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35"/>
  </p:notesMasterIdLst>
  <p:handoutMasterIdLst>
    <p:handoutMasterId r:id="rId36"/>
  </p:handoutMasterIdLst>
  <p:sldIdLst>
    <p:sldId id="1623" r:id="rId5"/>
    <p:sldId id="1628" r:id="rId6"/>
    <p:sldId id="1627" r:id="rId7"/>
    <p:sldId id="287" r:id="rId8"/>
    <p:sldId id="289" r:id="rId9"/>
    <p:sldId id="288" r:id="rId10"/>
    <p:sldId id="290" r:id="rId11"/>
    <p:sldId id="1631" r:id="rId12"/>
    <p:sldId id="306" r:id="rId13"/>
    <p:sldId id="1659" r:id="rId14"/>
    <p:sldId id="1634" r:id="rId15"/>
    <p:sldId id="1635" r:id="rId16"/>
    <p:sldId id="1636" r:id="rId17"/>
    <p:sldId id="1637" r:id="rId18"/>
    <p:sldId id="1660" r:id="rId19"/>
    <p:sldId id="1639" r:id="rId20"/>
    <p:sldId id="1661" r:id="rId21"/>
    <p:sldId id="1641" r:id="rId22"/>
    <p:sldId id="1642" r:id="rId23"/>
    <p:sldId id="1643" r:id="rId24"/>
    <p:sldId id="1644" r:id="rId25"/>
    <p:sldId id="1662" r:id="rId26"/>
    <p:sldId id="1672" r:id="rId27"/>
    <p:sldId id="1665" r:id="rId28"/>
    <p:sldId id="1666" r:id="rId29"/>
    <p:sldId id="1667" r:id="rId30"/>
    <p:sldId id="1669" r:id="rId31"/>
    <p:sldId id="1670" r:id="rId32"/>
    <p:sldId id="1671" r:id="rId33"/>
    <p:sldId id="1655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yrnes, Noni (NIH/CSR) [E]" initials="BN([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C"/>
    <a:srgbClr val="004274"/>
    <a:srgbClr val="006EC0"/>
    <a:srgbClr val="90B34B"/>
    <a:srgbClr val="445469"/>
    <a:srgbClr val="BD392F"/>
    <a:srgbClr val="F29B26"/>
    <a:srgbClr val="777777"/>
    <a:srgbClr val="7F7F7F"/>
    <a:srgbClr val="98A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0576F-3A69-4C4C-9279-00D4BEA85698}" v="5" dt="2021-10-15T16:09:59.874"/>
    <p1510:client id="{EB9A3591-6AE0-4913-822F-225E1E256213}" v="1" dt="2021-10-24T22:21:20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mmins, Sheri (NIH/OD) [E]" userId="27ef1276-516b-499b-b919-42898e02f206" providerId="ADAL" clId="{1C00576F-3A69-4C4C-9279-00D4BEA85698}"/>
    <pc:docChg chg="undo custSel addSld modSld">
      <pc:chgData name="Cummins, Sheri (NIH/OD) [E]" userId="27ef1276-516b-499b-b919-42898e02f206" providerId="ADAL" clId="{1C00576F-3A69-4C4C-9279-00D4BEA85698}" dt="2021-10-15T16:09:59.874" v="4" actId="207"/>
      <pc:docMkLst>
        <pc:docMk/>
      </pc:docMkLst>
      <pc:sldChg chg="modSp add mod">
        <pc:chgData name="Cummins, Sheri (NIH/OD) [E]" userId="27ef1276-516b-499b-b919-42898e02f206" providerId="ADAL" clId="{1C00576F-3A69-4C4C-9279-00D4BEA85698}" dt="2021-10-15T16:09:59.874" v="4" actId="207"/>
        <pc:sldMkLst>
          <pc:docMk/>
          <pc:sldMk cId="2237647382" sldId="259"/>
        </pc:sldMkLst>
        <pc:spChg chg="mod">
          <ac:chgData name="Cummins, Sheri (NIH/OD) [E]" userId="27ef1276-516b-499b-b919-42898e02f206" providerId="ADAL" clId="{1C00576F-3A69-4C4C-9279-00D4BEA85698}" dt="2021-10-15T16:09:59.874" v="4" actId="207"/>
          <ac:spMkLst>
            <pc:docMk/>
            <pc:sldMk cId="2237647382" sldId="259"/>
            <ac:spMk id="3" creationId="{DE731DF3-BCFD-4D2C-9B44-CDC6940CCB83}"/>
          </ac:spMkLst>
        </pc:spChg>
      </pc:sldChg>
    </pc:docChg>
  </pc:docChgLst>
  <pc:docChgLst>
    <pc:chgData name="Cummins, Sheri (NIH/OD) [E]" userId="S::cumminss@nih.gov::27ef1276-516b-499b-b919-42898e02f206" providerId="AD" clId="Web-{EB9A3591-6AE0-4913-822F-225E1E256213}"/>
    <pc:docChg chg="delSld">
      <pc:chgData name="Cummins, Sheri (NIH/OD) [E]" userId="S::cumminss@nih.gov::27ef1276-516b-499b-b919-42898e02f206" providerId="AD" clId="Web-{EB9A3591-6AE0-4913-822F-225E1E256213}" dt="2021-10-24T22:21:20.526" v="0"/>
      <pc:docMkLst>
        <pc:docMk/>
      </pc:docMkLst>
      <pc:sldChg chg="del">
        <pc:chgData name="Cummins, Sheri (NIH/OD) [E]" userId="S::cumminss@nih.gov::27ef1276-516b-499b-b919-42898e02f206" providerId="AD" clId="Web-{EB9A3591-6AE0-4913-822F-225E1E256213}" dt="2021-10-24T22:21:20.526" v="0"/>
        <pc:sldMkLst>
          <pc:docMk/>
          <pc:sldMk cId="2237647382" sldId="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593212-D0C1-41B3-874C-F449453F14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0FC5-238B-484D-A264-B71D20B9F1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BCC30-B436-4D98-8C2B-7BBD2FB0C9FD}" type="datetimeFigureOut">
              <a:rPr lang="en-IN" smtClean="0"/>
              <a:pPr/>
              <a:t>24-10-2021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7F8A6-C73B-4519-A4BC-A8B16006FC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A89A-C6CE-43E2-A497-5D80163AAD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85CB8-3859-4A2D-ACFD-82BC03A1545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537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CF8772-3674-46E2-8C39-EA50788CDA8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9266C7-3C6A-490D-A138-5F620B2EF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1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266C7-3C6A-490D-A138-5F620B2EF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75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266C7-3C6A-490D-A138-5F620B2EF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4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5943EFD-523B-44F0-B4D9-E2F91E412F50}"/>
              </a:ext>
            </a:extLst>
          </p:cNvPr>
          <p:cNvSpPr/>
          <p:nvPr userDrawn="1"/>
        </p:nvSpPr>
        <p:spPr>
          <a:xfrm>
            <a:off x="0" y="1661159"/>
            <a:ext cx="12192000" cy="4692987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4880" y="3135113"/>
            <a:ext cx="7455164" cy="783745"/>
          </a:xfrm>
        </p:spPr>
        <p:txBody>
          <a:bodyPr>
            <a:normAutofit/>
          </a:bodyPr>
          <a:lstStyle>
            <a:lvl1pPr>
              <a:defRPr sz="3700" b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4880" y="4096141"/>
            <a:ext cx="7455164" cy="54581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0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C1A233-EC31-48B9-88FC-C1553FB4CD43}"/>
              </a:ext>
            </a:extLst>
          </p:cNvPr>
          <p:cNvSpPr/>
          <p:nvPr userDrawn="1"/>
        </p:nvSpPr>
        <p:spPr>
          <a:xfrm>
            <a:off x="-1" y="2677464"/>
            <a:ext cx="3133849" cy="2642929"/>
          </a:xfrm>
          <a:custGeom>
            <a:avLst/>
            <a:gdLst>
              <a:gd name="connsiteX0" fmla="*/ 0 w 3283528"/>
              <a:gd name="connsiteY0" fmla="*/ 435041 h 2610196"/>
              <a:gd name="connsiteX1" fmla="*/ 435041 w 3283528"/>
              <a:gd name="connsiteY1" fmla="*/ 0 h 2610196"/>
              <a:gd name="connsiteX2" fmla="*/ 2848487 w 3283528"/>
              <a:gd name="connsiteY2" fmla="*/ 0 h 2610196"/>
              <a:gd name="connsiteX3" fmla="*/ 3283528 w 3283528"/>
              <a:gd name="connsiteY3" fmla="*/ 435041 h 2610196"/>
              <a:gd name="connsiteX4" fmla="*/ 3283528 w 3283528"/>
              <a:gd name="connsiteY4" fmla="*/ 2175155 h 2610196"/>
              <a:gd name="connsiteX5" fmla="*/ 2848487 w 3283528"/>
              <a:gd name="connsiteY5" fmla="*/ 2610196 h 2610196"/>
              <a:gd name="connsiteX6" fmla="*/ 435041 w 3283528"/>
              <a:gd name="connsiteY6" fmla="*/ 2610196 h 2610196"/>
              <a:gd name="connsiteX7" fmla="*/ 0 w 3283528"/>
              <a:gd name="connsiteY7" fmla="*/ 2175155 h 2610196"/>
              <a:gd name="connsiteX8" fmla="*/ 0 w 3283528"/>
              <a:gd name="connsiteY8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283528 w 3882043"/>
              <a:gd name="connsiteY3" fmla="*/ 435041 h 2610196"/>
              <a:gd name="connsiteX4" fmla="*/ 3882043 w 3882043"/>
              <a:gd name="connsiteY4" fmla="*/ 1313411 h 2610196"/>
              <a:gd name="connsiteX5" fmla="*/ 3283528 w 3882043"/>
              <a:gd name="connsiteY5" fmla="*/ 2175155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283528 w 3882043"/>
              <a:gd name="connsiteY5" fmla="*/ 2175155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283528 w 3882043"/>
              <a:gd name="connsiteY5" fmla="*/ 2175155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283528 w 3882043"/>
              <a:gd name="connsiteY5" fmla="*/ 2175155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283528 w 3882043"/>
              <a:gd name="connsiteY5" fmla="*/ 2175155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408219 w 3882043"/>
              <a:gd name="connsiteY5" fmla="*/ 2150217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408219 w 3882043"/>
              <a:gd name="connsiteY5" fmla="*/ 2150217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408219 w 3882043"/>
              <a:gd name="connsiteY5" fmla="*/ 2150217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408219 w 3882043"/>
              <a:gd name="connsiteY5" fmla="*/ 2150217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2848487 w 3873730"/>
              <a:gd name="connsiteY2" fmla="*/ 0 h 2610196"/>
              <a:gd name="connsiteX3" fmla="*/ 3483034 w 3873730"/>
              <a:gd name="connsiteY3" fmla="*/ 493230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2848487 w 3873730"/>
              <a:gd name="connsiteY2" fmla="*/ 0 h 2610196"/>
              <a:gd name="connsiteX3" fmla="*/ 3483034 w 3873730"/>
              <a:gd name="connsiteY3" fmla="*/ 493230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2848487 w 3873730"/>
              <a:gd name="connsiteY2" fmla="*/ 0 h 2610196"/>
              <a:gd name="connsiteX3" fmla="*/ 3474721 w 3873730"/>
              <a:gd name="connsiteY3" fmla="*/ 53479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2848487 w 3873730"/>
              <a:gd name="connsiteY2" fmla="*/ 0 h 2610196"/>
              <a:gd name="connsiteX3" fmla="*/ 3474721 w 3873730"/>
              <a:gd name="connsiteY3" fmla="*/ 53479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139433 w 3873730"/>
              <a:gd name="connsiteY2" fmla="*/ 8312 h 2610196"/>
              <a:gd name="connsiteX3" fmla="*/ 3474721 w 3873730"/>
              <a:gd name="connsiteY3" fmla="*/ 53479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139433 w 3873730"/>
              <a:gd name="connsiteY2" fmla="*/ 8312 h 2610196"/>
              <a:gd name="connsiteX3" fmla="*/ 3632663 w 3873730"/>
              <a:gd name="connsiteY3" fmla="*/ 62623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139433 w 3873730"/>
              <a:gd name="connsiteY2" fmla="*/ 8312 h 2610196"/>
              <a:gd name="connsiteX3" fmla="*/ 3632663 w 3873730"/>
              <a:gd name="connsiteY3" fmla="*/ 62623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139433 w 3873730"/>
              <a:gd name="connsiteY2" fmla="*/ 8312 h 2610196"/>
              <a:gd name="connsiteX3" fmla="*/ 3632663 w 3873730"/>
              <a:gd name="connsiteY3" fmla="*/ 62623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139433 w 3873730"/>
              <a:gd name="connsiteY2" fmla="*/ 8312 h 2610196"/>
              <a:gd name="connsiteX3" fmla="*/ 3532910 w 3873730"/>
              <a:gd name="connsiteY3" fmla="*/ 667796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532910 w 3873730"/>
              <a:gd name="connsiteY3" fmla="*/ 667796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591100 w 3873730"/>
              <a:gd name="connsiteY3" fmla="*/ 65948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591100 w 3873730"/>
              <a:gd name="connsiteY3" fmla="*/ 65948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591100 w 3873730"/>
              <a:gd name="connsiteY3" fmla="*/ 65948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66408 w 3873730"/>
              <a:gd name="connsiteY5" fmla="*/ 2158529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66408 w 3873730"/>
              <a:gd name="connsiteY5" fmla="*/ 2158529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66408 w 3873730"/>
              <a:gd name="connsiteY5" fmla="*/ 2158529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66408 w 3873730"/>
              <a:gd name="connsiteY5" fmla="*/ 2158529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66408 w 3873730"/>
              <a:gd name="connsiteY5" fmla="*/ 2158529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66408 w 3873730"/>
              <a:gd name="connsiteY5" fmla="*/ 2158529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4488"/>
              <a:gd name="connsiteY0" fmla="*/ 435041 h 2610196"/>
              <a:gd name="connsiteX1" fmla="*/ 435041 w 3874488"/>
              <a:gd name="connsiteY1" fmla="*/ 0 h 2610196"/>
              <a:gd name="connsiteX2" fmla="*/ 3023054 w 3874488"/>
              <a:gd name="connsiteY2" fmla="*/ 8312 h 2610196"/>
              <a:gd name="connsiteX3" fmla="*/ 3607726 w 3874488"/>
              <a:gd name="connsiteY3" fmla="*/ 609606 h 2610196"/>
              <a:gd name="connsiteX4" fmla="*/ 3873730 w 3874488"/>
              <a:gd name="connsiteY4" fmla="*/ 1238596 h 2610196"/>
              <a:gd name="connsiteX5" fmla="*/ 3466408 w 3874488"/>
              <a:gd name="connsiteY5" fmla="*/ 2158529 h 2610196"/>
              <a:gd name="connsiteX6" fmla="*/ 2981490 w 3874488"/>
              <a:gd name="connsiteY6" fmla="*/ 2610196 h 2610196"/>
              <a:gd name="connsiteX7" fmla="*/ 435041 w 3874488"/>
              <a:gd name="connsiteY7" fmla="*/ 2610196 h 2610196"/>
              <a:gd name="connsiteX8" fmla="*/ 0 w 3874488"/>
              <a:gd name="connsiteY8" fmla="*/ 2175155 h 2610196"/>
              <a:gd name="connsiteX9" fmla="*/ 0 w 3874488"/>
              <a:gd name="connsiteY9" fmla="*/ 435041 h 2610196"/>
              <a:gd name="connsiteX0" fmla="*/ 0 w 3890007"/>
              <a:gd name="connsiteY0" fmla="*/ 435041 h 2610196"/>
              <a:gd name="connsiteX1" fmla="*/ 435041 w 3890007"/>
              <a:gd name="connsiteY1" fmla="*/ 0 h 2610196"/>
              <a:gd name="connsiteX2" fmla="*/ 3023054 w 3890007"/>
              <a:gd name="connsiteY2" fmla="*/ 8312 h 2610196"/>
              <a:gd name="connsiteX3" fmla="*/ 3607726 w 3890007"/>
              <a:gd name="connsiteY3" fmla="*/ 609606 h 2610196"/>
              <a:gd name="connsiteX4" fmla="*/ 3873730 w 3890007"/>
              <a:gd name="connsiteY4" fmla="*/ 1238596 h 2610196"/>
              <a:gd name="connsiteX5" fmla="*/ 3466408 w 3890007"/>
              <a:gd name="connsiteY5" fmla="*/ 2158529 h 2610196"/>
              <a:gd name="connsiteX6" fmla="*/ 2981490 w 3890007"/>
              <a:gd name="connsiteY6" fmla="*/ 2610196 h 2610196"/>
              <a:gd name="connsiteX7" fmla="*/ 435041 w 3890007"/>
              <a:gd name="connsiteY7" fmla="*/ 2610196 h 2610196"/>
              <a:gd name="connsiteX8" fmla="*/ 0 w 3890007"/>
              <a:gd name="connsiteY8" fmla="*/ 2175155 h 2610196"/>
              <a:gd name="connsiteX9" fmla="*/ 0 w 3890007"/>
              <a:gd name="connsiteY9" fmla="*/ 435041 h 2610196"/>
              <a:gd name="connsiteX0" fmla="*/ 0 w 3890007"/>
              <a:gd name="connsiteY0" fmla="*/ 435041 h 2610196"/>
              <a:gd name="connsiteX1" fmla="*/ 435041 w 3890007"/>
              <a:gd name="connsiteY1" fmla="*/ 0 h 2610196"/>
              <a:gd name="connsiteX2" fmla="*/ 3023054 w 3890007"/>
              <a:gd name="connsiteY2" fmla="*/ 8312 h 2610196"/>
              <a:gd name="connsiteX3" fmla="*/ 3607726 w 3890007"/>
              <a:gd name="connsiteY3" fmla="*/ 609606 h 2610196"/>
              <a:gd name="connsiteX4" fmla="*/ 3873730 w 3890007"/>
              <a:gd name="connsiteY4" fmla="*/ 1238596 h 2610196"/>
              <a:gd name="connsiteX5" fmla="*/ 3466408 w 3890007"/>
              <a:gd name="connsiteY5" fmla="*/ 2158529 h 2610196"/>
              <a:gd name="connsiteX6" fmla="*/ 2981490 w 3890007"/>
              <a:gd name="connsiteY6" fmla="*/ 2610196 h 2610196"/>
              <a:gd name="connsiteX7" fmla="*/ 435041 w 3890007"/>
              <a:gd name="connsiteY7" fmla="*/ 2610196 h 2610196"/>
              <a:gd name="connsiteX8" fmla="*/ 0 w 3890007"/>
              <a:gd name="connsiteY8" fmla="*/ 2175155 h 2610196"/>
              <a:gd name="connsiteX9" fmla="*/ 0 w 3890007"/>
              <a:gd name="connsiteY9" fmla="*/ 435041 h 2610196"/>
              <a:gd name="connsiteX0" fmla="*/ 0 w 3908004"/>
              <a:gd name="connsiteY0" fmla="*/ 435041 h 2610196"/>
              <a:gd name="connsiteX1" fmla="*/ 435041 w 3908004"/>
              <a:gd name="connsiteY1" fmla="*/ 0 h 2610196"/>
              <a:gd name="connsiteX2" fmla="*/ 3023054 w 3908004"/>
              <a:gd name="connsiteY2" fmla="*/ 8312 h 2610196"/>
              <a:gd name="connsiteX3" fmla="*/ 3607726 w 3908004"/>
              <a:gd name="connsiteY3" fmla="*/ 609606 h 2610196"/>
              <a:gd name="connsiteX4" fmla="*/ 3892780 w 3908004"/>
              <a:gd name="connsiteY4" fmla="*/ 1243358 h 2610196"/>
              <a:gd name="connsiteX5" fmla="*/ 3466408 w 3908004"/>
              <a:gd name="connsiteY5" fmla="*/ 2158529 h 2610196"/>
              <a:gd name="connsiteX6" fmla="*/ 2981490 w 3908004"/>
              <a:gd name="connsiteY6" fmla="*/ 2610196 h 2610196"/>
              <a:gd name="connsiteX7" fmla="*/ 435041 w 3908004"/>
              <a:gd name="connsiteY7" fmla="*/ 2610196 h 2610196"/>
              <a:gd name="connsiteX8" fmla="*/ 0 w 3908004"/>
              <a:gd name="connsiteY8" fmla="*/ 2175155 h 2610196"/>
              <a:gd name="connsiteX9" fmla="*/ 0 w 3908004"/>
              <a:gd name="connsiteY9" fmla="*/ 435041 h 2610196"/>
              <a:gd name="connsiteX0" fmla="*/ 0 w 3908004"/>
              <a:gd name="connsiteY0" fmla="*/ 435041 h 2610196"/>
              <a:gd name="connsiteX1" fmla="*/ 435041 w 3908004"/>
              <a:gd name="connsiteY1" fmla="*/ 0 h 2610196"/>
              <a:gd name="connsiteX2" fmla="*/ 3023054 w 3908004"/>
              <a:gd name="connsiteY2" fmla="*/ 8312 h 2610196"/>
              <a:gd name="connsiteX3" fmla="*/ 3607726 w 3908004"/>
              <a:gd name="connsiteY3" fmla="*/ 609606 h 2610196"/>
              <a:gd name="connsiteX4" fmla="*/ 3892780 w 3908004"/>
              <a:gd name="connsiteY4" fmla="*/ 1243358 h 2610196"/>
              <a:gd name="connsiteX5" fmla="*/ 3466408 w 3908004"/>
              <a:gd name="connsiteY5" fmla="*/ 2158529 h 2610196"/>
              <a:gd name="connsiteX6" fmla="*/ 2981490 w 3908004"/>
              <a:gd name="connsiteY6" fmla="*/ 2610196 h 2610196"/>
              <a:gd name="connsiteX7" fmla="*/ 435041 w 3908004"/>
              <a:gd name="connsiteY7" fmla="*/ 2610196 h 2610196"/>
              <a:gd name="connsiteX8" fmla="*/ 0 w 3908004"/>
              <a:gd name="connsiteY8" fmla="*/ 2175155 h 2610196"/>
              <a:gd name="connsiteX9" fmla="*/ 0 w 3908004"/>
              <a:gd name="connsiteY9" fmla="*/ 435041 h 2610196"/>
              <a:gd name="connsiteX0" fmla="*/ 0 w 3897683"/>
              <a:gd name="connsiteY0" fmla="*/ 435041 h 2610196"/>
              <a:gd name="connsiteX1" fmla="*/ 435041 w 3897683"/>
              <a:gd name="connsiteY1" fmla="*/ 0 h 2610196"/>
              <a:gd name="connsiteX2" fmla="*/ 3023054 w 3897683"/>
              <a:gd name="connsiteY2" fmla="*/ 8312 h 2610196"/>
              <a:gd name="connsiteX3" fmla="*/ 3607726 w 3897683"/>
              <a:gd name="connsiteY3" fmla="*/ 609606 h 2610196"/>
              <a:gd name="connsiteX4" fmla="*/ 3892780 w 3897683"/>
              <a:gd name="connsiteY4" fmla="*/ 1243358 h 2610196"/>
              <a:gd name="connsiteX5" fmla="*/ 3466408 w 3897683"/>
              <a:gd name="connsiteY5" fmla="*/ 2158529 h 2610196"/>
              <a:gd name="connsiteX6" fmla="*/ 2981490 w 3897683"/>
              <a:gd name="connsiteY6" fmla="*/ 2610196 h 2610196"/>
              <a:gd name="connsiteX7" fmla="*/ 435041 w 3897683"/>
              <a:gd name="connsiteY7" fmla="*/ 2610196 h 2610196"/>
              <a:gd name="connsiteX8" fmla="*/ 0 w 3897683"/>
              <a:gd name="connsiteY8" fmla="*/ 2175155 h 2610196"/>
              <a:gd name="connsiteX9" fmla="*/ 0 w 3897683"/>
              <a:gd name="connsiteY9" fmla="*/ 435041 h 2610196"/>
              <a:gd name="connsiteX0" fmla="*/ 0 w 3921007"/>
              <a:gd name="connsiteY0" fmla="*/ 435041 h 2610196"/>
              <a:gd name="connsiteX1" fmla="*/ 435041 w 3921007"/>
              <a:gd name="connsiteY1" fmla="*/ 0 h 2610196"/>
              <a:gd name="connsiteX2" fmla="*/ 3023054 w 3921007"/>
              <a:gd name="connsiteY2" fmla="*/ 8312 h 2610196"/>
              <a:gd name="connsiteX3" fmla="*/ 3607726 w 3921007"/>
              <a:gd name="connsiteY3" fmla="*/ 609606 h 2610196"/>
              <a:gd name="connsiteX4" fmla="*/ 3916592 w 3921007"/>
              <a:gd name="connsiteY4" fmla="*/ 1243358 h 2610196"/>
              <a:gd name="connsiteX5" fmla="*/ 3466408 w 3921007"/>
              <a:gd name="connsiteY5" fmla="*/ 2158529 h 2610196"/>
              <a:gd name="connsiteX6" fmla="*/ 2981490 w 3921007"/>
              <a:gd name="connsiteY6" fmla="*/ 2610196 h 2610196"/>
              <a:gd name="connsiteX7" fmla="*/ 435041 w 3921007"/>
              <a:gd name="connsiteY7" fmla="*/ 2610196 h 2610196"/>
              <a:gd name="connsiteX8" fmla="*/ 0 w 3921007"/>
              <a:gd name="connsiteY8" fmla="*/ 2175155 h 2610196"/>
              <a:gd name="connsiteX9" fmla="*/ 0 w 3921007"/>
              <a:gd name="connsiteY9" fmla="*/ 435041 h 2610196"/>
              <a:gd name="connsiteX0" fmla="*/ 0 w 3921007"/>
              <a:gd name="connsiteY0" fmla="*/ 435041 h 2610196"/>
              <a:gd name="connsiteX1" fmla="*/ 435041 w 3921007"/>
              <a:gd name="connsiteY1" fmla="*/ 0 h 2610196"/>
              <a:gd name="connsiteX2" fmla="*/ 3023054 w 3921007"/>
              <a:gd name="connsiteY2" fmla="*/ 8312 h 2610196"/>
              <a:gd name="connsiteX3" fmla="*/ 3607726 w 3921007"/>
              <a:gd name="connsiteY3" fmla="*/ 609606 h 2610196"/>
              <a:gd name="connsiteX4" fmla="*/ 3916592 w 3921007"/>
              <a:gd name="connsiteY4" fmla="*/ 1243358 h 2610196"/>
              <a:gd name="connsiteX5" fmla="*/ 3466408 w 3921007"/>
              <a:gd name="connsiteY5" fmla="*/ 2158529 h 2610196"/>
              <a:gd name="connsiteX6" fmla="*/ 2981490 w 3921007"/>
              <a:gd name="connsiteY6" fmla="*/ 2610196 h 2610196"/>
              <a:gd name="connsiteX7" fmla="*/ 435041 w 3921007"/>
              <a:gd name="connsiteY7" fmla="*/ 2610196 h 2610196"/>
              <a:gd name="connsiteX8" fmla="*/ 0 w 3921007"/>
              <a:gd name="connsiteY8" fmla="*/ 2175155 h 2610196"/>
              <a:gd name="connsiteX9" fmla="*/ 0 w 3921007"/>
              <a:gd name="connsiteY9" fmla="*/ 435041 h 2610196"/>
              <a:gd name="connsiteX0" fmla="*/ 0 w 3916592"/>
              <a:gd name="connsiteY0" fmla="*/ 435041 h 2610196"/>
              <a:gd name="connsiteX1" fmla="*/ 435041 w 3916592"/>
              <a:gd name="connsiteY1" fmla="*/ 0 h 2610196"/>
              <a:gd name="connsiteX2" fmla="*/ 3023054 w 3916592"/>
              <a:gd name="connsiteY2" fmla="*/ 8312 h 2610196"/>
              <a:gd name="connsiteX3" fmla="*/ 3607726 w 3916592"/>
              <a:gd name="connsiteY3" fmla="*/ 609606 h 2610196"/>
              <a:gd name="connsiteX4" fmla="*/ 3916592 w 3916592"/>
              <a:gd name="connsiteY4" fmla="*/ 1243358 h 2610196"/>
              <a:gd name="connsiteX5" fmla="*/ 3466408 w 3916592"/>
              <a:gd name="connsiteY5" fmla="*/ 2158529 h 2610196"/>
              <a:gd name="connsiteX6" fmla="*/ 2981490 w 3916592"/>
              <a:gd name="connsiteY6" fmla="*/ 2610196 h 2610196"/>
              <a:gd name="connsiteX7" fmla="*/ 435041 w 3916592"/>
              <a:gd name="connsiteY7" fmla="*/ 2610196 h 2610196"/>
              <a:gd name="connsiteX8" fmla="*/ 0 w 3916592"/>
              <a:gd name="connsiteY8" fmla="*/ 2175155 h 2610196"/>
              <a:gd name="connsiteX9" fmla="*/ 0 w 3916592"/>
              <a:gd name="connsiteY9" fmla="*/ 435041 h 2610196"/>
              <a:gd name="connsiteX0" fmla="*/ 0 w 3916592"/>
              <a:gd name="connsiteY0" fmla="*/ 435041 h 2610196"/>
              <a:gd name="connsiteX1" fmla="*/ 435041 w 3916592"/>
              <a:gd name="connsiteY1" fmla="*/ 0 h 2610196"/>
              <a:gd name="connsiteX2" fmla="*/ 3023054 w 3916592"/>
              <a:gd name="connsiteY2" fmla="*/ 8312 h 2610196"/>
              <a:gd name="connsiteX3" fmla="*/ 3607726 w 3916592"/>
              <a:gd name="connsiteY3" fmla="*/ 609606 h 2610196"/>
              <a:gd name="connsiteX4" fmla="*/ 3916592 w 3916592"/>
              <a:gd name="connsiteY4" fmla="*/ 1243358 h 2610196"/>
              <a:gd name="connsiteX5" fmla="*/ 3466408 w 3916592"/>
              <a:gd name="connsiteY5" fmla="*/ 2158529 h 2610196"/>
              <a:gd name="connsiteX6" fmla="*/ 2981490 w 3916592"/>
              <a:gd name="connsiteY6" fmla="*/ 2610196 h 2610196"/>
              <a:gd name="connsiteX7" fmla="*/ 435041 w 3916592"/>
              <a:gd name="connsiteY7" fmla="*/ 2610196 h 2610196"/>
              <a:gd name="connsiteX8" fmla="*/ 0 w 3916592"/>
              <a:gd name="connsiteY8" fmla="*/ 2175155 h 2610196"/>
              <a:gd name="connsiteX9" fmla="*/ 0 w 3916592"/>
              <a:gd name="connsiteY9" fmla="*/ 435041 h 2610196"/>
              <a:gd name="connsiteX0" fmla="*/ 0 w 3916592"/>
              <a:gd name="connsiteY0" fmla="*/ 435041 h 2610196"/>
              <a:gd name="connsiteX1" fmla="*/ 435041 w 3916592"/>
              <a:gd name="connsiteY1" fmla="*/ 0 h 2610196"/>
              <a:gd name="connsiteX2" fmla="*/ 3023054 w 3916592"/>
              <a:gd name="connsiteY2" fmla="*/ 8312 h 2610196"/>
              <a:gd name="connsiteX3" fmla="*/ 3607726 w 3916592"/>
              <a:gd name="connsiteY3" fmla="*/ 609606 h 2610196"/>
              <a:gd name="connsiteX4" fmla="*/ 3916592 w 3916592"/>
              <a:gd name="connsiteY4" fmla="*/ 1243358 h 2610196"/>
              <a:gd name="connsiteX5" fmla="*/ 3466408 w 3916592"/>
              <a:gd name="connsiteY5" fmla="*/ 2158529 h 2610196"/>
              <a:gd name="connsiteX6" fmla="*/ 2981490 w 3916592"/>
              <a:gd name="connsiteY6" fmla="*/ 2610196 h 2610196"/>
              <a:gd name="connsiteX7" fmla="*/ 435041 w 3916592"/>
              <a:gd name="connsiteY7" fmla="*/ 2610196 h 2610196"/>
              <a:gd name="connsiteX8" fmla="*/ 0 w 3916592"/>
              <a:gd name="connsiteY8" fmla="*/ 2175155 h 2610196"/>
              <a:gd name="connsiteX9" fmla="*/ 0 w 3916592"/>
              <a:gd name="connsiteY9" fmla="*/ 435041 h 2610196"/>
              <a:gd name="connsiteX0" fmla="*/ 28229 w 3944821"/>
              <a:gd name="connsiteY0" fmla="*/ 435041 h 2610196"/>
              <a:gd name="connsiteX1" fmla="*/ 463270 w 3944821"/>
              <a:gd name="connsiteY1" fmla="*/ 0 h 2610196"/>
              <a:gd name="connsiteX2" fmla="*/ 3051283 w 3944821"/>
              <a:gd name="connsiteY2" fmla="*/ 8312 h 2610196"/>
              <a:gd name="connsiteX3" fmla="*/ 3635955 w 3944821"/>
              <a:gd name="connsiteY3" fmla="*/ 609606 h 2610196"/>
              <a:gd name="connsiteX4" fmla="*/ 3944821 w 3944821"/>
              <a:gd name="connsiteY4" fmla="*/ 1243358 h 2610196"/>
              <a:gd name="connsiteX5" fmla="*/ 3494637 w 3944821"/>
              <a:gd name="connsiteY5" fmla="*/ 2158529 h 2610196"/>
              <a:gd name="connsiteX6" fmla="*/ 3009719 w 3944821"/>
              <a:gd name="connsiteY6" fmla="*/ 2610196 h 2610196"/>
              <a:gd name="connsiteX7" fmla="*/ 463270 w 3944821"/>
              <a:gd name="connsiteY7" fmla="*/ 2610196 h 2610196"/>
              <a:gd name="connsiteX8" fmla="*/ 28229 w 3944821"/>
              <a:gd name="connsiteY8" fmla="*/ 2175155 h 2610196"/>
              <a:gd name="connsiteX9" fmla="*/ 0 w 3944821"/>
              <a:gd name="connsiteY9" fmla="*/ 641132 h 2610196"/>
              <a:gd name="connsiteX10" fmla="*/ 28229 w 3944821"/>
              <a:gd name="connsiteY10" fmla="*/ 435041 h 2610196"/>
              <a:gd name="connsiteX0" fmla="*/ 0 w 3916592"/>
              <a:gd name="connsiteY0" fmla="*/ 435041 h 2610196"/>
              <a:gd name="connsiteX1" fmla="*/ 435041 w 3916592"/>
              <a:gd name="connsiteY1" fmla="*/ 0 h 2610196"/>
              <a:gd name="connsiteX2" fmla="*/ 3023054 w 3916592"/>
              <a:gd name="connsiteY2" fmla="*/ 8312 h 2610196"/>
              <a:gd name="connsiteX3" fmla="*/ 3607726 w 3916592"/>
              <a:gd name="connsiteY3" fmla="*/ 609606 h 2610196"/>
              <a:gd name="connsiteX4" fmla="*/ 3916592 w 3916592"/>
              <a:gd name="connsiteY4" fmla="*/ 1243358 h 2610196"/>
              <a:gd name="connsiteX5" fmla="*/ 3466408 w 3916592"/>
              <a:gd name="connsiteY5" fmla="*/ 2158529 h 2610196"/>
              <a:gd name="connsiteX6" fmla="*/ 2981490 w 3916592"/>
              <a:gd name="connsiteY6" fmla="*/ 2610196 h 2610196"/>
              <a:gd name="connsiteX7" fmla="*/ 435041 w 3916592"/>
              <a:gd name="connsiteY7" fmla="*/ 2610196 h 2610196"/>
              <a:gd name="connsiteX8" fmla="*/ 0 w 3916592"/>
              <a:gd name="connsiteY8" fmla="*/ 2175155 h 2610196"/>
              <a:gd name="connsiteX9" fmla="*/ 0 w 3916592"/>
              <a:gd name="connsiteY9" fmla="*/ 435041 h 2610196"/>
              <a:gd name="connsiteX0" fmla="*/ 0 w 3916592"/>
              <a:gd name="connsiteY0" fmla="*/ 435041 h 2610196"/>
              <a:gd name="connsiteX1" fmla="*/ 435041 w 3916592"/>
              <a:gd name="connsiteY1" fmla="*/ 0 h 2610196"/>
              <a:gd name="connsiteX2" fmla="*/ 3023054 w 3916592"/>
              <a:gd name="connsiteY2" fmla="*/ 8312 h 2610196"/>
              <a:gd name="connsiteX3" fmla="*/ 3607726 w 3916592"/>
              <a:gd name="connsiteY3" fmla="*/ 609606 h 2610196"/>
              <a:gd name="connsiteX4" fmla="*/ 3916592 w 3916592"/>
              <a:gd name="connsiteY4" fmla="*/ 1243358 h 2610196"/>
              <a:gd name="connsiteX5" fmla="*/ 3466408 w 3916592"/>
              <a:gd name="connsiteY5" fmla="*/ 2158529 h 2610196"/>
              <a:gd name="connsiteX6" fmla="*/ 2981490 w 3916592"/>
              <a:gd name="connsiteY6" fmla="*/ 2610196 h 2610196"/>
              <a:gd name="connsiteX7" fmla="*/ 435041 w 3916592"/>
              <a:gd name="connsiteY7" fmla="*/ 2610196 h 2610196"/>
              <a:gd name="connsiteX8" fmla="*/ 0 w 3916592"/>
              <a:gd name="connsiteY8" fmla="*/ 2175155 h 2610196"/>
              <a:gd name="connsiteX9" fmla="*/ 0 w 3916592"/>
              <a:gd name="connsiteY9" fmla="*/ 435041 h 2610196"/>
              <a:gd name="connsiteX0" fmla="*/ 0 w 3954692"/>
              <a:gd name="connsiteY0" fmla="*/ 435041 h 2610196"/>
              <a:gd name="connsiteX1" fmla="*/ 473141 w 3954692"/>
              <a:gd name="connsiteY1" fmla="*/ 0 h 2610196"/>
              <a:gd name="connsiteX2" fmla="*/ 3061154 w 3954692"/>
              <a:gd name="connsiteY2" fmla="*/ 8312 h 2610196"/>
              <a:gd name="connsiteX3" fmla="*/ 3645826 w 3954692"/>
              <a:gd name="connsiteY3" fmla="*/ 609606 h 2610196"/>
              <a:gd name="connsiteX4" fmla="*/ 3954692 w 3954692"/>
              <a:gd name="connsiteY4" fmla="*/ 1243358 h 2610196"/>
              <a:gd name="connsiteX5" fmla="*/ 3504508 w 3954692"/>
              <a:gd name="connsiteY5" fmla="*/ 2158529 h 2610196"/>
              <a:gd name="connsiteX6" fmla="*/ 3019590 w 3954692"/>
              <a:gd name="connsiteY6" fmla="*/ 2610196 h 2610196"/>
              <a:gd name="connsiteX7" fmla="*/ 473141 w 3954692"/>
              <a:gd name="connsiteY7" fmla="*/ 2610196 h 2610196"/>
              <a:gd name="connsiteX8" fmla="*/ 38100 w 3954692"/>
              <a:gd name="connsiteY8" fmla="*/ 2175155 h 2610196"/>
              <a:gd name="connsiteX9" fmla="*/ 0 w 3954692"/>
              <a:gd name="connsiteY9" fmla="*/ 435041 h 2610196"/>
              <a:gd name="connsiteX0" fmla="*/ 0 w 3954692"/>
              <a:gd name="connsiteY0" fmla="*/ 435041 h 2610196"/>
              <a:gd name="connsiteX1" fmla="*/ 473141 w 3954692"/>
              <a:gd name="connsiteY1" fmla="*/ 0 h 2610196"/>
              <a:gd name="connsiteX2" fmla="*/ 3061154 w 3954692"/>
              <a:gd name="connsiteY2" fmla="*/ 8312 h 2610196"/>
              <a:gd name="connsiteX3" fmla="*/ 3645826 w 3954692"/>
              <a:gd name="connsiteY3" fmla="*/ 609606 h 2610196"/>
              <a:gd name="connsiteX4" fmla="*/ 3954692 w 3954692"/>
              <a:gd name="connsiteY4" fmla="*/ 1243358 h 2610196"/>
              <a:gd name="connsiteX5" fmla="*/ 3504508 w 3954692"/>
              <a:gd name="connsiteY5" fmla="*/ 2158529 h 2610196"/>
              <a:gd name="connsiteX6" fmla="*/ 3019590 w 3954692"/>
              <a:gd name="connsiteY6" fmla="*/ 2610196 h 2610196"/>
              <a:gd name="connsiteX7" fmla="*/ 473141 w 3954692"/>
              <a:gd name="connsiteY7" fmla="*/ 2610196 h 2610196"/>
              <a:gd name="connsiteX8" fmla="*/ 38100 w 3954692"/>
              <a:gd name="connsiteY8" fmla="*/ 2175155 h 2610196"/>
              <a:gd name="connsiteX9" fmla="*/ 0 w 3954692"/>
              <a:gd name="connsiteY9" fmla="*/ 435041 h 2610196"/>
              <a:gd name="connsiteX0" fmla="*/ 0 w 3916592"/>
              <a:gd name="connsiteY0" fmla="*/ 2175155 h 2610196"/>
              <a:gd name="connsiteX1" fmla="*/ 435041 w 3916592"/>
              <a:gd name="connsiteY1" fmla="*/ 0 h 2610196"/>
              <a:gd name="connsiteX2" fmla="*/ 3023054 w 3916592"/>
              <a:gd name="connsiteY2" fmla="*/ 8312 h 2610196"/>
              <a:gd name="connsiteX3" fmla="*/ 3607726 w 3916592"/>
              <a:gd name="connsiteY3" fmla="*/ 609606 h 2610196"/>
              <a:gd name="connsiteX4" fmla="*/ 3916592 w 3916592"/>
              <a:gd name="connsiteY4" fmla="*/ 1243358 h 2610196"/>
              <a:gd name="connsiteX5" fmla="*/ 3466408 w 3916592"/>
              <a:gd name="connsiteY5" fmla="*/ 2158529 h 2610196"/>
              <a:gd name="connsiteX6" fmla="*/ 2981490 w 3916592"/>
              <a:gd name="connsiteY6" fmla="*/ 2610196 h 2610196"/>
              <a:gd name="connsiteX7" fmla="*/ 435041 w 3916592"/>
              <a:gd name="connsiteY7" fmla="*/ 2610196 h 2610196"/>
              <a:gd name="connsiteX8" fmla="*/ 0 w 3916592"/>
              <a:gd name="connsiteY8" fmla="*/ 2175155 h 2610196"/>
              <a:gd name="connsiteX0" fmla="*/ 320910 w 3802461"/>
              <a:gd name="connsiteY0" fmla="*/ 2610196 h 2610196"/>
              <a:gd name="connsiteX1" fmla="*/ 320910 w 3802461"/>
              <a:gd name="connsiteY1" fmla="*/ 0 h 2610196"/>
              <a:gd name="connsiteX2" fmla="*/ 2908923 w 3802461"/>
              <a:gd name="connsiteY2" fmla="*/ 8312 h 2610196"/>
              <a:gd name="connsiteX3" fmla="*/ 3493595 w 3802461"/>
              <a:gd name="connsiteY3" fmla="*/ 609606 h 2610196"/>
              <a:gd name="connsiteX4" fmla="*/ 3802461 w 3802461"/>
              <a:gd name="connsiteY4" fmla="*/ 1243358 h 2610196"/>
              <a:gd name="connsiteX5" fmla="*/ 3352277 w 3802461"/>
              <a:gd name="connsiteY5" fmla="*/ 2158529 h 2610196"/>
              <a:gd name="connsiteX6" fmla="*/ 2867359 w 3802461"/>
              <a:gd name="connsiteY6" fmla="*/ 2610196 h 2610196"/>
              <a:gd name="connsiteX7" fmla="*/ 320910 w 3802461"/>
              <a:gd name="connsiteY7" fmla="*/ 2610196 h 2610196"/>
              <a:gd name="connsiteX0" fmla="*/ 188523 w 3670074"/>
              <a:gd name="connsiteY0" fmla="*/ 2610196 h 2610196"/>
              <a:gd name="connsiteX1" fmla="*/ 188523 w 3670074"/>
              <a:gd name="connsiteY1" fmla="*/ 0 h 2610196"/>
              <a:gd name="connsiteX2" fmla="*/ 2776536 w 3670074"/>
              <a:gd name="connsiteY2" fmla="*/ 8312 h 2610196"/>
              <a:gd name="connsiteX3" fmla="*/ 3361208 w 3670074"/>
              <a:gd name="connsiteY3" fmla="*/ 609606 h 2610196"/>
              <a:gd name="connsiteX4" fmla="*/ 3670074 w 3670074"/>
              <a:gd name="connsiteY4" fmla="*/ 1243358 h 2610196"/>
              <a:gd name="connsiteX5" fmla="*/ 3219890 w 3670074"/>
              <a:gd name="connsiteY5" fmla="*/ 2158529 h 2610196"/>
              <a:gd name="connsiteX6" fmla="*/ 2734972 w 3670074"/>
              <a:gd name="connsiteY6" fmla="*/ 2610196 h 2610196"/>
              <a:gd name="connsiteX7" fmla="*/ 188523 w 3670074"/>
              <a:gd name="connsiteY7" fmla="*/ 2610196 h 2610196"/>
              <a:gd name="connsiteX0" fmla="*/ 0 w 3481551"/>
              <a:gd name="connsiteY0" fmla="*/ 2610196 h 2610196"/>
              <a:gd name="connsiteX1" fmla="*/ 0 w 3481551"/>
              <a:gd name="connsiteY1" fmla="*/ 0 h 2610196"/>
              <a:gd name="connsiteX2" fmla="*/ 2588013 w 3481551"/>
              <a:gd name="connsiteY2" fmla="*/ 8312 h 2610196"/>
              <a:gd name="connsiteX3" fmla="*/ 3172685 w 3481551"/>
              <a:gd name="connsiteY3" fmla="*/ 609606 h 2610196"/>
              <a:gd name="connsiteX4" fmla="*/ 3481551 w 3481551"/>
              <a:gd name="connsiteY4" fmla="*/ 1243358 h 2610196"/>
              <a:gd name="connsiteX5" fmla="*/ 3031367 w 3481551"/>
              <a:gd name="connsiteY5" fmla="*/ 2158529 h 2610196"/>
              <a:gd name="connsiteX6" fmla="*/ 2546449 w 3481551"/>
              <a:gd name="connsiteY6" fmla="*/ 2610196 h 2610196"/>
              <a:gd name="connsiteX7" fmla="*/ 0 w 3481551"/>
              <a:gd name="connsiteY7" fmla="*/ 2610196 h 2610196"/>
              <a:gd name="connsiteX0" fmla="*/ 0 w 3481551"/>
              <a:gd name="connsiteY0" fmla="*/ 2610196 h 2610196"/>
              <a:gd name="connsiteX1" fmla="*/ 0 w 3481551"/>
              <a:gd name="connsiteY1" fmla="*/ 0 h 2610196"/>
              <a:gd name="connsiteX2" fmla="*/ 2588013 w 3481551"/>
              <a:gd name="connsiteY2" fmla="*/ 8312 h 2610196"/>
              <a:gd name="connsiteX3" fmla="*/ 3172685 w 3481551"/>
              <a:gd name="connsiteY3" fmla="*/ 609606 h 2610196"/>
              <a:gd name="connsiteX4" fmla="*/ 3481551 w 3481551"/>
              <a:gd name="connsiteY4" fmla="*/ 1243358 h 2610196"/>
              <a:gd name="connsiteX5" fmla="*/ 3031367 w 3481551"/>
              <a:gd name="connsiteY5" fmla="*/ 2158529 h 2610196"/>
              <a:gd name="connsiteX6" fmla="*/ 2546449 w 3481551"/>
              <a:gd name="connsiteY6" fmla="*/ 2610196 h 2610196"/>
              <a:gd name="connsiteX7" fmla="*/ 0 w 3481551"/>
              <a:gd name="connsiteY7" fmla="*/ 2610196 h 2610196"/>
              <a:gd name="connsiteX0" fmla="*/ 0 w 3481551"/>
              <a:gd name="connsiteY0" fmla="*/ 2610196 h 2610196"/>
              <a:gd name="connsiteX1" fmla="*/ 0 w 3481551"/>
              <a:gd name="connsiteY1" fmla="*/ 0 h 2610196"/>
              <a:gd name="connsiteX2" fmla="*/ 2588013 w 3481551"/>
              <a:gd name="connsiteY2" fmla="*/ 8312 h 2610196"/>
              <a:gd name="connsiteX3" fmla="*/ 3172685 w 3481551"/>
              <a:gd name="connsiteY3" fmla="*/ 609606 h 2610196"/>
              <a:gd name="connsiteX4" fmla="*/ 3481551 w 3481551"/>
              <a:gd name="connsiteY4" fmla="*/ 1243358 h 2610196"/>
              <a:gd name="connsiteX5" fmla="*/ 3031367 w 3481551"/>
              <a:gd name="connsiteY5" fmla="*/ 2158529 h 2610196"/>
              <a:gd name="connsiteX6" fmla="*/ 2546449 w 3481551"/>
              <a:gd name="connsiteY6" fmla="*/ 2610196 h 2610196"/>
              <a:gd name="connsiteX7" fmla="*/ 0 w 3481551"/>
              <a:gd name="connsiteY7" fmla="*/ 2610196 h 2610196"/>
              <a:gd name="connsiteX0" fmla="*/ 0 w 3481551"/>
              <a:gd name="connsiteY0" fmla="*/ 2610196 h 2610196"/>
              <a:gd name="connsiteX1" fmla="*/ 0 w 3481551"/>
              <a:gd name="connsiteY1" fmla="*/ 0 h 2610196"/>
              <a:gd name="connsiteX2" fmla="*/ 2588013 w 3481551"/>
              <a:gd name="connsiteY2" fmla="*/ 8312 h 2610196"/>
              <a:gd name="connsiteX3" fmla="*/ 3104962 w 3481551"/>
              <a:gd name="connsiteY3" fmla="*/ 661344 h 2610196"/>
              <a:gd name="connsiteX4" fmla="*/ 3481551 w 3481551"/>
              <a:gd name="connsiteY4" fmla="*/ 1243358 h 2610196"/>
              <a:gd name="connsiteX5" fmla="*/ 3031367 w 3481551"/>
              <a:gd name="connsiteY5" fmla="*/ 2158529 h 2610196"/>
              <a:gd name="connsiteX6" fmla="*/ 2546449 w 3481551"/>
              <a:gd name="connsiteY6" fmla="*/ 2610196 h 2610196"/>
              <a:gd name="connsiteX7" fmla="*/ 0 w 3481551"/>
              <a:gd name="connsiteY7" fmla="*/ 2610196 h 2610196"/>
              <a:gd name="connsiteX0" fmla="*/ 0 w 3481551"/>
              <a:gd name="connsiteY0" fmla="*/ 2610196 h 2610196"/>
              <a:gd name="connsiteX1" fmla="*/ 0 w 3481551"/>
              <a:gd name="connsiteY1" fmla="*/ 0 h 2610196"/>
              <a:gd name="connsiteX2" fmla="*/ 2588013 w 3481551"/>
              <a:gd name="connsiteY2" fmla="*/ 8312 h 2610196"/>
              <a:gd name="connsiteX3" fmla="*/ 3104962 w 3481551"/>
              <a:gd name="connsiteY3" fmla="*/ 661344 h 2610196"/>
              <a:gd name="connsiteX4" fmla="*/ 3481551 w 3481551"/>
              <a:gd name="connsiteY4" fmla="*/ 1243358 h 2610196"/>
              <a:gd name="connsiteX5" fmla="*/ 3031367 w 3481551"/>
              <a:gd name="connsiteY5" fmla="*/ 2158529 h 2610196"/>
              <a:gd name="connsiteX6" fmla="*/ 2546449 w 3481551"/>
              <a:gd name="connsiteY6" fmla="*/ 2610196 h 2610196"/>
              <a:gd name="connsiteX7" fmla="*/ 0 w 3481551"/>
              <a:gd name="connsiteY7" fmla="*/ 2610196 h 2610196"/>
              <a:gd name="connsiteX0" fmla="*/ 0 w 3392989"/>
              <a:gd name="connsiteY0" fmla="*/ 2610196 h 2610196"/>
              <a:gd name="connsiteX1" fmla="*/ 0 w 3392989"/>
              <a:gd name="connsiteY1" fmla="*/ 0 h 2610196"/>
              <a:gd name="connsiteX2" fmla="*/ 2588013 w 3392989"/>
              <a:gd name="connsiteY2" fmla="*/ 8312 h 2610196"/>
              <a:gd name="connsiteX3" fmla="*/ 3104962 w 3392989"/>
              <a:gd name="connsiteY3" fmla="*/ 661344 h 2610196"/>
              <a:gd name="connsiteX4" fmla="*/ 3392989 w 3392989"/>
              <a:gd name="connsiteY4" fmla="*/ 1266875 h 2610196"/>
              <a:gd name="connsiteX5" fmla="*/ 3031367 w 3392989"/>
              <a:gd name="connsiteY5" fmla="*/ 2158529 h 2610196"/>
              <a:gd name="connsiteX6" fmla="*/ 2546449 w 3392989"/>
              <a:gd name="connsiteY6" fmla="*/ 2610196 h 2610196"/>
              <a:gd name="connsiteX7" fmla="*/ 0 w 3392989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04962 w 3486760"/>
              <a:gd name="connsiteY3" fmla="*/ 661344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04962 w 3486760"/>
              <a:gd name="connsiteY3" fmla="*/ 661344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04962 w 3486760"/>
              <a:gd name="connsiteY3" fmla="*/ 661344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15381 w 3486760"/>
              <a:gd name="connsiteY3" fmla="*/ 651937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15381 w 3486760"/>
              <a:gd name="connsiteY3" fmla="*/ 651937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15381 w 3486760"/>
              <a:gd name="connsiteY3" fmla="*/ 651937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15381 w 3486760"/>
              <a:gd name="connsiteY3" fmla="*/ 651937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068497 w 3486760"/>
              <a:gd name="connsiteY3" fmla="*/ 666048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068497 w 3486760"/>
              <a:gd name="connsiteY3" fmla="*/ 666048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10174 w 3486760"/>
              <a:gd name="connsiteY3" fmla="*/ 666048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10174 w 3486760"/>
              <a:gd name="connsiteY3" fmla="*/ 666048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10174 w 3486760"/>
              <a:gd name="connsiteY3" fmla="*/ 666048 h 2610196"/>
              <a:gd name="connsiteX4" fmla="*/ 3486760 w 3486760"/>
              <a:gd name="connsiteY4" fmla="*/ 1299800 h 2610196"/>
              <a:gd name="connsiteX5" fmla="*/ 2994900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46338 w 3486760"/>
              <a:gd name="connsiteY2" fmla="*/ 8312 h 2610196"/>
              <a:gd name="connsiteX3" fmla="*/ 3110174 w 3486760"/>
              <a:gd name="connsiteY3" fmla="*/ 666048 h 2610196"/>
              <a:gd name="connsiteX4" fmla="*/ 3486760 w 3486760"/>
              <a:gd name="connsiteY4" fmla="*/ 1299800 h 2610196"/>
              <a:gd name="connsiteX5" fmla="*/ 2994900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6760" h="2610196">
                <a:moveTo>
                  <a:pt x="0" y="2610196"/>
                </a:moveTo>
                <a:cubicBezTo>
                  <a:pt x="446" y="2041813"/>
                  <a:pt x="464" y="547947"/>
                  <a:pt x="0" y="0"/>
                </a:cubicBezTo>
                <a:lnTo>
                  <a:pt x="2546338" y="8312"/>
                </a:lnTo>
                <a:cubicBezTo>
                  <a:pt x="2786605" y="8312"/>
                  <a:pt x="2784755" y="121051"/>
                  <a:pt x="3110174" y="666048"/>
                </a:cubicBezTo>
                <a:cubicBezTo>
                  <a:pt x="3414864" y="1166330"/>
                  <a:pt x="3473512" y="1226690"/>
                  <a:pt x="3486760" y="1299800"/>
                </a:cubicBezTo>
                <a:cubicBezTo>
                  <a:pt x="3485375" y="1386245"/>
                  <a:pt x="3317102" y="1620478"/>
                  <a:pt x="2994900" y="2158529"/>
                </a:cubicBezTo>
                <a:cubicBezTo>
                  <a:pt x="2762144" y="2548425"/>
                  <a:pt x="2786716" y="2610196"/>
                  <a:pt x="2546449" y="2610196"/>
                </a:cubicBezTo>
                <a:lnTo>
                  <a:pt x="0" y="2610196"/>
                </a:lnTo>
                <a:close/>
              </a:path>
            </a:pathLst>
          </a:custGeom>
          <a:solidFill>
            <a:srgbClr val="7E9C3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D05C5883-3CB1-4772-A3E4-D0E62B38A771}"/>
              </a:ext>
            </a:extLst>
          </p:cNvPr>
          <p:cNvSpPr/>
          <p:nvPr userDrawn="1"/>
        </p:nvSpPr>
        <p:spPr>
          <a:xfrm>
            <a:off x="2592629" y="2680637"/>
            <a:ext cx="1069858" cy="2639755"/>
          </a:xfrm>
          <a:custGeom>
            <a:avLst/>
            <a:gdLst>
              <a:gd name="connsiteX0" fmla="*/ 0 w 3283528"/>
              <a:gd name="connsiteY0" fmla="*/ 435041 h 2610196"/>
              <a:gd name="connsiteX1" fmla="*/ 435041 w 3283528"/>
              <a:gd name="connsiteY1" fmla="*/ 0 h 2610196"/>
              <a:gd name="connsiteX2" fmla="*/ 2848487 w 3283528"/>
              <a:gd name="connsiteY2" fmla="*/ 0 h 2610196"/>
              <a:gd name="connsiteX3" fmla="*/ 3283528 w 3283528"/>
              <a:gd name="connsiteY3" fmla="*/ 435041 h 2610196"/>
              <a:gd name="connsiteX4" fmla="*/ 3283528 w 3283528"/>
              <a:gd name="connsiteY4" fmla="*/ 2175155 h 2610196"/>
              <a:gd name="connsiteX5" fmla="*/ 2848487 w 3283528"/>
              <a:gd name="connsiteY5" fmla="*/ 2610196 h 2610196"/>
              <a:gd name="connsiteX6" fmla="*/ 435041 w 3283528"/>
              <a:gd name="connsiteY6" fmla="*/ 2610196 h 2610196"/>
              <a:gd name="connsiteX7" fmla="*/ 0 w 3283528"/>
              <a:gd name="connsiteY7" fmla="*/ 2175155 h 2610196"/>
              <a:gd name="connsiteX8" fmla="*/ 0 w 3283528"/>
              <a:gd name="connsiteY8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283528 w 3882043"/>
              <a:gd name="connsiteY3" fmla="*/ 435041 h 2610196"/>
              <a:gd name="connsiteX4" fmla="*/ 3882043 w 3882043"/>
              <a:gd name="connsiteY4" fmla="*/ 1313411 h 2610196"/>
              <a:gd name="connsiteX5" fmla="*/ 3283528 w 3882043"/>
              <a:gd name="connsiteY5" fmla="*/ 2175155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283528 w 3882043"/>
              <a:gd name="connsiteY5" fmla="*/ 2175155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283528 w 3882043"/>
              <a:gd name="connsiteY5" fmla="*/ 2175155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283528 w 3882043"/>
              <a:gd name="connsiteY5" fmla="*/ 2175155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283528 w 3882043"/>
              <a:gd name="connsiteY5" fmla="*/ 2175155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408219 w 3882043"/>
              <a:gd name="connsiteY5" fmla="*/ 2150217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408219 w 3882043"/>
              <a:gd name="connsiteY5" fmla="*/ 2150217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408219 w 3882043"/>
              <a:gd name="connsiteY5" fmla="*/ 2150217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82043"/>
              <a:gd name="connsiteY0" fmla="*/ 435041 h 2610196"/>
              <a:gd name="connsiteX1" fmla="*/ 435041 w 3882043"/>
              <a:gd name="connsiteY1" fmla="*/ 0 h 2610196"/>
              <a:gd name="connsiteX2" fmla="*/ 2848487 w 3882043"/>
              <a:gd name="connsiteY2" fmla="*/ 0 h 2610196"/>
              <a:gd name="connsiteX3" fmla="*/ 3483034 w 3882043"/>
              <a:gd name="connsiteY3" fmla="*/ 493230 h 2610196"/>
              <a:gd name="connsiteX4" fmla="*/ 3882043 w 3882043"/>
              <a:gd name="connsiteY4" fmla="*/ 1313411 h 2610196"/>
              <a:gd name="connsiteX5" fmla="*/ 3408219 w 3882043"/>
              <a:gd name="connsiteY5" fmla="*/ 2150217 h 2610196"/>
              <a:gd name="connsiteX6" fmla="*/ 2848487 w 3882043"/>
              <a:gd name="connsiteY6" fmla="*/ 2610196 h 2610196"/>
              <a:gd name="connsiteX7" fmla="*/ 435041 w 3882043"/>
              <a:gd name="connsiteY7" fmla="*/ 2610196 h 2610196"/>
              <a:gd name="connsiteX8" fmla="*/ 0 w 3882043"/>
              <a:gd name="connsiteY8" fmla="*/ 2175155 h 2610196"/>
              <a:gd name="connsiteX9" fmla="*/ 0 w 3882043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2848487 w 3873730"/>
              <a:gd name="connsiteY2" fmla="*/ 0 h 2610196"/>
              <a:gd name="connsiteX3" fmla="*/ 3483034 w 3873730"/>
              <a:gd name="connsiteY3" fmla="*/ 493230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2848487 w 3873730"/>
              <a:gd name="connsiteY2" fmla="*/ 0 h 2610196"/>
              <a:gd name="connsiteX3" fmla="*/ 3483034 w 3873730"/>
              <a:gd name="connsiteY3" fmla="*/ 493230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2848487 w 3873730"/>
              <a:gd name="connsiteY2" fmla="*/ 0 h 2610196"/>
              <a:gd name="connsiteX3" fmla="*/ 3474721 w 3873730"/>
              <a:gd name="connsiteY3" fmla="*/ 53479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2848487 w 3873730"/>
              <a:gd name="connsiteY2" fmla="*/ 0 h 2610196"/>
              <a:gd name="connsiteX3" fmla="*/ 3474721 w 3873730"/>
              <a:gd name="connsiteY3" fmla="*/ 53479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139433 w 3873730"/>
              <a:gd name="connsiteY2" fmla="*/ 8312 h 2610196"/>
              <a:gd name="connsiteX3" fmla="*/ 3474721 w 3873730"/>
              <a:gd name="connsiteY3" fmla="*/ 53479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139433 w 3873730"/>
              <a:gd name="connsiteY2" fmla="*/ 8312 h 2610196"/>
              <a:gd name="connsiteX3" fmla="*/ 3632663 w 3873730"/>
              <a:gd name="connsiteY3" fmla="*/ 62623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139433 w 3873730"/>
              <a:gd name="connsiteY2" fmla="*/ 8312 h 2610196"/>
              <a:gd name="connsiteX3" fmla="*/ 3632663 w 3873730"/>
              <a:gd name="connsiteY3" fmla="*/ 62623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139433 w 3873730"/>
              <a:gd name="connsiteY2" fmla="*/ 8312 h 2610196"/>
              <a:gd name="connsiteX3" fmla="*/ 3632663 w 3873730"/>
              <a:gd name="connsiteY3" fmla="*/ 62623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139433 w 3873730"/>
              <a:gd name="connsiteY2" fmla="*/ 8312 h 2610196"/>
              <a:gd name="connsiteX3" fmla="*/ 3532910 w 3873730"/>
              <a:gd name="connsiteY3" fmla="*/ 667796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532910 w 3873730"/>
              <a:gd name="connsiteY3" fmla="*/ 667796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591100 w 3873730"/>
              <a:gd name="connsiteY3" fmla="*/ 65948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591100 w 3873730"/>
              <a:gd name="connsiteY3" fmla="*/ 65948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591100 w 3873730"/>
              <a:gd name="connsiteY3" fmla="*/ 659483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848487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08219 w 3873730"/>
              <a:gd name="connsiteY5" fmla="*/ 2150217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66408 w 3873730"/>
              <a:gd name="connsiteY5" fmla="*/ 2158529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66408 w 3873730"/>
              <a:gd name="connsiteY5" fmla="*/ 2158529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66408 w 3873730"/>
              <a:gd name="connsiteY5" fmla="*/ 2158529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66408 w 3873730"/>
              <a:gd name="connsiteY5" fmla="*/ 2158529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66408 w 3873730"/>
              <a:gd name="connsiteY5" fmla="*/ 2158529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3730"/>
              <a:gd name="connsiteY0" fmla="*/ 435041 h 2610196"/>
              <a:gd name="connsiteX1" fmla="*/ 435041 w 3873730"/>
              <a:gd name="connsiteY1" fmla="*/ 0 h 2610196"/>
              <a:gd name="connsiteX2" fmla="*/ 3023054 w 3873730"/>
              <a:gd name="connsiteY2" fmla="*/ 8312 h 2610196"/>
              <a:gd name="connsiteX3" fmla="*/ 3607726 w 3873730"/>
              <a:gd name="connsiteY3" fmla="*/ 609606 h 2610196"/>
              <a:gd name="connsiteX4" fmla="*/ 3873730 w 3873730"/>
              <a:gd name="connsiteY4" fmla="*/ 1238596 h 2610196"/>
              <a:gd name="connsiteX5" fmla="*/ 3466408 w 3873730"/>
              <a:gd name="connsiteY5" fmla="*/ 2158529 h 2610196"/>
              <a:gd name="connsiteX6" fmla="*/ 2981490 w 3873730"/>
              <a:gd name="connsiteY6" fmla="*/ 2610196 h 2610196"/>
              <a:gd name="connsiteX7" fmla="*/ 435041 w 3873730"/>
              <a:gd name="connsiteY7" fmla="*/ 2610196 h 2610196"/>
              <a:gd name="connsiteX8" fmla="*/ 0 w 3873730"/>
              <a:gd name="connsiteY8" fmla="*/ 2175155 h 2610196"/>
              <a:gd name="connsiteX9" fmla="*/ 0 w 3873730"/>
              <a:gd name="connsiteY9" fmla="*/ 435041 h 2610196"/>
              <a:gd name="connsiteX0" fmla="*/ 0 w 3874488"/>
              <a:gd name="connsiteY0" fmla="*/ 435041 h 2610196"/>
              <a:gd name="connsiteX1" fmla="*/ 435041 w 3874488"/>
              <a:gd name="connsiteY1" fmla="*/ 0 h 2610196"/>
              <a:gd name="connsiteX2" fmla="*/ 3023054 w 3874488"/>
              <a:gd name="connsiteY2" fmla="*/ 8312 h 2610196"/>
              <a:gd name="connsiteX3" fmla="*/ 3607726 w 3874488"/>
              <a:gd name="connsiteY3" fmla="*/ 609606 h 2610196"/>
              <a:gd name="connsiteX4" fmla="*/ 3873730 w 3874488"/>
              <a:gd name="connsiteY4" fmla="*/ 1238596 h 2610196"/>
              <a:gd name="connsiteX5" fmla="*/ 3466408 w 3874488"/>
              <a:gd name="connsiteY5" fmla="*/ 2158529 h 2610196"/>
              <a:gd name="connsiteX6" fmla="*/ 2981490 w 3874488"/>
              <a:gd name="connsiteY6" fmla="*/ 2610196 h 2610196"/>
              <a:gd name="connsiteX7" fmla="*/ 435041 w 3874488"/>
              <a:gd name="connsiteY7" fmla="*/ 2610196 h 2610196"/>
              <a:gd name="connsiteX8" fmla="*/ 0 w 3874488"/>
              <a:gd name="connsiteY8" fmla="*/ 2175155 h 2610196"/>
              <a:gd name="connsiteX9" fmla="*/ 0 w 3874488"/>
              <a:gd name="connsiteY9" fmla="*/ 435041 h 2610196"/>
              <a:gd name="connsiteX0" fmla="*/ 0 w 3890007"/>
              <a:gd name="connsiteY0" fmla="*/ 435041 h 2610196"/>
              <a:gd name="connsiteX1" fmla="*/ 435041 w 3890007"/>
              <a:gd name="connsiteY1" fmla="*/ 0 h 2610196"/>
              <a:gd name="connsiteX2" fmla="*/ 3023054 w 3890007"/>
              <a:gd name="connsiteY2" fmla="*/ 8312 h 2610196"/>
              <a:gd name="connsiteX3" fmla="*/ 3607726 w 3890007"/>
              <a:gd name="connsiteY3" fmla="*/ 609606 h 2610196"/>
              <a:gd name="connsiteX4" fmla="*/ 3873730 w 3890007"/>
              <a:gd name="connsiteY4" fmla="*/ 1238596 h 2610196"/>
              <a:gd name="connsiteX5" fmla="*/ 3466408 w 3890007"/>
              <a:gd name="connsiteY5" fmla="*/ 2158529 h 2610196"/>
              <a:gd name="connsiteX6" fmla="*/ 2981490 w 3890007"/>
              <a:gd name="connsiteY6" fmla="*/ 2610196 h 2610196"/>
              <a:gd name="connsiteX7" fmla="*/ 435041 w 3890007"/>
              <a:gd name="connsiteY7" fmla="*/ 2610196 h 2610196"/>
              <a:gd name="connsiteX8" fmla="*/ 0 w 3890007"/>
              <a:gd name="connsiteY8" fmla="*/ 2175155 h 2610196"/>
              <a:gd name="connsiteX9" fmla="*/ 0 w 3890007"/>
              <a:gd name="connsiteY9" fmla="*/ 435041 h 2610196"/>
              <a:gd name="connsiteX0" fmla="*/ 0 w 3890007"/>
              <a:gd name="connsiteY0" fmla="*/ 435041 h 2610196"/>
              <a:gd name="connsiteX1" fmla="*/ 435041 w 3890007"/>
              <a:gd name="connsiteY1" fmla="*/ 0 h 2610196"/>
              <a:gd name="connsiteX2" fmla="*/ 3023054 w 3890007"/>
              <a:gd name="connsiteY2" fmla="*/ 8312 h 2610196"/>
              <a:gd name="connsiteX3" fmla="*/ 3607726 w 3890007"/>
              <a:gd name="connsiteY3" fmla="*/ 609606 h 2610196"/>
              <a:gd name="connsiteX4" fmla="*/ 3873730 w 3890007"/>
              <a:gd name="connsiteY4" fmla="*/ 1238596 h 2610196"/>
              <a:gd name="connsiteX5" fmla="*/ 3466408 w 3890007"/>
              <a:gd name="connsiteY5" fmla="*/ 2158529 h 2610196"/>
              <a:gd name="connsiteX6" fmla="*/ 2981490 w 3890007"/>
              <a:gd name="connsiteY6" fmla="*/ 2610196 h 2610196"/>
              <a:gd name="connsiteX7" fmla="*/ 435041 w 3890007"/>
              <a:gd name="connsiteY7" fmla="*/ 2610196 h 2610196"/>
              <a:gd name="connsiteX8" fmla="*/ 0 w 3890007"/>
              <a:gd name="connsiteY8" fmla="*/ 2175155 h 2610196"/>
              <a:gd name="connsiteX9" fmla="*/ 0 w 3890007"/>
              <a:gd name="connsiteY9" fmla="*/ 435041 h 2610196"/>
              <a:gd name="connsiteX0" fmla="*/ 0 w 3908004"/>
              <a:gd name="connsiteY0" fmla="*/ 435041 h 2610196"/>
              <a:gd name="connsiteX1" fmla="*/ 435041 w 3908004"/>
              <a:gd name="connsiteY1" fmla="*/ 0 h 2610196"/>
              <a:gd name="connsiteX2" fmla="*/ 3023054 w 3908004"/>
              <a:gd name="connsiteY2" fmla="*/ 8312 h 2610196"/>
              <a:gd name="connsiteX3" fmla="*/ 3607726 w 3908004"/>
              <a:gd name="connsiteY3" fmla="*/ 609606 h 2610196"/>
              <a:gd name="connsiteX4" fmla="*/ 3892780 w 3908004"/>
              <a:gd name="connsiteY4" fmla="*/ 1243358 h 2610196"/>
              <a:gd name="connsiteX5" fmla="*/ 3466408 w 3908004"/>
              <a:gd name="connsiteY5" fmla="*/ 2158529 h 2610196"/>
              <a:gd name="connsiteX6" fmla="*/ 2981490 w 3908004"/>
              <a:gd name="connsiteY6" fmla="*/ 2610196 h 2610196"/>
              <a:gd name="connsiteX7" fmla="*/ 435041 w 3908004"/>
              <a:gd name="connsiteY7" fmla="*/ 2610196 h 2610196"/>
              <a:gd name="connsiteX8" fmla="*/ 0 w 3908004"/>
              <a:gd name="connsiteY8" fmla="*/ 2175155 h 2610196"/>
              <a:gd name="connsiteX9" fmla="*/ 0 w 3908004"/>
              <a:gd name="connsiteY9" fmla="*/ 435041 h 2610196"/>
              <a:gd name="connsiteX0" fmla="*/ 0 w 3908004"/>
              <a:gd name="connsiteY0" fmla="*/ 435041 h 2610196"/>
              <a:gd name="connsiteX1" fmla="*/ 435041 w 3908004"/>
              <a:gd name="connsiteY1" fmla="*/ 0 h 2610196"/>
              <a:gd name="connsiteX2" fmla="*/ 3023054 w 3908004"/>
              <a:gd name="connsiteY2" fmla="*/ 8312 h 2610196"/>
              <a:gd name="connsiteX3" fmla="*/ 3607726 w 3908004"/>
              <a:gd name="connsiteY3" fmla="*/ 609606 h 2610196"/>
              <a:gd name="connsiteX4" fmla="*/ 3892780 w 3908004"/>
              <a:gd name="connsiteY4" fmla="*/ 1243358 h 2610196"/>
              <a:gd name="connsiteX5" fmla="*/ 3466408 w 3908004"/>
              <a:gd name="connsiteY5" fmla="*/ 2158529 h 2610196"/>
              <a:gd name="connsiteX6" fmla="*/ 2981490 w 3908004"/>
              <a:gd name="connsiteY6" fmla="*/ 2610196 h 2610196"/>
              <a:gd name="connsiteX7" fmla="*/ 435041 w 3908004"/>
              <a:gd name="connsiteY7" fmla="*/ 2610196 h 2610196"/>
              <a:gd name="connsiteX8" fmla="*/ 0 w 3908004"/>
              <a:gd name="connsiteY8" fmla="*/ 2175155 h 2610196"/>
              <a:gd name="connsiteX9" fmla="*/ 0 w 3908004"/>
              <a:gd name="connsiteY9" fmla="*/ 435041 h 2610196"/>
              <a:gd name="connsiteX0" fmla="*/ 0 w 3897683"/>
              <a:gd name="connsiteY0" fmla="*/ 435041 h 2610196"/>
              <a:gd name="connsiteX1" fmla="*/ 435041 w 3897683"/>
              <a:gd name="connsiteY1" fmla="*/ 0 h 2610196"/>
              <a:gd name="connsiteX2" fmla="*/ 3023054 w 3897683"/>
              <a:gd name="connsiteY2" fmla="*/ 8312 h 2610196"/>
              <a:gd name="connsiteX3" fmla="*/ 3607726 w 3897683"/>
              <a:gd name="connsiteY3" fmla="*/ 609606 h 2610196"/>
              <a:gd name="connsiteX4" fmla="*/ 3892780 w 3897683"/>
              <a:gd name="connsiteY4" fmla="*/ 1243358 h 2610196"/>
              <a:gd name="connsiteX5" fmla="*/ 3466408 w 3897683"/>
              <a:gd name="connsiteY5" fmla="*/ 2158529 h 2610196"/>
              <a:gd name="connsiteX6" fmla="*/ 2981490 w 3897683"/>
              <a:gd name="connsiteY6" fmla="*/ 2610196 h 2610196"/>
              <a:gd name="connsiteX7" fmla="*/ 435041 w 3897683"/>
              <a:gd name="connsiteY7" fmla="*/ 2610196 h 2610196"/>
              <a:gd name="connsiteX8" fmla="*/ 0 w 3897683"/>
              <a:gd name="connsiteY8" fmla="*/ 2175155 h 2610196"/>
              <a:gd name="connsiteX9" fmla="*/ 0 w 3897683"/>
              <a:gd name="connsiteY9" fmla="*/ 435041 h 2610196"/>
              <a:gd name="connsiteX0" fmla="*/ 0 w 3921007"/>
              <a:gd name="connsiteY0" fmla="*/ 435041 h 2610196"/>
              <a:gd name="connsiteX1" fmla="*/ 435041 w 3921007"/>
              <a:gd name="connsiteY1" fmla="*/ 0 h 2610196"/>
              <a:gd name="connsiteX2" fmla="*/ 3023054 w 3921007"/>
              <a:gd name="connsiteY2" fmla="*/ 8312 h 2610196"/>
              <a:gd name="connsiteX3" fmla="*/ 3607726 w 3921007"/>
              <a:gd name="connsiteY3" fmla="*/ 609606 h 2610196"/>
              <a:gd name="connsiteX4" fmla="*/ 3916592 w 3921007"/>
              <a:gd name="connsiteY4" fmla="*/ 1243358 h 2610196"/>
              <a:gd name="connsiteX5" fmla="*/ 3466408 w 3921007"/>
              <a:gd name="connsiteY5" fmla="*/ 2158529 h 2610196"/>
              <a:gd name="connsiteX6" fmla="*/ 2981490 w 3921007"/>
              <a:gd name="connsiteY6" fmla="*/ 2610196 h 2610196"/>
              <a:gd name="connsiteX7" fmla="*/ 435041 w 3921007"/>
              <a:gd name="connsiteY7" fmla="*/ 2610196 h 2610196"/>
              <a:gd name="connsiteX8" fmla="*/ 0 w 3921007"/>
              <a:gd name="connsiteY8" fmla="*/ 2175155 h 2610196"/>
              <a:gd name="connsiteX9" fmla="*/ 0 w 3921007"/>
              <a:gd name="connsiteY9" fmla="*/ 435041 h 2610196"/>
              <a:gd name="connsiteX0" fmla="*/ 0 w 3921007"/>
              <a:gd name="connsiteY0" fmla="*/ 435041 h 2610196"/>
              <a:gd name="connsiteX1" fmla="*/ 435041 w 3921007"/>
              <a:gd name="connsiteY1" fmla="*/ 0 h 2610196"/>
              <a:gd name="connsiteX2" fmla="*/ 3023054 w 3921007"/>
              <a:gd name="connsiteY2" fmla="*/ 8312 h 2610196"/>
              <a:gd name="connsiteX3" fmla="*/ 3607726 w 3921007"/>
              <a:gd name="connsiteY3" fmla="*/ 609606 h 2610196"/>
              <a:gd name="connsiteX4" fmla="*/ 3916592 w 3921007"/>
              <a:gd name="connsiteY4" fmla="*/ 1243358 h 2610196"/>
              <a:gd name="connsiteX5" fmla="*/ 3466408 w 3921007"/>
              <a:gd name="connsiteY5" fmla="*/ 2158529 h 2610196"/>
              <a:gd name="connsiteX6" fmla="*/ 2981490 w 3921007"/>
              <a:gd name="connsiteY6" fmla="*/ 2610196 h 2610196"/>
              <a:gd name="connsiteX7" fmla="*/ 435041 w 3921007"/>
              <a:gd name="connsiteY7" fmla="*/ 2610196 h 2610196"/>
              <a:gd name="connsiteX8" fmla="*/ 0 w 3921007"/>
              <a:gd name="connsiteY8" fmla="*/ 2175155 h 2610196"/>
              <a:gd name="connsiteX9" fmla="*/ 0 w 3921007"/>
              <a:gd name="connsiteY9" fmla="*/ 435041 h 2610196"/>
              <a:gd name="connsiteX0" fmla="*/ 0 w 3916592"/>
              <a:gd name="connsiteY0" fmla="*/ 435041 h 2610196"/>
              <a:gd name="connsiteX1" fmla="*/ 435041 w 3916592"/>
              <a:gd name="connsiteY1" fmla="*/ 0 h 2610196"/>
              <a:gd name="connsiteX2" fmla="*/ 3023054 w 3916592"/>
              <a:gd name="connsiteY2" fmla="*/ 8312 h 2610196"/>
              <a:gd name="connsiteX3" fmla="*/ 3607726 w 3916592"/>
              <a:gd name="connsiteY3" fmla="*/ 609606 h 2610196"/>
              <a:gd name="connsiteX4" fmla="*/ 3916592 w 3916592"/>
              <a:gd name="connsiteY4" fmla="*/ 1243358 h 2610196"/>
              <a:gd name="connsiteX5" fmla="*/ 3466408 w 3916592"/>
              <a:gd name="connsiteY5" fmla="*/ 2158529 h 2610196"/>
              <a:gd name="connsiteX6" fmla="*/ 2981490 w 3916592"/>
              <a:gd name="connsiteY6" fmla="*/ 2610196 h 2610196"/>
              <a:gd name="connsiteX7" fmla="*/ 435041 w 3916592"/>
              <a:gd name="connsiteY7" fmla="*/ 2610196 h 2610196"/>
              <a:gd name="connsiteX8" fmla="*/ 0 w 3916592"/>
              <a:gd name="connsiteY8" fmla="*/ 2175155 h 2610196"/>
              <a:gd name="connsiteX9" fmla="*/ 0 w 3916592"/>
              <a:gd name="connsiteY9" fmla="*/ 435041 h 2610196"/>
              <a:gd name="connsiteX0" fmla="*/ 0 w 3916592"/>
              <a:gd name="connsiteY0" fmla="*/ 435041 h 2610196"/>
              <a:gd name="connsiteX1" fmla="*/ 435041 w 3916592"/>
              <a:gd name="connsiteY1" fmla="*/ 0 h 2610196"/>
              <a:gd name="connsiteX2" fmla="*/ 3023054 w 3916592"/>
              <a:gd name="connsiteY2" fmla="*/ 8312 h 2610196"/>
              <a:gd name="connsiteX3" fmla="*/ 3607726 w 3916592"/>
              <a:gd name="connsiteY3" fmla="*/ 609606 h 2610196"/>
              <a:gd name="connsiteX4" fmla="*/ 3916592 w 3916592"/>
              <a:gd name="connsiteY4" fmla="*/ 1243358 h 2610196"/>
              <a:gd name="connsiteX5" fmla="*/ 3466408 w 3916592"/>
              <a:gd name="connsiteY5" fmla="*/ 2158529 h 2610196"/>
              <a:gd name="connsiteX6" fmla="*/ 2981490 w 3916592"/>
              <a:gd name="connsiteY6" fmla="*/ 2610196 h 2610196"/>
              <a:gd name="connsiteX7" fmla="*/ 435041 w 3916592"/>
              <a:gd name="connsiteY7" fmla="*/ 2610196 h 2610196"/>
              <a:gd name="connsiteX8" fmla="*/ 0 w 3916592"/>
              <a:gd name="connsiteY8" fmla="*/ 2175155 h 2610196"/>
              <a:gd name="connsiteX9" fmla="*/ 0 w 3916592"/>
              <a:gd name="connsiteY9" fmla="*/ 435041 h 2610196"/>
              <a:gd name="connsiteX0" fmla="*/ 0 w 3916592"/>
              <a:gd name="connsiteY0" fmla="*/ 435041 h 2610196"/>
              <a:gd name="connsiteX1" fmla="*/ 435041 w 3916592"/>
              <a:gd name="connsiteY1" fmla="*/ 0 h 2610196"/>
              <a:gd name="connsiteX2" fmla="*/ 3023054 w 3916592"/>
              <a:gd name="connsiteY2" fmla="*/ 8312 h 2610196"/>
              <a:gd name="connsiteX3" fmla="*/ 3607726 w 3916592"/>
              <a:gd name="connsiteY3" fmla="*/ 609606 h 2610196"/>
              <a:gd name="connsiteX4" fmla="*/ 3916592 w 3916592"/>
              <a:gd name="connsiteY4" fmla="*/ 1243358 h 2610196"/>
              <a:gd name="connsiteX5" fmla="*/ 3466408 w 3916592"/>
              <a:gd name="connsiteY5" fmla="*/ 2158529 h 2610196"/>
              <a:gd name="connsiteX6" fmla="*/ 2981490 w 3916592"/>
              <a:gd name="connsiteY6" fmla="*/ 2610196 h 2610196"/>
              <a:gd name="connsiteX7" fmla="*/ 435041 w 3916592"/>
              <a:gd name="connsiteY7" fmla="*/ 2610196 h 2610196"/>
              <a:gd name="connsiteX8" fmla="*/ 0 w 3916592"/>
              <a:gd name="connsiteY8" fmla="*/ 2175155 h 2610196"/>
              <a:gd name="connsiteX9" fmla="*/ 0 w 3916592"/>
              <a:gd name="connsiteY9" fmla="*/ 435041 h 2610196"/>
              <a:gd name="connsiteX0" fmla="*/ 28229 w 3944821"/>
              <a:gd name="connsiteY0" fmla="*/ 435041 h 2610196"/>
              <a:gd name="connsiteX1" fmla="*/ 463270 w 3944821"/>
              <a:gd name="connsiteY1" fmla="*/ 0 h 2610196"/>
              <a:gd name="connsiteX2" fmla="*/ 3051283 w 3944821"/>
              <a:gd name="connsiteY2" fmla="*/ 8312 h 2610196"/>
              <a:gd name="connsiteX3" fmla="*/ 3635955 w 3944821"/>
              <a:gd name="connsiteY3" fmla="*/ 609606 h 2610196"/>
              <a:gd name="connsiteX4" fmla="*/ 3944821 w 3944821"/>
              <a:gd name="connsiteY4" fmla="*/ 1243358 h 2610196"/>
              <a:gd name="connsiteX5" fmla="*/ 3494637 w 3944821"/>
              <a:gd name="connsiteY5" fmla="*/ 2158529 h 2610196"/>
              <a:gd name="connsiteX6" fmla="*/ 3009719 w 3944821"/>
              <a:gd name="connsiteY6" fmla="*/ 2610196 h 2610196"/>
              <a:gd name="connsiteX7" fmla="*/ 463270 w 3944821"/>
              <a:gd name="connsiteY7" fmla="*/ 2610196 h 2610196"/>
              <a:gd name="connsiteX8" fmla="*/ 28229 w 3944821"/>
              <a:gd name="connsiteY8" fmla="*/ 2175155 h 2610196"/>
              <a:gd name="connsiteX9" fmla="*/ 0 w 3944821"/>
              <a:gd name="connsiteY9" fmla="*/ 641132 h 2610196"/>
              <a:gd name="connsiteX10" fmla="*/ 28229 w 3944821"/>
              <a:gd name="connsiteY10" fmla="*/ 435041 h 2610196"/>
              <a:gd name="connsiteX0" fmla="*/ 0 w 3916592"/>
              <a:gd name="connsiteY0" fmla="*/ 435041 h 2610196"/>
              <a:gd name="connsiteX1" fmla="*/ 435041 w 3916592"/>
              <a:gd name="connsiteY1" fmla="*/ 0 h 2610196"/>
              <a:gd name="connsiteX2" fmla="*/ 3023054 w 3916592"/>
              <a:gd name="connsiteY2" fmla="*/ 8312 h 2610196"/>
              <a:gd name="connsiteX3" fmla="*/ 3607726 w 3916592"/>
              <a:gd name="connsiteY3" fmla="*/ 609606 h 2610196"/>
              <a:gd name="connsiteX4" fmla="*/ 3916592 w 3916592"/>
              <a:gd name="connsiteY4" fmla="*/ 1243358 h 2610196"/>
              <a:gd name="connsiteX5" fmla="*/ 3466408 w 3916592"/>
              <a:gd name="connsiteY5" fmla="*/ 2158529 h 2610196"/>
              <a:gd name="connsiteX6" fmla="*/ 2981490 w 3916592"/>
              <a:gd name="connsiteY6" fmla="*/ 2610196 h 2610196"/>
              <a:gd name="connsiteX7" fmla="*/ 435041 w 3916592"/>
              <a:gd name="connsiteY7" fmla="*/ 2610196 h 2610196"/>
              <a:gd name="connsiteX8" fmla="*/ 0 w 3916592"/>
              <a:gd name="connsiteY8" fmla="*/ 2175155 h 2610196"/>
              <a:gd name="connsiteX9" fmla="*/ 0 w 3916592"/>
              <a:gd name="connsiteY9" fmla="*/ 435041 h 2610196"/>
              <a:gd name="connsiteX0" fmla="*/ 0 w 3916592"/>
              <a:gd name="connsiteY0" fmla="*/ 435041 h 2610196"/>
              <a:gd name="connsiteX1" fmla="*/ 435041 w 3916592"/>
              <a:gd name="connsiteY1" fmla="*/ 0 h 2610196"/>
              <a:gd name="connsiteX2" fmla="*/ 3023054 w 3916592"/>
              <a:gd name="connsiteY2" fmla="*/ 8312 h 2610196"/>
              <a:gd name="connsiteX3" fmla="*/ 3607726 w 3916592"/>
              <a:gd name="connsiteY3" fmla="*/ 609606 h 2610196"/>
              <a:gd name="connsiteX4" fmla="*/ 3916592 w 3916592"/>
              <a:gd name="connsiteY4" fmla="*/ 1243358 h 2610196"/>
              <a:gd name="connsiteX5" fmla="*/ 3466408 w 3916592"/>
              <a:gd name="connsiteY5" fmla="*/ 2158529 h 2610196"/>
              <a:gd name="connsiteX6" fmla="*/ 2981490 w 3916592"/>
              <a:gd name="connsiteY6" fmla="*/ 2610196 h 2610196"/>
              <a:gd name="connsiteX7" fmla="*/ 435041 w 3916592"/>
              <a:gd name="connsiteY7" fmla="*/ 2610196 h 2610196"/>
              <a:gd name="connsiteX8" fmla="*/ 0 w 3916592"/>
              <a:gd name="connsiteY8" fmla="*/ 2175155 h 2610196"/>
              <a:gd name="connsiteX9" fmla="*/ 0 w 3916592"/>
              <a:gd name="connsiteY9" fmla="*/ 435041 h 2610196"/>
              <a:gd name="connsiteX0" fmla="*/ 0 w 3954692"/>
              <a:gd name="connsiteY0" fmla="*/ 435041 h 2610196"/>
              <a:gd name="connsiteX1" fmla="*/ 473141 w 3954692"/>
              <a:gd name="connsiteY1" fmla="*/ 0 h 2610196"/>
              <a:gd name="connsiteX2" fmla="*/ 3061154 w 3954692"/>
              <a:gd name="connsiteY2" fmla="*/ 8312 h 2610196"/>
              <a:gd name="connsiteX3" fmla="*/ 3645826 w 3954692"/>
              <a:gd name="connsiteY3" fmla="*/ 609606 h 2610196"/>
              <a:gd name="connsiteX4" fmla="*/ 3954692 w 3954692"/>
              <a:gd name="connsiteY4" fmla="*/ 1243358 h 2610196"/>
              <a:gd name="connsiteX5" fmla="*/ 3504508 w 3954692"/>
              <a:gd name="connsiteY5" fmla="*/ 2158529 h 2610196"/>
              <a:gd name="connsiteX6" fmla="*/ 3019590 w 3954692"/>
              <a:gd name="connsiteY6" fmla="*/ 2610196 h 2610196"/>
              <a:gd name="connsiteX7" fmla="*/ 473141 w 3954692"/>
              <a:gd name="connsiteY7" fmla="*/ 2610196 h 2610196"/>
              <a:gd name="connsiteX8" fmla="*/ 38100 w 3954692"/>
              <a:gd name="connsiteY8" fmla="*/ 2175155 h 2610196"/>
              <a:gd name="connsiteX9" fmla="*/ 0 w 3954692"/>
              <a:gd name="connsiteY9" fmla="*/ 435041 h 2610196"/>
              <a:gd name="connsiteX0" fmla="*/ 0 w 3954692"/>
              <a:gd name="connsiteY0" fmla="*/ 435041 h 2610196"/>
              <a:gd name="connsiteX1" fmla="*/ 473141 w 3954692"/>
              <a:gd name="connsiteY1" fmla="*/ 0 h 2610196"/>
              <a:gd name="connsiteX2" fmla="*/ 3061154 w 3954692"/>
              <a:gd name="connsiteY2" fmla="*/ 8312 h 2610196"/>
              <a:gd name="connsiteX3" fmla="*/ 3645826 w 3954692"/>
              <a:gd name="connsiteY3" fmla="*/ 609606 h 2610196"/>
              <a:gd name="connsiteX4" fmla="*/ 3954692 w 3954692"/>
              <a:gd name="connsiteY4" fmla="*/ 1243358 h 2610196"/>
              <a:gd name="connsiteX5" fmla="*/ 3504508 w 3954692"/>
              <a:gd name="connsiteY5" fmla="*/ 2158529 h 2610196"/>
              <a:gd name="connsiteX6" fmla="*/ 3019590 w 3954692"/>
              <a:gd name="connsiteY6" fmla="*/ 2610196 h 2610196"/>
              <a:gd name="connsiteX7" fmla="*/ 473141 w 3954692"/>
              <a:gd name="connsiteY7" fmla="*/ 2610196 h 2610196"/>
              <a:gd name="connsiteX8" fmla="*/ 38100 w 3954692"/>
              <a:gd name="connsiteY8" fmla="*/ 2175155 h 2610196"/>
              <a:gd name="connsiteX9" fmla="*/ 0 w 3954692"/>
              <a:gd name="connsiteY9" fmla="*/ 435041 h 2610196"/>
              <a:gd name="connsiteX0" fmla="*/ 0 w 3916592"/>
              <a:gd name="connsiteY0" fmla="*/ 2175155 h 2610196"/>
              <a:gd name="connsiteX1" fmla="*/ 435041 w 3916592"/>
              <a:gd name="connsiteY1" fmla="*/ 0 h 2610196"/>
              <a:gd name="connsiteX2" fmla="*/ 3023054 w 3916592"/>
              <a:gd name="connsiteY2" fmla="*/ 8312 h 2610196"/>
              <a:gd name="connsiteX3" fmla="*/ 3607726 w 3916592"/>
              <a:gd name="connsiteY3" fmla="*/ 609606 h 2610196"/>
              <a:gd name="connsiteX4" fmla="*/ 3916592 w 3916592"/>
              <a:gd name="connsiteY4" fmla="*/ 1243358 h 2610196"/>
              <a:gd name="connsiteX5" fmla="*/ 3466408 w 3916592"/>
              <a:gd name="connsiteY5" fmla="*/ 2158529 h 2610196"/>
              <a:gd name="connsiteX6" fmla="*/ 2981490 w 3916592"/>
              <a:gd name="connsiteY6" fmla="*/ 2610196 h 2610196"/>
              <a:gd name="connsiteX7" fmla="*/ 435041 w 3916592"/>
              <a:gd name="connsiteY7" fmla="*/ 2610196 h 2610196"/>
              <a:gd name="connsiteX8" fmla="*/ 0 w 3916592"/>
              <a:gd name="connsiteY8" fmla="*/ 2175155 h 2610196"/>
              <a:gd name="connsiteX0" fmla="*/ 320910 w 3802461"/>
              <a:gd name="connsiteY0" fmla="*/ 2610196 h 2610196"/>
              <a:gd name="connsiteX1" fmla="*/ 320910 w 3802461"/>
              <a:gd name="connsiteY1" fmla="*/ 0 h 2610196"/>
              <a:gd name="connsiteX2" fmla="*/ 2908923 w 3802461"/>
              <a:gd name="connsiteY2" fmla="*/ 8312 h 2610196"/>
              <a:gd name="connsiteX3" fmla="*/ 3493595 w 3802461"/>
              <a:gd name="connsiteY3" fmla="*/ 609606 h 2610196"/>
              <a:gd name="connsiteX4" fmla="*/ 3802461 w 3802461"/>
              <a:gd name="connsiteY4" fmla="*/ 1243358 h 2610196"/>
              <a:gd name="connsiteX5" fmla="*/ 3352277 w 3802461"/>
              <a:gd name="connsiteY5" fmla="*/ 2158529 h 2610196"/>
              <a:gd name="connsiteX6" fmla="*/ 2867359 w 3802461"/>
              <a:gd name="connsiteY6" fmla="*/ 2610196 h 2610196"/>
              <a:gd name="connsiteX7" fmla="*/ 320910 w 3802461"/>
              <a:gd name="connsiteY7" fmla="*/ 2610196 h 2610196"/>
              <a:gd name="connsiteX0" fmla="*/ 188523 w 3670074"/>
              <a:gd name="connsiteY0" fmla="*/ 2610196 h 2610196"/>
              <a:gd name="connsiteX1" fmla="*/ 188523 w 3670074"/>
              <a:gd name="connsiteY1" fmla="*/ 0 h 2610196"/>
              <a:gd name="connsiteX2" fmla="*/ 2776536 w 3670074"/>
              <a:gd name="connsiteY2" fmla="*/ 8312 h 2610196"/>
              <a:gd name="connsiteX3" fmla="*/ 3361208 w 3670074"/>
              <a:gd name="connsiteY3" fmla="*/ 609606 h 2610196"/>
              <a:gd name="connsiteX4" fmla="*/ 3670074 w 3670074"/>
              <a:gd name="connsiteY4" fmla="*/ 1243358 h 2610196"/>
              <a:gd name="connsiteX5" fmla="*/ 3219890 w 3670074"/>
              <a:gd name="connsiteY5" fmla="*/ 2158529 h 2610196"/>
              <a:gd name="connsiteX6" fmla="*/ 2734972 w 3670074"/>
              <a:gd name="connsiteY6" fmla="*/ 2610196 h 2610196"/>
              <a:gd name="connsiteX7" fmla="*/ 188523 w 3670074"/>
              <a:gd name="connsiteY7" fmla="*/ 2610196 h 2610196"/>
              <a:gd name="connsiteX0" fmla="*/ 0 w 3481551"/>
              <a:gd name="connsiteY0" fmla="*/ 2610196 h 2610196"/>
              <a:gd name="connsiteX1" fmla="*/ 0 w 3481551"/>
              <a:gd name="connsiteY1" fmla="*/ 0 h 2610196"/>
              <a:gd name="connsiteX2" fmla="*/ 2588013 w 3481551"/>
              <a:gd name="connsiteY2" fmla="*/ 8312 h 2610196"/>
              <a:gd name="connsiteX3" fmla="*/ 3172685 w 3481551"/>
              <a:gd name="connsiteY3" fmla="*/ 609606 h 2610196"/>
              <a:gd name="connsiteX4" fmla="*/ 3481551 w 3481551"/>
              <a:gd name="connsiteY4" fmla="*/ 1243358 h 2610196"/>
              <a:gd name="connsiteX5" fmla="*/ 3031367 w 3481551"/>
              <a:gd name="connsiteY5" fmla="*/ 2158529 h 2610196"/>
              <a:gd name="connsiteX6" fmla="*/ 2546449 w 3481551"/>
              <a:gd name="connsiteY6" fmla="*/ 2610196 h 2610196"/>
              <a:gd name="connsiteX7" fmla="*/ 0 w 3481551"/>
              <a:gd name="connsiteY7" fmla="*/ 2610196 h 2610196"/>
              <a:gd name="connsiteX0" fmla="*/ 0 w 3481551"/>
              <a:gd name="connsiteY0" fmla="*/ 2610196 h 2610196"/>
              <a:gd name="connsiteX1" fmla="*/ 0 w 3481551"/>
              <a:gd name="connsiteY1" fmla="*/ 0 h 2610196"/>
              <a:gd name="connsiteX2" fmla="*/ 2588013 w 3481551"/>
              <a:gd name="connsiteY2" fmla="*/ 8312 h 2610196"/>
              <a:gd name="connsiteX3" fmla="*/ 3172685 w 3481551"/>
              <a:gd name="connsiteY3" fmla="*/ 609606 h 2610196"/>
              <a:gd name="connsiteX4" fmla="*/ 3481551 w 3481551"/>
              <a:gd name="connsiteY4" fmla="*/ 1243358 h 2610196"/>
              <a:gd name="connsiteX5" fmla="*/ 3031367 w 3481551"/>
              <a:gd name="connsiteY5" fmla="*/ 2158529 h 2610196"/>
              <a:gd name="connsiteX6" fmla="*/ 2546449 w 3481551"/>
              <a:gd name="connsiteY6" fmla="*/ 2610196 h 2610196"/>
              <a:gd name="connsiteX7" fmla="*/ 0 w 3481551"/>
              <a:gd name="connsiteY7" fmla="*/ 2610196 h 2610196"/>
              <a:gd name="connsiteX0" fmla="*/ 0 w 3481551"/>
              <a:gd name="connsiteY0" fmla="*/ 2610196 h 2610196"/>
              <a:gd name="connsiteX1" fmla="*/ 0 w 3481551"/>
              <a:gd name="connsiteY1" fmla="*/ 0 h 2610196"/>
              <a:gd name="connsiteX2" fmla="*/ 2588013 w 3481551"/>
              <a:gd name="connsiteY2" fmla="*/ 8312 h 2610196"/>
              <a:gd name="connsiteX3" fmla="*/ 3172685 w 3481551"/>
              <a:gd name="connsiteY3" fmla="*/ 609606 h 2610196"/>
              <a:gd name="connsiteX4" fmla="*/ 3481551 w 3481551"/>
              <a:gd name="connsiteY4" fmla="*/ 1243358 h 2610196"/>
              <a:gd name="connsiteX5" fmla="*/ 3031367 w 3481551"/>
              <a:gd name="connsiteY5" fmla="*/ 2158529 h 2610196"/>
              <a:gd name="connsiteX6" fmla="*/ 2546449 w 3481551"/>
              <a:gd name="connsiteY6" fmla="*/ 2610196 h 2610196"/>
              <a:gd name="connsiteX7" fmla="*/ 0 w 3481551"/>
              <a:gd name="connsiteY7" fmla="*/ 2610196 h 2610196"/>
              <a:gd name="connsiteX0" fmla="*/ 0 w 3481551"/>
              <a:gd name="connsiteY0" fmla="*/ 2610196 h 2610196"/>
              <a:gd name="connsiteX1" fmla="*/ 0 w 3481551"/>
              <a:gd name="connsiteY1" fmla="*/ 0 h 2610196"/>
              <a:gd name="connsiteX2" fmla="*/ 2588013 w 3481551"/>
              <a:gd name="connsiteY2" fmla="*/ 8312 h 2610196"/>
              <a:gd name="connsiteX3" fmla="*/ 3104962 w 3481551"/>
              <a:gd name="connsiteY3" fmla="*/ 661344 h 2610196"/>
              <a:gd name="connsiteX4" fmla="*/ 3481551 w 3481551"/>
              <a:gd name="connsiteY4" fmla="*/ 1243358 h 2610196"/>
              <a:gd name="connsiteX5" fmla="*/ 3031367 w 3481551"/>
              <a:gd name="connsiteY5" fmla="*/ 2158529 h 2610196"/>
              <a:gd name="connsiteX6" fmla="*/ 2546449 w 3481551"/>
              <a:gd name="connsiteY6" fmla="*/ 2610196 h 2610196"/>
              <a:gd name="connsiteX7" fmla="*/ 0 w 3481551"/>
              <a:gd name="connsiteY7" fmla="*/ 2610196 h 2610196"/>
              <a:gd name="connsiteX0" fmla="*/ 0 w 3481551"/>
              <a:gd name="connsiteY0" fmla="*/ 2610196 h 2610196"/>
              <a:gd name="connsiteX1" fmla="*/ 0 w 3481551"/>
              <a:gd name="connsiteY1" fmla="*/ 0 h 2610196"/>
              <a:gd name="connsiteX2" fmla="*/ 2588013 w 3481551"/>
              <a:gd name="connsiteY2" fmla="*/ 8312 h 2610196"/>
              <a:gd name="connsiteX3" fmla="*/ 3104962 w 3481551"/>
              <a:gd name="connsiteY3" fmla="*/ 661344 h 2610196"/>
              <a:gd name="connsiteX4" fmla="*/ 3481551 w 3481551"/>
              <a:gd name="connsiteY4" fmla="*/ 1243358 h 2610196"/>
              <a:gd name="connsiteX5" fmla="*/ 3031367 w 3481551"/>
              <a:gd name="connsiteY5" fmla="*/ 2158529 h 2610196"/>
              <a:gd name="connsiteX6" fmla="*/ 2546449 w 3481551"/>
              <a:gd name="connsiteY6" fmla="*/ 2610196 h 2610196"/>
              <a:gd name="connsiteX7" fmla="*/ 0 w 3481551"/>
              <a:gd name="connsiteY7" fmla="*/ 2610196 h 2610196"/>
              <a:gd name="connsiteX0" fmla="*/ 0 w 3392989"/>
              <a:gd name="connsiteY0" fmla="*/ 2610196 h 2610196"/>
              <a:gd name="connsiteX1" fmla="*/ 0 w 3392989"/>
              <a:gd name="connsiteY1" fmla="*/ 0 h 2610196"/>
              <a:gd name="connsiteX2" fmla="*/ 2588013 w 3392989"/>
              <a:gd name="connsiteY2" fmla="*/ 8312 h 2610196"/>
              <a:gd name="connsiteX3" fmla="*/ 3104962 w 3392989"/>
              <a:gd name="connsiteY3" fmla="*/ 661344 h 2610196"/>
              <a:gd name="connsiteX4" fmla="*/ 3392989 w 3392989"/>
              <a:gd name="connsiteY4" fmla="*/ 1266875 h 2610196"/>
              <a:gd name="connsiteX5" fmla="*/ 3031367 w 3392989"/>
              <a:gd name="connsiteY5" fmla="*/ 2158529 h 2610196"/>
              <a:gd name="connsiteX6" fmla="*/ 2546449 w 3392989"/>
              <a:gd name="connsiteY6" fmla="*/ 2610196 h 2610196"/>
              <a:gd name="connsiteX7" fmla="*/ 0 w 3392989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04962 w 3486760"/>
              <a:gd name="connsiteY3" fmla="*/ 661344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04962 w 3486760"/>
              <a:gd name="connsiteY3" fmla="*/ 661344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04962 w 3486760"/>
              <a:gd name="connsiteY3" fmla="*/ 661344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15381 w 3486760"/>
              <a:gd name="connsiteY3" fmla="*/ 651937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15381 w 3486760"/>
              <a:gd name="connsiteY3" fmla="*/ 651937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15381 w 3486760"/>
              <a:gd name="connsiteY3" fmla="*/ 651937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15381 w 3486760"/>
              <a:gd name="connsiteY3" fmla="*/ 651937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068497 w 3486760"/>
              <a:gd name="connsiteY3" fmla="*/ 666048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068497 w 3486760"/>
              <a:gd name="connsiteY3" fmla="*/ 666048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10174 w 3486760"/>
              <a:gd name="connsiteY3" fmla="*/ 666048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10174 w 3486760"/>
              <a:gd name="connsiteY3" fmla="*/ 666048 h 2610196"/>
              <a:gd name="connsiteX4" fmla="*/ 3486760 w 3486760"/>
              <a:gd name="connsiteY4" fmla="*/ 1299800 h 2610196"/>
              <a:gd name="connsiteX5" fmla="*/ 3031367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88013 w 3486760"/>
              <a:gd name="connsiteY2" fmla="*/ 8312 h 2610196"/>
              <a:gd name="connsiteX3" fmla="*/ 3110174 w 3486760"/>
              <a:gd name="connsiteY3" fmla="*/ 666048 h 2610196"/>
              <a:gd name="connsiteX4" fmla="*/ 3486760 w 3486760"/>
              <a:gd name="connsiteY4" fmla="*/ 1299800 h 2610196"/>
              <a:gd name="connsiteX5" fmla="*/ 2994900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0 w 3486760"/>
              <a:gd name="connsiteY0" fmla="*/ 2610196 h 2610196"/>
              <a:gd name="connsiteX1" fmla="*/ 0 w 3486760"/>
              <a:gd name="connsiteY1" fmla="*/ 0 h 2610196"/>
              <a:gd name="connsiteX2" fmla="*/ 2546338 w 3486760"/>
              <a:gd name="connsiteY2" fmla="*/ 8312 h 2610196"/>
              <a:gd name="connsiteX3" fmla="*/ 3110174 w 3486760"/>
              <a:gd name="connsiteY3" fmla="*/ 666048 h 2610196"/>
              <a:gd name="connsiteX4" fmla="*/ 3486760 w 3486760"/>
              <a:gd name="connsiteY4" fmla="*/ 1299800 h 2610196"/>
              <a:gd name="connsiteX5" fmla="*/ 2994900 w 3486760"/>
              <a:gd name="connsiteY5" fmla="*/ 2158529 h 2610196"/>
              <a:gd name="connsiteX6" fmla="*/ 2546449 w 3486760"/>
              <a:gd name="connsiteY6" fmla="*/ 2610196 h 2610196"/>
              <a:gd name="connsiteX7" fmla="*/ 0 w 3486760"/>
              <a:gd name="connsiteY7" fmla="*/ 2610196 h 2610196"/>
              <a:gd name="connsiteX0" fmla="*/ 35548 w 3522308"/>
              <a:gd name="connsiteY0" fmla="*/ 2610196 h 2610196"/>
              <a:gd name="connsiteX1" fmla="*/ 3141879 w 3522308"/>
              <a:gd name="connsiteY1" fmla="*/ 1294107 h 2610196"/>
              <a:gd name="connsiteX2" fmla="*/ 35548 w 3522308"/>
              <a:gd name="connsiteY2" fmla="*/ 0 h 2610196"/>
              <a:gd name="connsiteX3" fmla="*/ 2581886 w 3522308"/>
              <a:gd name="connsiteY3" fmla="*/ 8312 h 2610196"/>
              <a:gd name="connsiteX4" fmla="*/ 3145722 w 3522308"/>
              <a:gd name="connsiteY4" fmla="*/ 666048 h 2610196"/>
              <a:gd name="connsiteX5" fmla="*/ 3522308 w 3522308"/>
              <a:gd name="connsiteY5" fmla="*/ 1299800 h 2610196"/>
              <a:gd name="connsiteX6" fmla="*/ 3030448 w 3522308"/>
              <a:gd name="connsiteY6" fmla="*/ 2158529 h 2610196"/>
              <a:gd name="connsiteX7" fmla="*/ 2581997 w 3522308"/>
              <a:gd name="connsiteY7" fmla="*/ 2610196 h 2610196"/>
              <a:gd name="connsiteX8" fmla="*/ 35548 w 3522308"/>
              <a:gd name="connsiteY8" fmla="*/ 2610196 h 2610196"/>
              <a:gd name="connsiteX0" fmla="*/ 35548 w 3522308"/>
              <a:gd name="connsiteY0" fmla="*/ 2610196 h 2610196"/>
              <a:gd name="connsiteX1" fmla="*/ 3141879 w 3522308"/>
              <a:gd name="connsiteY1" fmla="*/ 1294107 h 2610196"/>
              <a:gd name="connsiteX2" fmla="*/ 2390239 w 3522308"/>
              <a:gd name="connsiteY2" fmla="*/ 0 h 2610196"/>
              <a:gd name="connsiteX3" fmla="*/ 2581886 w 3522308"/>
              <a:gd name="connsiteY3" fmla="*/ 8312 h 2610196"/>
              <a:gd name="connsiteX4" fmla="*/ 3145722 w 3522308"/>
              <a:gd name="connsiteY4" fmla="*/ 666048 h 2610196"/>
              <a:gd name="connsiteX5" fmla="*/ 3522308 w 3522308"/>
              <a:gd name="connsiteY5" fmla="*/ 1299800 h 2610196"/>
              <a:gd name="connsiteX6" fmla="*/ 3030448 w 3522308"/>
              <a:gd name="connsiteY6" fmla="*/ 2158529 h 2610196"/>
              <a:gd name="connsiteX7" fmla="*/ 2581997 w 3522308"/>
              <a:gd name="connsiteY7" fmla="*/ 2610196 h 2610196"/>
              <a:gd name="connsiteX8" fmla="*/ 35548 w 3522308"/>
              <a:gd name="connsiteY8" fmla="*/ 2610196 h 2610196"/>
              <a:gd name="connsiteX0" fmla="*/ 35548 w 3522308"/>
              <a:gd name="connsiteY0" fmla="*/ 2601884 h 2601884"/>
              <a:gd name="connsiteX1" fmla="*/ 3141879 w 3522308"/>
              <a:gd name="connsiteY1" fmla="*/ 1285795 h 2601884"/>
              <a:gd name="connsiteX2" fmla="*/ 2275630 w 3522308"/>
              <a:gd name="connsiteY2" fmla="*/ 29316 h 2601884"/>
              <a:gd name="connsiteX3" fmla="*/ 2581886 w 3522308"/>
              <a:gd name="connsiteY3" fmla="*/ 0 h 2601884"/>
              <a:gd name="connsiteX4" fmla="*/ 3145722 w 3522308"/>
              <a:gd name="connsiteY4" fmla="*/ 657736 h 2601884"/>
              <a:gd name="connsiteX5" fmla="*/ 3522308 w 3522308"/>
              <a:gd name="connsiteY5" fmla="*/ 1291488 h 2601884"/>
              <a:gd name="connsiteX6" fmla="*/ 3030448 w 3522308"/>
              <a:gd name="connsiteY6" fmla="*/ 2150217 h 2601884"/>
              <a:gd name="connsiteX7" fmla="*/ 2581997 w 3522308"/>
              <a:gd name="connsiteY7" fmla="*/ 2601884 h 2601884"/>
              <a:gd name="connsiteX8" fmla="*/ 35548 w 3522308"/>
              <a:gd name="connsiteY8" fmla="*/ 2601884 h 2601884"/>
              <a:gd name="connsiteX0" fmla="*/ 35548 w 3522308"/>
              <a:gd name="connsiteY0" fmla="*/ 2601884 h 2601884"/>
              <a:gd name="connsiteX1" fmla="*/ 3141879 w 3522308"/>
              <a:gd name="connsiteY1" fmla="*/ 1285795 h 2601884"/>
              <a:gd name="connsiteX2" fmla="*/ 2327725 w 3522308"/>
              <a:gd name="connsiteY2" fmla="*/ 113980 h 2601884"/>
              <a:gd name="connsiteX3" fmla="*/ 2581886 w 3522308"/>
              <a:gd name="connsiteY3" fmla="*/ 0 h 2601884"/>
              <a:gd name="connsiteX4" fmla="*/ 3145722 w 3522308"/>
              <a:gd name="connsiteY4" fmla="*/ 657736 h 2601884"/>
              <a:gd name="connsiteX5" fmla="*/ 3522308 w 3522308"/>
              <a:gd name="connsiteY5" fmla="*/ 1291488 h 2601884"/>
              <a:gd name="connsiteX6" fmla="*/ 3030448 w 3522308"/>
              <a:gd name="connsiteY6" fmla="*/ 2150217 h 2601884"/>
              <a:gd name="connsiteX7" fmla="*/ 2581997 w 3522308"/>
              <a:gd name="connsiteY7" fmla="*/ 2601884 h 2601884"/>
              <a:gd name="connsiteX8" fmla="*/ 35548 w 3522308"/>
              <a:gd name="connsiteY8" fmla="*/ 2601884 h 2601884"/>
              <a:gd name="connsiteX0" fmla="*/ 35548 w 3522308"/>
              <a:gd name="connsiteY0" fmla="*/ 2610196 h 2610196"/>
              <a:gd name="connsiteX1" fmla="*/ 3141879 w 3522308"/>
              <a:gd name="connsiteY1" fmla="*/ 1294107 h 2610196"/>
              <a:gd name="connsiteX2" fmla="*/ 2438861 w 3522308"/>
              <a:gd name="connsiteY2" fmla="*/ 0 h 2610196"/>
              <a:gd name="connsiteX3" fmla="*/ 2581886 w 3522308"/>
              <a:gd name="connsiteY3" fmla="*/ 8312 h 2610196"/>
              <a:gd name="connsiteX4" fmla="*/ 3145722 w 3522308"/>
              <a:gd name="connsiteY4" fmla="*/ 666048 h 2610196"/>
              <a:gd name="connsiteX5" fmla="*/ 3522308 w 3522308"/>
              <a:gd name="connsiteY5" fmla="*/ 1299800 h 2610196"/>
              <a:gd name="connsiteX6" fmla="*/ 3030448 w 3522308"/>
              <a:gd name="connsiteY6" fmla="*/ 2158529 h 2610196"/>
              <a:gd name="connsiteX7" fmla="*/ 2581997 w 3522308"/>
              <a:gd name="connsiteY7" fmla="*/ 2610196 h 2610196"/>
              <a:gd name="connsiteX8" fmla="*/ 35548 w 3522308"/>
              <a:gd name="connsiteY8" fmla="*/ 2610196 h 2610196"/>
              <a:gd name="connsiteX0" fmla="*/ 35548 w 3522308"/>
              <a:gd name="connsiteY0" fmla="*/ 2610196 h 2610196"/>
              <a:gd name="connsiteX1" fmla="*/ 3141879 w 3522308"/>
              <a:gd name="connsiteY1" fmla="*/ 1294107 h 2610196"/>
              <a:gd name="connsiteX2" fmla="*/ 2438861 w 3522308"/>
              <a:gd name="connsiteY2" fmla="*/ 0 h 2610196"/>
              <a:gd name="connsiteX3" fmla="*/ 2581886 w 3522308"/>
              <a:gd name="connsiteY3" fmla="*/ 8312 h 2610196"/>
              <a:gd name="connsiteX4" fmla="*/ 3145722 w 3522308"/>
              <a:gd name="connsiteY4" fmla="*/ 666048 h 2610196"/>
              <a:gd name="connsiteX5" fmla="*/ 3522308 w 3522308"/>
              <a:gd name="connsiteY5" fmla="*/ 1299800 h 2610196"/>
              <a:gd name="connsiteX6" fmla="*/ 3030448 w 3522308"/>
              <a:gd name="connsiteY6" fmla="*/ 2158529 h 2610196"/>
              <a:gd name="connsiteX7" fmla="*/ 2581997 w 3522308"/>
              <a:gd name="connsiteY7" fmla="*/ 2610196 h 2610196"/>
              <a:gd name="connsiteX8" fmla="*/ 35548 w 3522308"/>
              <a:gd name="connsiteY8" fmla="*/ 2610196 h 2610196"/>
              <a:gd name="connsiteX0" fmla="*/ 35548 w 3522308"/>
              <a:gd name="connsiteY0" fmla="*/ 2601884 h 2601884"/>
              <a:gd name="connsiteX1" fmla="*/ 3141879 w 3522308"/>
              <a:gd name="connsiteY1" fmla="*/ 1285795 h 2601884"/>
              <a:gd name="connsiteX2" fmla="*/ 2376348 w 3522308"/>
              <a:gd name="connsiteY2" fmla="*/ 16773 h 2601884"/>
              <a:gd name="connsiteX3" fmla="*/ 2581886 w 3522308"/>
              <a:gd name="connsiteY3" fmla="*/ 0 h 2601884"/>
              <a:gd name="connsiteX4" fmla="*/ 3145722 w 3522308"/>
              <a:gd name="connsiteY4" fmla="*/ 657736 h 2601884"/>
              <a:gd name="connsiteX5" fmla="*/ 3522308 w 3522308"/>
              <a:gd name="connsiteY5" fmla="*/ 1291488 h 2601884"/>
              <a:gd name="connsiteX6" fmla="*/ 3030448 w 3522308"/>
              <a:gd name="connsiteY6" fmla="*/ 2150217 h 2601884"/>
              <a:gd name="connsiteX7" fmla="*/ 2581997 w 3522308"/>
              <a:gd name="connsiteY7" fmla="*/ 2601884 h 2601884"/>
              <a:gd name="connsiteX8" fmla="*/ 35548 w 3522308"/>
              <a:gd name="connsiteY8" fmla="*/ 2601884 h 2601884"/>
              <a:gd name="connsiteX0" fmla="*/ 35548 w 3522308"/>
              <a:gd name="connsiteY0" fmla="*/ 2601884 h 2601884"/>
              <a:gd name="connsiteX1" fmla="*/ 3141879 w 3522308"/>
              <a:gd name="connsiteY1" fmla="*/ 1285795 h 2601884"/>
              <a:gd name="connsiteX2" fmla="*/ 2376348 w 3522308"/>
              <a:gd name="connsiteY2" fmla="*/ 16773 h 2601884"/>
              <a:gd name="connsiteX3" fmla="*/ 2581886 w 3522308"/>
              <a:gd name="connsiteY3" fmla="*/ 0 h 2601884"/>
              <a:gd name="connsiteX4" fmla="*/ 3145722 w 3522308"/>
              <a:gd name="connsiteY4" fmla="*/ 657736 h 2601884"/>
              <a:gd name="connsiteX5" fmla="*/ 3522308 w 3522308"/>
              <a:gd name="connsiteY5" fmla="*/ 1291488 h 2601884"/>
              <a:gd name="connsiteX6" fmla="*/ 3030448 w 3522308"/>
              <a:gd name="connsiteY6" fmla="*/ 2150217 h 2601884"/>
              <a:gd name="connsiteX7" fmla="*/ 2581997 w 3522308"/>
              <a:gd name="connsiteY7" fmla="*/ 2601884 h 2601884"/>
              <a:gd name="connsiteX8" fmla="*/ 35548 w 3522308"/>
              <a:gd name="connsiteY8" fmla="*/ 2601884 h 2601884"/>
              <a:gd name="connsiteX0" fmla="*/ 35548 w 3522308"/>
              <a:gd name="connsiteY0" fmla="*/ 2603925 h 2603925"/>
              <a:gd name="connsiteX1" fmla="*/ 3141879 w 3522308"/>
              <a:gd name="connsiteY1" fmla="*/ 1287836 h 2603925"/>
              <a:gd name="connsiteX2" fmla="*/ 1990845 w 3522308"/>
              <a:gd name="connsiteY2" fmla="*/ 0 h 2603925"/>
              <a:gd name="connsiteX3" fmla="*/ 2581886 w 3522308"/>
              <a:gd name="connsiteY3" fmla="*/ 2041 h 2603925"/>
              <a:gd name="connsiteX4" fmla="*/ 3145722 w 3522308"/>
              <a:gd name="connsiteY4" fmla="*/ 659777 h 2603925"/>
              <a:gd name="connsiteX5" fmla="*/ 3522308 w 3522308"/>
              <a:gd name="connsiteY5" fmla="*/ 1293529 h 2603925"/>
              <a:gd name="connsiteX6" fmla="*/ 3030448 w 3522308"/>
              <a:gd name="connsiteY6" fmla="*/ 2152258 h 2603925"/>
              <a:gd name="connsiteX7" fmla="*/ 2581997 w 3522308"/>
              <a:gd name="connsiteY7" fmla="*/ 2603925 h 2603925"/>
              <a:gd name="connsiteX8" fmla="*/ 35548 w 3522308"/>
              <a:gd name="connsiteY8" fmla="*/ 2603925 h 2603925"/>
              <a:gd name="connsiteX0" fmla="*/ 35548 w 3522308"/>
              <a:gd name="connsiteY0" fmla="*/ 2607061 h 2607061"/>
              <a:gd name="connsiteX1" fmla="*/ 3141879 w 3522308"/>
              <a:gd name="connsiteY1" fmla="*/ 1290972 h 2607061"/>
              <a:gd name="connsiteX2" fmla="*/ 2352037 w 3522308"/>
              <a:gd name="connsiteY2" fmla="*/ 0 h 2607061"/>
              <a:gd name="connsiteX3" fmla="*/ 2581886 w 3522308"/>
              <a:gd name="connsiteY3" fmla="*/ 5177 h 2607061"/>
              <a:gd name="connsiteX4" fmla="*/ 3145722 w 3522308"/>
              <a:gd name="connsiteY4" fmla="*/ 662913 h 2607061"/>
              <a:gd name="connsiteX5" fmla="*/ 3522308 w 3522308"/>
              <a:gd name="connsiteY5" fmla="*/ 1296665 h 2607061"/>
              <a:gd name="connsiteX6" fmla="*/ 3030448 w 3522308"/>
              <a:gd name="connsiteY6" fmla="*/ 2155394 h 2607061"/>
              <a:gd name="connsiteX7" fmla="*/ 2581997 w 3522308"/>
              <a:gd name="connsiteY7" fmla="*/ 2607061 h 2607061"/>
              <a:gd name="connsiteX8" fmla="*/ 35548 w 3522308"/>
              <a:gd name="connsiteY8" fmla="*/ 2607061 h 2607061"/>
              <a:gd name="connsiteX0" fmla="*/ 35548 w 3522308"/>
              <a:gd name="connsiteY0" fmla="*/ 2607061 h 2607061"/>
              <a:gd name="connsiteX1" fmla="*/ 3141879 w 3522308"/>
              <a:gd name="connsiteY1" fmla="*/ 1290972 h 2607061"/>
              <a:gd name="connsiteX2" fmla="*/ 2352037 w 3522308"/>
              <a:gd name="connsiteY2" fmla="*/ 0 h 2607061"/>
              <a:gd name="connsiteX3" fmla="*/ 2581886 w 3522308"/>
              <a:gd name="connsiteY3" fmla="*/ 5177 h 2607061"/>
              <a:gd name="connsiteX4" fmla="*/ 3145722 w 3522308"/>
              <a:gd name="connsiteY4" fmla="*/ 662913 h 2607061"/>
              <a:gd name="connsiteX5" fmla="*/ 3522308 w 3522308"/>
              <a:gd name="connsiteY5" fmla="*/ 1296665 h 2607061"/>
              <a:gd name="connsiteX6" fmla="*/ 3030448 w 3522308"/>
              <a:gd name="connsiteY6" fmla="*/ 2155394 h 2607061"/>
              <a:gd name="connsiteX7" fmla="*/ 2581997 w 3522308"/>
              <a:gd name="connsiteY7" fmla="*/ 2607061 h 2607061"/>
              <a:gd name="connsiteX8" fmla="*/ 35548 w 3522308"/>
              <a:gd name="connsiteY8" fmla="*/ 2607061 h 2607061"/>
              <a:gd name="connsiteX0" fmla="*/ 91357 w 1244264"/>
              <a:gd name="connsiteY0" fmla="*/ 2600790 h 2607061"/>
              <a:gd name="connsiteX1" fmla="*/ 863835 w 1244264"/>
              <a:gd name="connsiteY1" fmla="*/ 1290972 h 2607061"/>
              <a:gd name="connsiteX2" fmla="*/ 73993 w 1244264"/>
              <a:gd name="connsiteY2" fmla="*/ 0 h 2607061"/>
              <a:gd name="connsiteX3" fmla="*/ 303842 w 1244264"/>
              <a:gd name="connsiteY3" fmla="*/ 5177 h 2607061"/>
              <a:gd name="connsiteX4" fmla="*/ 867678 w 1244264"/>
              <a:gd name="connsiteY4" fmla="*/ 662913 h 2607061"/>
              <a:gd name="connsiteX5" fmla="*/ 1244264 w 1244264"/>
              <a:gd name="connsiteY5" fmla="*/ 1296665 h 2607061"/>
              <a:gd name="connsiteX6" fmla="*/ 752404 w 1244264"/>
              <a:gd name="connsiteY6" fmla="*/ 2155394 h 2607061"/>
              <a:gd name="connsiteX7" fmla="*/ 303953 w 1244264"/>
              <a:gd name="connsiteY7" fmla="*/ 2607061 h 2607061"/>
              <a:gd name="connsiteX8" fmla="*/ 91357 w 1244264"/>
              <a:gd name="connsiteY8" fmla="*/ 2600790 h 2607061"/>
              <a:gd name="connsiteX0" fmla="*/ 17364 w 1170271"/>
              <a:gd name="connsiteY0" fmla="*/ 2600790 h 2607061"/>
              <a:gd name="connsiteX1" fmla="*/ 789842 w 1170271"/>
              <a:gd name="connsiteY1" fmla="*/ 1290972 h 2607061"/>
              <a:gd name="connsiteX2" fmla="*/ 0 w 1170271"/>
              <a:gd name="connsiteY2" fmla="*/ 0 h 2607061"/>
              <a:gd name="connsiteX3" fmla="*/ 229849 w 1170271"/>
              <a:gd name="connsiteY3" fmla="*/ 5177 h 2607061"/>
              <a:gd name="connsiteX4" fmla="*/ 793685 w 1170271"/>
              <a:gd name="connsiteY4" fmla="*/ 662913 h 2607061"/>
              <a:gd name="connsiteX5" fmla="*/ 1170271 w 1170271"/>
              <a:gd name="connsiteY5" fmla="*/ 1296665 h 2607061"/>
              <a:gd name="connsiteX6" fmla="*/ 678411 w 1170271"/>
              <a:gd name="connsiteY6" fmla="*/ 2155394 h 2607061"/>
              <a:gd name="connsiteX7" fmla="*/ 229960 w 1170271"/>
              <a:gd name="connsiteY7" fmla="*/ 2607061 h 2607061"/>
              <a:gd name="connsiteX8" fmla="*/ 17364 w 1170271"/>
              <a:gd name="connsiteY8" fmla="*/ 2600790 h 2607061"/>
              <a:gd name="connsiteX0" fmla="*/ 17364 w 1170271"/>
              <a:gd name="connsiteY0" fmla="*/ 2600790 h 2607061"/>
              <a:gd name="connsiteX1" fmla="*/ 789842 w 1170271"/>
              <a:gd name="connsiteY1" fmla="*/ 1290972 h 2607061"/>
              <a:gd name="connsiteX2" fmla="*/ 0 w 1170271"/>
              <a:gd name="connsiteY2" fmla="*/ 0 h 2607061"/>
              <a:gd name="connsiteX3" fmla="*/ 229849 w 1170271"/>
              <a:gd name="connsiteY3" fmla="*/ 5177 h 2607061"/>
              <a:gd name="connsiteX4" fmla="*/ 793685 w 1170271"/>
              <a:gd name="connsiteY4" fmla="*/ 662913 h 2607061"/>
              <a:gd name="connsiteX5" fmla="*/ 1170271 w 1170271"/>
              <a:gd name="connsiteY5" fmla="*/ 1296665 h 2607061"/>
              <a:gd name="connsiteX6" fmla="*/ 678411 w 1170271"/>
              <a:gd name="connsiteY6" fmla="*/ 2155394 h 2607061"/>
              <a:gd name="connsiteX7" fmla="*/ 229960 w 1170271"/>
              <a:gd name="connsiteY7" fmla="*/ 2607061 h 2607061"/>
              <a:gd name="connsiteX8" fmla="*/ 17364 w 1170271"/>
              <a:gd name="connsiteY8" fmla="*/ 2600790 h 260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271" h="2607061">
                <a:moveTo>
                  <a:pt x="17364" y="2600790"/>
                </a:moveTo>
                <a:cubicBezTo>
                  <a:pt x="8803" y="2597803"/>
                  <a:pt x="817626" y="1327774"/>
                  <a:pt x="789842" y="1290972"/>
                </a:cubicBezTo>
                <a:cubicBezTo>
                  <a:pt x="789842" y="1272984"/>
                  <a:pt x="310973" y="543546"/>
                  <a:pt x="0" y="0"/>
                </a:cubicBezTo>
                <a:lnTo>
                  <a:pt x="229849" y="5177"/>
                </a:lnTo>
                <a:cubicBezTo>
                  <a:pt x="470116" y="5177"/>
                  <a:pt x="468266" y="117916"/>
                  <a:pt x="793685" y="662913"/>
                </a:cubicBezTo>
                <a:cubicBezTo>
                  <a:pt x="1098375" y="1163195"/>
                  <a:pt x="1157023" y="1223555"/>
                  <a:pt x="1170271" y="1296665"/>
                </a:cubicBezTo>
                <a:cubicBezTo>
                  <a:pt x="1168886" y="1383110"/>
                  <a:pt x="1000613" y="1617343"/>
                  <a:pt x="678411" y="2155394"/>
                </a:cubicBezTo>
                <a:cubicBezTo>
                  <a:pt x="445655" y="2545290"/>
                  <a:pt x="470227" y="2607061"/>
                  <a:pt x="229960" y="2607061"/>
                </a:cubicBezTo>
                <a:lnTo>
                  <a:pt x="17364" y="2600790"/>
                </a:lnTo>
                <a:close/>
              </a:path>
            </a:pathLst>
          </a:custGeom>
          <a:solidFill>
            <a:srgbClr val="7E9C3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FFE3C3-3268-4870-AC94-AC5189296721}"/>
              </a:ext>
            </a:extLst>
          </p:cNvPr>
          <p:cNvSpPr/>
          <p:nvPr userDrawn="1"/>
        </p:nvSpPr>
        <p:spPr>
          <a:xfrm>
            <a:off x="0" y="6354146"/>
            <a:ext cx="12192000" cy="503854"/>
          </a:xfrm>
          <a:prstGeom prst="rect">
            <a:avLst/>
          </a:prstGeom>
          <a:solidFill>
            <a:srgbClr val="7E9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FE0A7E-2C7D-4190-A9D8-3BFF4238A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2" y="205273"/>
            <a:ext cx="3117382" cy="123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91F509F-367C-43B5-9D65-08DF459950B0}"/>
              </a:ext>
            </a:extLst>
          </p:cNvPr>
          <p:cNvSpPr txBox="1">
            <a:spLocks/>
          </p:cNvSpPr>
          <p:nvPr userDrawn="1"/>
        </p:nvSpPr>
        <p:spPr>
          <a:xfrm>
            <a:off x="11576178" y="6393667"/>
            <a:ext cx="553492" cy="326751"/>
          </a:xfrm>
          <a:prstGeom prst="rect">
            <a:avLst/>
          </a:prstGeom>
        </p:spPr>
        <p:txBody>
          <a:bodyPr lIns="85725" tIns="42863" rIns="85725" bIns="42863"/>
          <a:lstStyle>
            <a:defPPr>
              <a:defRPr lang="en-US"/>
            </a:defPPr>
            <a:lvl1pPr marL="0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514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031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544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060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580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088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603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119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706F90A-6013-4415-B906-4E65E6F55155}" type="slidenum">
              <a:rPr lang="en-US" sz="1200">
                <a:solidFill>
                  <a:srgbClr val="7E9C3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pPr algn="ctr">
                <a:defRPr/>
              </a:pPr>
              <a:t>‹#›</a:t>
            </a:fld>
            <a:endParaRPr lang="en-US" sz="1200">
              <a:solidFill>
                <a:srgbClr val="7E9C3C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489" y="304800"/>
            <a:ext cx="10969689" cy="762000"/>
          </a:xfrm>
        </p:spPr>
        <p:txBody>
          <a:bodyPr lIns="0">
            <a:normAutofit/>
          </a:bodyPr>
          <a:lstStyle>
            <a:lvl1pPr algn="l" defTabSz="1217162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rgbClr val="616265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1371599"/>
            <a:ext cx="10972800" cy="480526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616265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  <a:lvl2pPr>
              <a:defRPr>
                <a:solidFill>
                  <a:srgbClr val="616265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2pPr>
            <a:lvl3pPr marL="846519" indent="-389399">
              <a:buFont typeface="Arial" pitchFamily="34" charset="0"/>
              <a:buChar char="−"/>
              <a:defRPr sz="1800" baseline="0">
                <a:solidFill>
                  <a:srgbClr val="616265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3pPr>
            <a:lvl4pPr marL="1218987" indent="-304747">
              <a:buFont typeface="Arial" pitchFamily="34" charset="0"/>
              <a:buChar char="•"/>
              <a:defRPr sz="1800">
                <a:solidFill>
                  <a:srgbClr val="616265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4pPr>
            <a:lvl5pPr marL="1676107" indent="-372468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8F1641-51F0-42F0-886B-661FE9A1665A}"/>
              </a:ext>
            </a:extLst>
          </p:cNvPr>
          <p:cNvSpPr/>
          <p:nvPr userDrawn="1"/>
        </p:nvSpPr>
        <p:spPr>
          <a:xfrm>
            <a:off x="11689549" y="6375005"/>
            <a:ext cx="326751" cy="323137"/>
          </a:xfrm>
          <a:prstGeom prst="ellipse">
            <a:avLst/>
          </a:prstGeom>
          <a:noFill/>
          <a:ln w="9525">
            <a:solidFill>
              <a:srgbClr val="7E9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DC63B-75CF-4D3D-ABD9-D23586533D78}"/>
              </a:ext>
            </a:extLst>
          </p:cNvPr>
          <p:cNvSpPr/>
          <p:nvPr userDrawn="1"/>
        </p:nvSpPr>
        <p:spPr>
          <a:xfrm>
            <a:off x="0" y="6233225"/>
            <a:ext cx="12192000" cy="45719"/>
          </a:xfrm>
          <a:prstGeom prst="rect">
            <a:avLst/>
          </a:prstGeom>
          <a:solidFill>
            <a:srgbClr val="7E9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E8B670-714A-46F2-B37D-110AA0ABE849}"/>
              </a:ext>
            </a:extLst>
          </p:cNvPr>
          <p:cNvSpPr/>
          <p:nvPr userDrawn="1"/>
        </p:nvSpPr>
        <p:spPr>
          <a:xfrm>
            <a:off x="2769" y="6809576"/>
            <a:ext cx="12192000" cy="45719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F9B24B-EE1A-4950-A80B-4535C3EB8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2"/>
          <a:stretch/>
        </p:blipFill>
        <p:spPr>
          <a:xfrm>
            <a:off x="128834" y="6335305"/>
            <a:ext cx="1462663" cy="4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2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489" y="304800"/>
            <a:ext cx="10969689" cy="762000"/>
          </a:xfrm>
        </p:spPr>
        <p:txBody>
          <a:bodyPr lIns="0">
            <a:normAutofit/>
          </a:bodyPr>
          <a:lstStyle>
            <a:lvl1pPr algn="l" defTabSz="1217162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rgbClr val="616265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1576918"/>
            <a:ext cx="10972800" cy="45999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616265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>
                <a:solidFill>
                  <a:srgbClr val="616265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846519" indent="-389399">
              <a:buFont typeface="Arial" pitchFamily="34" charset="0"/>
              <a:buChar char="−"/>
              <a:defRPr sz="1800" baseline="0">
                <a:solidFill>
                  <a:srgbClr val="616265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218987" indent="-304747">
              <a:buFont typeface="Arial" pitchFamily="34" charset="0"/>
              <a:buChar char="•"/>
              <a:defRPr sz="1800">
                <a:solidFill>
                  <a:srgbClr val="616265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676107" indent="-372468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46C0C1B-ADA3-4F62-BC1B-F6B3CA373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7194" y="1078523"/>
            <a:ext cx="10969689" cy="337195"/>
          </a:xfrm>
        </p:spPr>
        <p:txBody>
          <a:bodyPr l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2DEEB56-F2F1-4774-BB60-E25A69EE533E}"/>
              </a:ext>
            </a:extLst>
          </p:cNvPr>
          <p:cNvSpPr txBox="1">
            <a:spLocks/>
          </p:cNvSpPr>
          <p:nvPr userDrawn="1"/>
        </p:nvSpPr>
        <p:spPr>
          <a:xfrm>
            <a:off x="11576178" y="6393667"/>
            <a:ext cx="553492" cy="326751"/>
          </a:xfrm>
          <a:prstGeom prst="rect">
            <a:avLst/>
          </a:prstGeom>
        </p:spPr>
        <p:txBody>
          <a:bodyPr lIns="85725" tIns="42863" rIns="85725" bIns="42863"/>
          <a:lstStyle>
            <a:defPPr>
              <a:defRPr lang="en-US"/>
            </a:defPPr>
            <a:lvl1pPr marL="0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514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031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544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060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580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088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603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119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706F90A-6013-4415-B906-4E65E6F55155}" type="slidenum">
              <a:rPr lang="en-US" sz="1200">
                <a:solidFill>
                  <a:srgbClr val="7E9C3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pPr algn="ctr">
                <a:defRPr/>
              </a:pPr>
              <a:t>‹#›</a:t>
            </a:fld>
            <a:endParaRPr lang="en-US" sz="1200">
              <a:solidFill>
                <a:srgbClr val="7E9C3C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A21ADC9-412F-494C-9616-810E2CF47554}"/>
              </a:ext>
            </a:extLst>
          </p:cNvPr>
          <p:cNvSpPr/>
          <p:nvPr userDrawn="1"/>
        </p:nvSpPr>
        <p:spPr>
          <a:xfrm>
            <a:off x="11689549" y="6375005"/>
            <a:ext cx="326751" cy="323137"/>
          </a:xfrm>
          <a:prstGeom prst="ellipse">
            <a:avLst/>
          </a:prstGeom>
          <a:noFill/>
          <a:ln w="9525">
            <a:solidFill>
              <a:srgbClr val="7E9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32BA06-DF52-41AA-B29C-660F70F8D0BE}"/>
              </a:ext>
            </a:extLst>
          </p:cNvPr>
          <p:cNvSpPr/>
          <p:nvPr userDrawn="1"/>
        </p:nvSpPr>
        <p:spPr>
          <a:xfrm>
            <a:off x="0" y="6233225"/>
            <a:ext cx="12192000" cy="45719"/>
          </a:xfrm>
          <a:prstGeom prst="rect">
            <a:avLst/>
          </a:prstGeom>
          <a:solidFill>
            <a:srgbClr val="7E9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A99888-FCC7-4588-8E16-08710727DD6C}"/>
              </a:ext>
            </a:extLst>
          </p:cNvPr>
          <p:cNvSpPr/>
          <p:nvPr userDrawn="1"/>
        </p:nvSpPr>
        <p:spPr>
          <a:xfrm>
            <a:off x="2769" y="6809576"/>
            <a:ext cx="12192000" cy="45719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A6BA84A-CABE-4D6B-B0D6-86A68C8C5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2"/>
          <a:stretch/>
        </p:blipFill>
        <p:spPr>
          <a:xfrm>
            <a:off x="128834" y="6335305"/>
            <a:ext cx="1462663" cy="4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2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061CC-F82C-457B-9CF8-1B567A6C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A4F3-1B53-4880-95F9-5D16856803F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F49B2-9C04-43A1-B3CF-0F88D9E0D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32FDF-E4B4-4817-8C3B-6C549744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D505-0057-46F4-AA5A-23DB6F12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7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1" cy="762000"/>
          </a:xfrm>
          <a:prstGeom prst="rect">
            <a:avLst/>
          </a:prstGeom>
        </p:spPr>
        <p:txBody>
          <a:bodyPr vert="horz" lIns="121719" tIns="60856" rIns="121719" bIns="608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1" cy="4419600"/>
          </a:xfrm>
          <a:prstGeom prst="rect">
            <a:avLst/>
          </a:prstGeom>
        </p:spPr>
        <p:txBody>
          <a:bodyPr vert="horz" lIns="121719" tIns="60856" rIns="121719" bIns="608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0003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xStyles>
    <p:titleStyle>
      <a:lvl1pPr algn="l" defTabSz="121716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6433" indent="-456433" algn="l" defTabSz="1217162" rtl="0" eaLnBrk="1" latinLnBrk="0" hangingPunct="1">
        <a:spcBef>
          <a:spcPct val="20000"/>
        </a:spcBef>
        <a:buClr>
          <a:srgbClr val="719500"/>
        </a:buClr>
        <a:buFont typeface="Arial" pitchFamily="34" charset="0"/>
        <a:buChar char="•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6433" indent="388816" algn="l" defTabSz="121716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8892" indent="-457120" algn="l" defTabSz="1217162" rtl="0" eaLnBrk="1" latinLnBrk="0" hangingPunct="1">
        <a:spcBef>
          <a:spcPct val="20000"/>
        </a:spcBef>
        <a:buFont typeface="Arial" pitchFamily="34" charset="0"/>
        <a:buChar char="−"/>
        <a:tabLst>
          <a:tab pos="1301687" algn="l"/>
        </a:tabLst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56012" indent="-389399" algn="l" defTabSz="121716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80853" indent="-457120" algn="l" defTabSz="1217162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47186" indent="-304277" algn="l" defTabSz="12171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769" indent="-304277" algn="l" defTabSz="12171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349" indent="-304277" algn="l" defTabSz="12171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929" indent="-304277" algn="l" defTabSz="12171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79" algn="l" defTabSz="121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162" algn="l" defTabSz="121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739" algn="l" defTabSz="121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321" algn="l" defTabSz="121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07" algn="l" defTabSz="121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478" algn="l" defTabSz="121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058" algn="l" defTabSz="121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640" algn="l" defTabSz="12171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reporter.nih.gov/matchmake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csr.nih.gov/StudySection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csr.nih.gov/ForApplicants/ArtHom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csr.nih.gov/StudySections/DNDA/BDCN/NPA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nts.nih.gov/grants/guide/notice-files/NOT-OD-18-197.html" TargetMode="External"/><Relationship Id="rId5" Type="http://schemas.openxmlformats.org/officeDocument/2006/relationships/hyperlink" Target="https://grants.nih.gov/grants/guide/notice-files/NOT-OD-11-080.html" TargetMode="External"/><Relationship Id="rId4" Type="http://schemas.openxmlformats.org/officeDocument/2006/relationships/hyperlink" Target="https://grants.nih.gov/grants/guide/notice-files/NOT-OD-15-039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srdrr@mail.nih.gov" TargetMode="External"/><Relationship Id="rId2" Type="http://schemas.openxmlformats.org/officeDocument/2006/relationships/hyperlink" Target="https://era.nih.gov/need-hel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csrdrr@mail.nih.gov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listserv.ht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hyperlink" Target="https://grants.nih.gov/grants/guide/YearlyIndex/AllYearsIndex.cf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rants.nih.gov/support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notice-files/NOT-OD-15-039.html" TargetMode="External"/><Relationship Id="rId2" Type="http://schemas.openxmlformats.org/officeDocument/2006/relationships/hyperlink" Target="https://era.nih.gov/need-hel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CC92-1309-4472-BEF4-3DC37EB1B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880" y="3108987"/>
            <a:ext cx="7455164" cy="78374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Lato" pitchFamily="34" charset="0"/>
                <a:ea typeface="Lato" pitchFamily="34" charset="0"/>
                <a:cs typeface="Lato" pitchFamily="34" charset="0"/>
              </a:rPr>
              <a:t>How NIH Processes and Assigns </a:t>
            </a:r>
            <a:br>
              <a:rPr lang="en-US"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en-US">
                <a:latin typeface="Lato" pitchFamily="34" charset="0"/>
                <a:ea typeface="Lato" pitchFamily="34" charset="0"/>
                <a:cs typeface="Lato" pitchFamily="34" charset="0"/>
              </a:rPr>
              <a:t>Your Application</a:t>
            </a:r>
            <a:endParaRPr lang="en-IN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EE4CB-92E0-4900-B042-045EDAC48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880" y="4070015"/>
            <a:ext cx="7455164" cy="776305"/>
          </a:xfrm>
        </p:spPr>
        <p:txBody>
          <a:bodyPr>
            <a:normAutofit lnSpcReduction="10000"/>
          </a:bodyPr>
          <a:lstStyle/>
          <a:p>
            <a:r>
              <a:rPr lang="en-US" sz="2400">
                <a:latin typeface="Lato" pitchFamily="34" charset="0"/>
                <a:ea typeface="Lato" pitchFamily="34" charset="0"/>
                <a:cs typeface="Lato" pitchFamily="34" charset="0"/>
              </a:rPr>
              <a:t>B. Duane Price, Ph.D.</a:t>
            </a:r>
          </a:p>
          <a:p>
            <a:r>
              <a:rPr lang="en-US" sz="1900">
                <a:latin typeface="Lato" pitchFamily="34" charset="0"/>
                <a:ea typeface="Lato" pitchFamily="34" charset="0"/>
                <a:cs typeface="Lato" pitchFamily="34" charset="0"/>
              </a:rPr>
              <a:t>Acting Director, Division of Receipt and Referral</a:t>
            </a:r>
            <a:endParaRPr lang="en-IN" sz="190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4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Assignment of Your Application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D19CDC-ACC4-4013-BADB-01312C81A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37000" y="2365456"/>
            <a:ext cx="5599775" cy="3132259"/>
            <a:chOff x="3321110" y="2467415"/>
            <a:chExt cx="5599775" cy="3132259"/>
          </a:xfrm>
        </p:grpSpPr>
        <p:grpSp>
          <p:nvGrpSpPr>
            <p:cNvPr id="7" name="Group 6"/>
            <p:cNvGrpSpPr/>
            <p:nvPr/>
          </p:nvGrpSpPr>
          <p:grpSpPr>
            <a:xfrm>
              <a:off x="3321110" y="2467415"/>
              <a:ext cx="5599775" cy="3132259"/>
              <a:chOff x="1763688" y="1124744"/>
              <a:chExt cx="5652564" cy="316609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699792" y="1397918"/>
                <a:ext cx="3744416" cy="23042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7"/>
              </a:p>
            </p:txBody>
          </p:sp>
          <p:pic>
            <p:nvPicPr>
              <p:cNvPr id="9" name="Picture 3" descr="F:\Trabajos\Envato\Graphic River\Duckson\Elements\laptop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124744"/>
                <a:ext cx="5652564" cy="316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3" name="Picture 3" descr="Kalman Handout.jpg">
              <a:extLst>
                <a:ext uri="{FF2B5EF4-FFF2-40B4-BE49-F238E27FC236}">
                  <a16:creationId xmlns:a16="http://schemas.microsoft.com/office/drawing/2014/main" id="{7102F961-EA5E-4516-ACCF-CE0747465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55"/>
            <a:stretch>
              <a:fillRect/>
            </a:stretch>
          </p:blipFill>
          <p:spPr bwMode="auto">
            <a:xfrm>
              <a:off x="4370377" y="2708334"/>
              <a:ext cx="3451245" cy="2244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2BA246-9346-4D07-9E31-B85D1D345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4" y="1360285"/>
            <a:ext cx="6779255" cy="4137430"/>
          </a:xfrm>
        </p:spPr>
        <p:txBody>
          <a:bodyPr>
            <a:normAutofit/>
          </a:bodyPr>
          <a:lstStyle/>
          <a:p>
            <a:pPr marL="0" lvl="1" indent="0">
              <a:buClr>
                <a:srgbClr val="719500"/>
              </a:buClr>
              <a:buNone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</a:rPr>
              <a:t>DRR Scientific Staff make IC and  SRG assignments  based on:</a:t>
            </a: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endParaRPr lang="en-US" sz="2000">
              <a:solidFill>
                <a:schemeClr val="tx2">
                  <a:lumMod val="75000"/>
                </a:schemeClr>
              </a:solidFill>
            </a:endParaRP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IC Mission, Guidelines, and Programmatic Mandates</a:t>
            </a: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endParaRPr lang="en-US" sz="2000">
              <a:solidFill>
                <a:schemeClr val="tx2">
                  <a:lumMod val="75000"/>
                </a:schemeClr>
              </a:solidFill>
            </a:endParaRP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Funding Opportunity Announcement (FOA) Content</a:t>
            </a: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endParaRPr lang="en-US" sz="2000">
              <a:solidFill>
                <a:schemeClr val="tx2">
                  <a:lumMod val="75000"/>
                </a:schemeClr>
              </a:solidFill>
            </a:endParaRP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Locus of Review Agreements</a:t>
            </a: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endParaRPr lang="en-US" sz="2000">
              <a:solidFill>
                <a:schemeClr val="tx2">
                  <a:lumMod val="75000"/>
                </a:schemeClr>
              </a:solidFill>
            </a:endParaRP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SRG Guidelines</a:t>
            </a:r>
          </a:p>
          <a:p>
            <a:pPr marL="0" lvl="1" indent="0">
              <a:buClr>
                <a:srgbClr val="719500"/>
              </a:buClr>
              <a:buNone/>
            </a:pPr>
            <a:endParaRPr lang="en-US" sz="2000">
              <a:solidFill>
                <a:schemeClr val="tx2">
                  <a:lumMod val="75000"/>
                </a:schemeClr>
              </a:solidFill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89" y="2897872"/>
            <a:ext cx="10969689" cy="762000"/>
          </a:xfrm>
        </p:spPr>
        <p:txBody>
          <a:bodyPr/>
          <a:lstStyle/>
          <a:p>
            <a:pPr algn="ctr"/>
            <a:r>
              <a:t>Institute/Center (IC) Assignment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IC Must Be On FOA to Be Assigned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85" y="1066800"/>
            <a:ext cx="3755786" cy="4805265"/>
          </a:xfrm>
        </p:spPr>
        <p:txBody>
          <a:bodyPr/>
          <a:lstStyle/>
          <a:p>
            <a:pPr marL="285750" lvl="1" indent="-285750">
              <a:lnSpc>
                <a:spcPct val="200000"/>
              </a:lnSpc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Only ten ICs can take applications through this FOA (PA-20-200).  </a:t>
            </a:r>
          </a:p>
          <a:p>
            <a:pPr marL="285750" lvl="1" indent="-285750">
              <a:lnSpc>
                <a:spcPct val="200000"/>
              </a:lnSpc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Consequences?  Your Application May Be Withdrawn.</a:t>
            </a:r>
          </a:p>
        </p:txBody>
      </p:sp>
      <p:pic>
        <p:nvPicPr>
          <p:cNvPr id="10" name="Picture 9" descr="Screenshot of the PA-20-200 website https://grants.nih.gov/grants/guide/pa-files/PA-20-200.html highlighting participating ICs.">
            <a:extLst>
              <a:ext uri="{FF2B5EF4-FFF2-40B4-BE49-F238E27FC236}">
                <a16:creationId xmlns:a16="http://schemas.microsoft.com/office/drawing/2014/main" id="{1782BEDA-6000-4295-A7F6-65B6CD6D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255" y="1195107"/>
            <a:ext cx="7401813" cy="496538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Graphic 11" descr="Circle with right arrow">
            <a:extLst>
              <a:ext uri="{FF2B5EF4-FFF2-40B4-BE49-F238E27FC236}">
                <a16:creationId xmlns:a16="http://schemas.microsoft.com/office/drawing/2014/main" id="{2A6A7FD1-BD1E-46C8-BCEA-772D529FD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091333" y="403650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TIP:  If You Are Not Sure Which IC, Try Matchmaker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0" y="5812971"/>
            <a:ext cx="10972800" cy="3508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500">
                <a:hlinkClick r:id="rId2"/>
              </a:rPr>
              <a:t>https://reporter.nih.gov/matchmaker</a:t>
            </a:r>
            <a:r>
              <a:rPr lang="en-US" sz="1500"/>
              <a:t> </a:t>
            </a:r>
          </a:p>
        </p:txBody>
      </p:sp>
      <p:pic>
        <p:nvPicPr>
          <p:cNvPr id="6" name="Picture 5" descr="Matchmaker screen with text box to add up to 15000 characters of text for tool to match awarded projects against.">
            <a:extLst>
              <a:ext uri="{FF2B5EF4-FFF2-40B4-BE49-F238E27FC236}">
                <a16:creationId xmlns:a16="http://schemas.microsoft.com/office/drawing/2014/main" id="{F55118D2-2853-4AF1-9F1E-F47B4DF0E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89" y="1139991"/>
            <a:ext cx="9296158" cy="4527384"/>
          </a:xfrm>
          <a:prstGeom prst="rect">
            <a:avLst/>
          </a:prstGeom>
          <a:ln>
            <a:solidFill>
              <a:srgbClr val="004274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Matchmaker to Suggest IC and Similar Projects</a:t>
            </a:r>
            <a:endParaRPr lang="en-US"/>
          </a:p>
        </p:txBody>
      </p:sp>
      <p:pic>
        <p:nvPicPr>
          <p:cNvPr id="7" name="Picture 6" descr="matchmaker results for query with bar graphs for Institute/Center, Activity code and Study section. Matched projects show in list below.">
            <a:extLst>
              <a:ext uri="{FF2B5EF4-FFF2-40B4-BE49-F238E27FC236}">
                <a16:creationId xmlns:a16="http://schemas.microsoft.com/office/drawing/2014/main" id="{A1BF5697-4D3A-4263-91D4-A7242DFDC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88" y="1492016"/>
            <a:ext cx="8210363" cy="3688013"/>
          </a:xfrm>
          <a:prstGeom prst="rect">
            <a:avLst/>
          </a:prstGeom>
          <a:ln>
            <a:solidFill>
              <a:srgbClr val="004274"/>
            </a:solidFill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5725815-233B-42C5-8A6B-A92358765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717756" y="2041408"/>
            <a:ext cx="914400" cy="914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495EC3D-58D8-4A2B-A2E9-7F8FCB071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92988" y="3790867"/>
            <a:ext cx="914400" cy="914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F76E3F-BFA0-4C13-AF41-3FB1545A2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1355" y="1375352"/>
            <a:ext cx="3222841" cy="4835744"/>
          </a:xfrm>
        </p:spPr>
        <p:txBody>
          <a:bodyPr/>
          <a:lstStyle/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Find a potential IC.</a:t>
            </a: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endParaRPr lang="en-US" sz="2000">
              <a:solidFill>
                <a:schemeClr val="tx2">
                  <a:lumMod val="75000"/>
                </a:schemeClr>
              </a:solidFill>
            </a:endParaRP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Find projects similar to yours that have been funded</a:t>
            </a:r>
            <a:endParaRPr lang="en-US" sz="2000"/>
          </a:p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Matchmaker to Suggest POs</a:t>
            </a:r>
            <a:endParaRPr lang="en-US"/>
          </a:p>
        </p:txBody>
      </p:sp>
      <p:pic>
        <p:nvPicPr>
          <p:cNvPr id="4" name="Picture 3" descr="Matchmaker results showing Program Officials tab with contact listings.">
            <a:extLst>
              <a:ext uri="{FF2B5EF4-FFF2-40B4-BE49-F238E27FC236}">
                <a16:creationId xmlns:a16="http://schemas.microsoft.com/office/drawing/2014/main" id="{62608352-57C1-4C1B-BE20-979F4EA6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91" y="1625142"/>
            <a:ext cx="7660045" cy="3607716"/>
          </a:xfrm>
          <a:prstGeom prst="rect">
            <a:avLst/>
          </a:prstGeom>
          <a:ln>
            <a:solidFill>
              <a:srgbClr val="004274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9A0298-C5B2-432E-A270-9DD0CF853AE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558623" y="1625142"/>
            <a:ext cx="3017555" cy="3077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Find a potential PO. The PO is responsible for the programmatic,  scientific, and/or technical aspects of grants.</a:t>
            </a: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endParaRPr lang="en-US" sz="2000">
              <a:solidFill>
                <a:schemeClr val="tx2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Have a Conversation</a:t>
            </a:r>
            <a:endParaRPr lang="en-US" sz="2000"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marL="0" lvl="1" indent="0">
              <a:buClr>
                <a:srgbClr val="719500"/>
              </a:buClr>
              <a:buNone/>
            </a:pPr>
            <a:endParaRPr lang="en-US" sz="200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F33FBCC-018E-4DF8-A8F5-DC2153F34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032121" y="2809112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9F6E35-29F2-4C18-A790-8D3035EE4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7775" y="2250770"/>
            <a:ext cx="847726" cy="301930"/>
          </a:xfrm>
          <a:prstGeom prst="rect">
            <a:avLst/>
          </a:prstGeom>
          <a:noFill/>
          <a:ln w="47625">
            <a:solidFill>
              <a:srgbClr val="9BB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89" y="3048000"/>
            <a:ext cx="10969689" cy="762000"/>
          </a:xfrm>
        </p:spPr>
        <p:txBody>
          <a:bodyPr/>
          <a:lstStyle/>
          <a:p>
            <a:pPr algn="ctr"/>
            <a:r>
              <a:t>Scientific Review Group (SRG) Assignment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75% of Applications are Reviewed at CSR</a:t>
            </a:r>
            <a:endParaRPr lang="en-US"/>
          </a:p>
        </p:txBody>
      </p:sp>
      <p:grpSp>
        <p:nvGrpSpPr>
          <p:cNvPr id="6" name="Group 5" descr="Screenshot of the Genes, Genomes and Genetics IRG website https://public.csr.nih.gov/StudySections/DBIB/GGG">
            <a:extLst>
              <a:ext uri="{FF2B5EF4-FFF2-40B4-BE49-F238E27FC236}">
                <a16:creationId xmlns:a16="http://schemas.microsoft.com/office/drawing/2014/main" id="{CB150307-413C-4009-AF6D-CA88DC4747CC}"/>
              </a:ext>
            </a:extLst>
          </p:cNvPr>
          <p:cNvGrpSpPr/>
          <p:nvPr/>
        </p:nvGrpSpPr>
        <p:grpSpPr>
          <a:xfrm>
            <a:off x="1059163" y="1455667"/>
            <a:ext cx="9263577" cy="2919751"/>
            <a:chOff x="1059163" y="1780787"/>
            <a:chExt cx="9263577" cy="29197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51DA88-7880-488E-A60C-078667B91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9259" y="2304876"/>
              <a:ext cx="8453481" cy="2395662"/>
            </a:xfrm>
            <a:prstGeom prst="rect">
              <a:avLst/>
            </a:prstGeom>
          </p:spPr>
        </p:pic>
        <p:sp>
          <p:nvSpPr>
            <p:cNvPr id="43" name="Text Placeholder 7">
              <a:extLst>
                <a:ext uri="{FF2B5EF4-FFF2-40B4-BE49-F238E27FC236}">
                  <a16:creationId xmlns:a16="http://schemas.microsoft.com/office/drawing/2014/main" id="{9538F48D-09DF-4CD3-A9F6-1A15391984A0}"/>
                </a:ext>
              </a:extLst>
            </p:cNvPr>
            <p:cNvSpPr txBox="1">
              <a:spLocks/>
            </p:cNvSpPr>
            <p:nvPr/>
          </p:nvSpPr>
          <p:spPr>
            <a:xfrm>
              <a:off x="1059163" y="1780787"/>
              <a:ext cx="8453481" cy="639762"/>
            </a:xfrm>
            <a:prstGeom prst="rect">
              <a:avLst/>
            </a:prstGeom>
          </p:spPr>
          <p:txBody>
            <a:bodyPr anchor="ctr"/>
            <a:lstStyle/>
            <a:p>
              <a:pPr marL="456433" lvl="0" indent="-456433" algn="ctr" defTabSz="1217162">
                <a:spcBef>
                  <a:spcPct val="20000"/>
                </a:spcBef>
                <a:buClr>
                  <a:srgbClr val="719500"/>
                </a:buClr>
                <a:defRPr/>
              </a:pPr>
              <a:r>
                <a:rPr lang="en-US" sz="2400" b="1">
                  <a:latin typeface="Lato" pitchFamily="34" charset="0"/>
                  <a:ea typeface="Lato" pitchFamily="34" charset="0"/>
                  <a:cs typeface="Lato" pitchFamily="34" charset="0"/>
                </a:rPr>
                <a:t>SRGs in the Genes, Genomes and Genetics IRG: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44" name="Rounded Rectangle 19">
              <a:extLst>
                <a:ext uri="{FF2B5EF4-FFF2-40B4-BE49-F238E27FC236}">
                  <a16:creationId xmlns:a16="http://schemas.microsoft.com/office/drawing/2014/main" id="{AE49DAA1-39E9-4590-ABE4-0FB9D20A8458}"/>
                </a:ext>
              </a:extLst>
            </p:cNvPr>
            <p:cNvSpPr/>
            <p:nvPr/>
          </p:nvSpPr>
          <p:spPr>
            <a:xfrm>
              <a:off x="1869258" y="1845578"/>
              <a:ext cx="8453481" cy="2854960"/>
            </a:xfrm>
            <a:prstGeom prst="roundRect">
              <a:avLst>
                <a:gd name="adj" fmla="val 4792"/>
              </a:avLst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C7480AE-F909-4A5D-A01D-F6E791E2E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98" y="1106130"/>
            <a:ext cx="10388682" cy="47155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Institution 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 Grants.gov  NIH/eRA Commons  DRR  </a:t>
            </a:r>
            <a:r>
              <a:rPr lang="en-US" sz="2000" b="1">
                <a:sym typeface="Wingdings" panose="05000000000000000000" pitchFamily="2" charset="2"/>
              </a:rPr>
              <a:t>IRG  SRG </a:t>
            </a:r>
          </a:p>
          <a:p>
            <a:pPr marL="0" indent="0">
              <a:buNone/>
              <a:defRPr/>
            </a:pPr>
            <a:endParaRPr lang="en-US" sz="2000" b="1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sz="2000" b="1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sz="2000" b="1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sz="2000" b="1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sz="2000" b="1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sz="2000" b="1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sz="2000" b="1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sz="2000" b="1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sz="2000" b="1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sz="2000" b="1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sz="2000" b="1"/>
          </a:p>
          <a:p>
            <a:pPr marL="0" indent="0">
              <a:buNone/>
              <a:defRPr/>
            </a:pPr>
            <a:r>
              <a:rPr lang="en-US" sz="2000" b="1">
                <a:solidFill>
                  <a:schemeClr val="tx1"/>
                </a:solidFill>
              </a:rPr>
              <a:t>Assignment Resources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>
                <a:solidFill>
                  <a:schemeClr val="tx1"/>
                </a:solidFill>
              </a:rPr>
              <a:t>CSR SRG Guidelines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err="1">
                <a:solidFill>
                  <a:schemeClr val="tx1"/>
                </a:solidFill>
              </a:rPr>
              <a:t>RePORTER</a:t>
            </a:r>
            <a:endParaRPr lang="en-US" sz="200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>
                <a:solidFill>
                  <a:schemeClr val="tx1"/>
                </a:solidFill>
              </a:rPr>
              <a:t>Assisted Referral Tool (ART)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Browse CSR SRG Guidelines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6701D1-935D-408E-9629-BE76AE66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370" y="1066800"/>
            <a:ext cx="6648227" cy="504229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087CE8-7BBA-4586-97EC-FE5ED14C2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06" y="1066800"/>
            <a:ext cx="4427064" cy="1824447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https://public.csr.nih.gov/StudySections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Matchmaker to Suggest SRG</a:t>
            </a:r>
            <a:endParaRPr lang="en-US"/>
          </a:p>
        </p:txBody>
      </p:sp>
      <p:pic>
        <p:nvPicPr>
          <p:cNvPr id="5" name="Picture 4" descr="Screenshot of NIH RePORTER website search results highlighting potential SRGs http://projectreporter.nih.gov/reporter.cfm">
            <a:extLst>
              <a:ext uri="{FF2B5EF4-FFF2-40B4-BE49-F238E27FC236}">
                <a16:creationId xmlns:a16="http://schemas.microsoft.com/office/drawing/2014/main" id="{C6F173AC-AA49-4C18-86C6-F179C2D02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29" y="1862073"/>
            <a:ext cx="6259650" cy="3981187"/>
          </a:xfrm>
          <a:prstGeom prst="rect">
            <a:avLst/>
          </a:prstGeom>
          <a:ln>
            <a:noFill/>
          </a:ln>
        </p:spPr>
      </p:pic>
      <p:pic>
        <p:nvPicPr>
          <p:cNvPr id="4" name="Graphic 3" descr="Circle with right arrow">
            <a:extLst>
              <a:ext uri="{FF2B5EF4-FFF2-40B4-BE49-F238E27FC236}">
                <a16:creationId xmlns:a16="http://schemas.microsoft.com/office/drawing/2014/main" id="{E34C92CA-5E3E-42E4-9D57-28FAAF269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634133" y="1268136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B0EF4D-92F5-49CE-8E5D-E38E23F5A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9237" y="1862072"/>
            <a:ext cx="4073236" cy="2294291"/>
          </a:xfrm>
        </p:spPr>
        <p:txBody>
          <a:bodyPr>
            <a:normAutofit lnSpcReduction="10000"/>
          </a:bodyPr>
          <a:lstStyle/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Find a potential SRG (Study Section)</a:t>
            </a: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Caveat 1: Looks at funded applications only</a:t>
            </a: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Caveat 2: Returns active and retired SRGs</a:t>
            </a:r>
            <a:endParaRPr lang="en-US" sz="2400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Acronyms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311" y="1276063"/>
            <a:ext cx="5671480" cy="480526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2600"/>
              </a:spcAft>
              <a:buFont typeface="Wingdings" panose="05000000000000000000" pitchFamily="2" charset="2"/>
              <a:buChar char="v"/>
            </a:pPr>
            <a:r>
              <a:rPr lang="en-US" sz="2000" b="1">
                <a:solidFill>
                  <a:schemeClr val="tx1"/>
                </a:solidFill>
              </a:rPr>
              <a:t>Institutes and Centers (ICs)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2600"/>
              </a:spcAft>
              <a:buFont typeface="Wingdings" panose="05000000000000000000" pitchFamily="2" charset="2"/>
              <a:buChar char="v"/>
            </a:pPr>
            <a:r>
              <a:rPr lang="en-US" sz="2000" b="1">
                <a:solidFill>
                  <a:schemeClr val="tx1"/>
                </a:solidFill>
              </a:rPr>
              <a:t>Center for Scientific Review (CSR)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2600"/>
              </a:spcAft>
              <a:buFont typeface="Wingdings" panose="05000000000000000000" pitchFamily="2" charset="2"/>
              <a:buChar char="v"/>
            </a:pPr>
            <a:r>
              <a:rPr lang="en-US" sz="2000" b="1">
                <a:solidFill>
                  <a:schemeClr val="tx1"/>
                </a:solidFill>
              </a:rPr>
              <a:t>Division of Receipt and Referral (DRR)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2600"/>
              </a:spcAft>
              <a:buFont typeface="Wingdings" panose="05000000000000000000" pitchFamily="2" charset="2"/>
              <a:buChar char="v"/>
            </a:pPr>
            <a:r>
              <a:rPr lang="en-US" sz="2000" b="1">
                <a:solidFill>
                  <a:schemeClr val="tx1"/>
                </a:solidFill>
              </a:rPr>
              <a:t>Scientific Review Group (SRG)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781423" y="1278335"/>
            <a:ext cx="5535003" cy="4805265"/>
          </a:xfrm>
          <a:prstGeom prst="rect">
            <a:avLst/>
          </a:prstGeom>
        </p:spPr>
        <p:txBody>
          <a:bodyPr vert="horz" lIns="121719" tIns="60856" rIns="121719" bIns="60856" rtlCol="0">
            <a:normAutofit/>
          </a:bodyPr>
          <a:lstStyle/>
          <a:p>
            <a:pPr marL="456433" marR="0" lvl="0" indent="-456433" algn="l" defTabSz="1217162" rtl="0" eaLnBrk="1" fontAlgn="auto" latinLnBrk="0" hangingPunct="1">
              <a:lnSpc>
                <a:spcPct val="200000"/>
              </a:lnSpc>
              <a:spcAft>
                <a:spcPts val="2600"/>
              </a:spcAft>
              <a:buClr>
                <a:srgbClr val="7195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Study Section (CSR SRG)</a:t>
            </a:r>
          </a:p>
          <a:p>
            <a:pPr marL="456433" marR="0" lvl="0" indent="-456433" algn="l" defTabSz="1217162" rtl="0" eaLnBrk="1" fontAlgn="auto" latinLnBrk="0" hangingPunct="1">
              <a:lnSpc>
                <a:spcPct val="200000"/>
              </a:lnSpc>
              <a:spcAft>
                <a:spcPts val="2600"/>
              </a:spcAft>
              <a:buClr>
                <a:srgbClr val="7195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Integrated Review Group (IRG)</a:t>
            </a:r>
          </a:p>
          <a:p>
            <a:pPr marL="456433" marR="0" lvl="0" indent="-456433" algn="l" defTabSz="1217162" rtl="0" eaLnBrk="1" fontAlgn="auto" latinLnBrk="0" hangingPunct="1">
              <a:lnSpc>
                <a:spcPct val="200000"/>
              </a:lnSpc>
              <a:spcAft>
                <a:spcPts val="2600"/>
              </a:spcAft>
              <a:buClr>
                <a:srgbClr val="7195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Scientific Review Officer (SRO)</a:t>
            </a:r>
          </a:p>
          <a:p>
            <a:pPr marL="456433" marR="0" lvl="0" indent="-456433" algn="l" defTabSz="1217162" rtl="0" eaLnBrk="1" fontAlgn="auto" latinLnBrk="0" hangingPunct="1">
              <a:lnSpc>
                <a:spcPct val="200000"/>
              </a:lnSpc>
              <a:spcAft>
                <a:spcPts val="2600"/>
              </a:spcAft>
              <a:buClr>
                <a:srgbClr val="7195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Program Officer (PO)</a:t>
            </a:r>
          </a:p>
          <a:p>
            <a:pPr marL="456433" marR="0" lvl="0" indent="-456433" algn="l" defTabSz="1217162" rtl="0" eaLnBrk="1" fontAlgn="auto" latinLnBrk="0" hangingPunct="1">
              <a:lnSpc>
                <a:spcPct val="200000"/>
              </a:lnSpc>
              <a:spcAft>
                <a:spcPts val="2600"/>
              </a:spcAft>
              <a:buClr>
                <a:srgbClr val="7195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Use The Assisted Referral Tool!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C43E3-BECE-48BA-BF1B-AE9E240D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78" y="1371599"/>
            <a:ext cx="5602099" cy="4730391"/>
          </a:xfrm>
          <a:prstGeom prst="rect">
            <a:avLst/>
          </a:prstGeom>
        </p:spPr>
      </p:pic>
      <p:sp>
        <p:nvSpPr>
          <p:cNvPr id="6" name="Content Placeholder 2" descr="Picture of the Assisted Referral Tool webpage: https://public.csr.nih.gov/ForApplicants/ArtHome&#10;&#10;">
            <a:extLst>
              <a:ext uri="{FF2B5EF4-FFF2-40B4-BE49-F238E27FC236}">
                <a16:creationId xmlns:a16="http://schemas.microsoft.com/office/drawing/2014/main" id="{C0B6325A-AD5A-478D-8B57-81D4D6CF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90" y="1371599"/>
            <a:ext cx="10972800" cy="4805265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hlinkClick r:id="rId3"/>
              </a:rPr>
              <a:t>https://public.csr.nih.gov/ForApplicants/ArtHome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ART Suggests Active CSR SRGs</a:t>
            </a:r>
            <a:endParaRPr lang="en-US"/>
          </a:p>
        </p:txBody>
      </p:sp>
      <p:pic>
        <p:nvPicPr>
          <p:cNvPr id="4" name="Picture 3" descr="A screen shot from CSR's Assisted Referral Tool that shows a list of study sections that have a strong or possible match to the text or key words that were searched.">
            <a:extLst>
              <a:ext uri="{FF2B5EF4-FFF2-40B4-BE49-F238E27FC236}">
                <a16:creationId xmlns:a16="http://schemas.microsoft.com/office/drawing/2014/main" id="{42F7A9F3-8A0B-47E9-8C8D-0191E81EBF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14"/>
          <a:stretch>
            <a:fillRect/>
          </a:stretch>
        </p:blipFill>
        <p:spPr>
          <a:xfrm>
            <a:off x="199687" y="1378424"/>
            <a:ext cx="8187239" cy="434681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Graphic 7" descr="Circle with right arrow">
            <a:extLst>
              <a:ext uri="{FF2B5EF4-FFF2-40B4-BE49-F238E27FC236}">
                <a16:creationId xmlns:a16="http://schemas.microsoft.com/office/drawing/2014/main" id="{1660BEB2-5EC0-4281-8C97-71CD5F4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25238" y="375127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Browse SRG Guidelines and Rosters</a:t>
            </a:r>
            <a:endParaRPr lang="en-US"/>
          </a:p>
        </p:txBody>
      </p:sp>
      <p:pic>
        <p:nvPicPr>
          <p:cNvPr id="4" name="Content Placeholder 7" descr="Screenshot of the Neural Basis of Psychopathology, Addictions and Sleep Disorders Study Section – NPAS website&#10;https://public.csr.nih.gov/StudySections/DNDA/BDCN/NPAS TOP">
            <a:extLst>
              <a:ext uri="{FF2B5EF4-FFF2-40B4-BE49-F238E27FC236}">
                <a16:creationId xmlns:a16="http://schemas.microsoft.com/office/drawing/2014/main" id="{A8445B5C-676B-44A3-99EE-FD0BC9E7B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b="51"/>
          <a:stretch/>
        </p:blipFill>
        <p:spPr>
          <a:xfrm>
            <a:off x="816743" y="1482303"/>
            <a:ext cx="6333592" cy="40563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 descr="Screenshot of the Neural Basis of Psychopathology, Addictions and Sleep Disorders Study Section – NPAS website&#10;https://public.csr.nih.gov/StudySections/DNDA/BDCN/NPAS BOTTOM">
            <a:extLst>
              <a:ext uri="{FF2B5EF4-FFF2-40B4-BE49-F238E27FC236}">
                <a16:creationId xmlns:a16="http://schemas.microsoft.com/office/drawing/2014/main" id="{D65F11A8-4A37-44F9-8C10-D923BC0BDC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1872" y="1477344"/>
            <a:ext cx="3797813" cy="278755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25C333-92E6-4DE3-BD1A-19368E0D9EAC}"/>
              </a:ext>
            </a:extLst>
          </p:cNvPr>
          <p:cNvSpPr txBox="1">
            <a:spLocks/>
          </p:cNvSpPr>
          <p:nvPr/>
        </p:nvSpPr>
        <p:spPr>
          <a:xfrm>
            <a:off x="606489" y="5611091"/>
            <a:ext cx="6431619" cy="494145"/>
          </a:xfrm>
          <a:prstGeom prst="rect">
            <a:avLst/>
          </a:prstGeom>
        </p:spPr>
        <p:txBody>
          <a:bodyPr vert="horz" lIns="121719" tIns="60856" rIns="121719" bIns="60856" rtlCol="0">
            <a:normAutofit/>
          </a:bodyPr>
          <a:lstStyle>
            <a:lvl1pPr marL="456433" indent="-456433" algn="l" defTabSz="1217162" rtl="0" eaLnBrk="1" latinLnBrk="0" hangingPunct="1">
              <a:spcBef>
                <a:spcPct val="20000"/>
              </a:spcBef>
              <a:buClr>
                <a:srgbClr val="719500"/>
              </a:buClr>
              <a:buFont typeface="Arial" pitchFamily="34" charset="0"/>
              <a:buChar char="•"/>
              <a:defRPr sz="1800" kern="1200">
                <a:solidFill>
                  <a:srgbClr val="616265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  <a:lvl2pPr marL="456433" indent="388816" algn="l" defTabSz="12171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rgbClr val="616265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2pPr>
            <a:lvl3pPr marL="846519" indent="-389399" algn="l" defTabSz="1217162" rtl="0" eaLnBrk="1" latinLnBrk="0" hangingPunct="1">
              <a:spcBef>
                <a:spcPct val="20000"/>
              </a:spcBef>
              <a:buFont typeface="Arial" pitchFamily="34" charset="0"/>
              <a:buChar char="−"/>
              <a:tabLst>
                <a:tab pos="1301687" algn="l"/>
              </a:tabLst>
              <a:defRPr sz="1800" kern="1200" baseline="0">
                <a:solidFill>
                  <a:srgbClr val="616265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3pPr>
            <a:lvl4pPr marL="1218987" indent="-304747" algn="l" defTabSz="12171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616265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4pPr>
            <a:lvl5pPr marL="1676107" indent="-372468" algn="l" defTabSz="12171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47186" indent="-304277" algn="l" defTabSz="12171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5769" indent="-304277" algn="l" defTabSz="12171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4349" indent="-304277" algn="l" defTabSz="12171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2929" indent="-304277" algn="l" defTabSz="12171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>
                <a:hlinkClick r:id="rId4"/>
              </a:rPr>
              <a:t>https://public.csr.nih.gov/StudySections/DNDA/BDCN/NPAS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628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EE26-CB98-4175-92A2-B5B8FE66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Request Form (ARF)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2C8E9-2D41-497B-8407-6A92E8B09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90" y="1371599"/>
            <a:ext cx="5489510" cy="4805265"/>
          </a:xfrm>
        </p:spPr>
        <p:txBody>
          <a:bodyPr/>
          <a:lstStyle/>
          <a:p>
            <a:pPr marL="342900" lvl="1" indent="-342900">
              <a:buClr>
                <a:srgbClr val="719500"/>
              </a:buClr>
              <a:buFont typeface="Wingdings" panose="05000000000000000000" pitchFamily="2" charset="2"/>
              <a:buChar char="v"/>
              <a:defRPr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The ARF should be used to:  </a:t>
            </a:r>
          </a:p>
          <a:p>
            <a:pPr marL="732986" lvl="2" indent="-342900">
              <a:buClr>
                <a:srgbClr val="719500"/>
              </a:buClr>
              <a:buFont typeface="Wingdings" panose="05000000000000000000" pitchFamily="2" charset="2"/>
              <a:buChar char="v"/>
              <a:defRPr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Make IC and SRG assignment requests</a:t>
            </a:r>
          </a:p>
          <a:p>
            <a:pPr marL="732986" lvl="2" indent="-342900">
              <a:buClr>
                <a:srgbClr val="719500"/>
              </a:buClr>
              <a:buFont typeface="Wingdings" panose="05000000000000000000" pitchFamily="2" charset="2"/>
              <a:buChar char="v"/>
              <a:defRPr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Identify potential conflicts of interest</a:t>
            </a:r>
          </a:p>
          <a:p>
            <a:pPr marL="732986" lvl="2" indent="-342900">
              <a:buClr>
                <a:srgbClr val="719500"/>
              </a:buClr>
              <a:buFont typeface="Wingdings" panose="05000000000000000000" pitchFamily="2" charset="2"/>
              <a:buChar char="v"/>
              <a:defRPr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List areas of expertise needed to evaluate the application</a:t>
            </a:r>
          </a:p>
          <a:p>
            <a:pPr marL="342900" lvl="1" indent="-342900">
              <a:buClr>
                <a:srgbClr val="719500"/>
              </a:buClr>
              <a:buFont typeface="Wingdings" panose="05000000000000000000" pitchFamily="2" charset="2"/>
              <a:buChar char="v"/>
              <a:defRPr/>
            </a:pPr>
            <a:endParaRPr lang="en-US" sz="2400">
              <a:solidFill>
                <a:schemeClr val="tx2">
                  <a:lumMod val="75000"/>
                </a:schemeClr>
              </a:solidFill>
            </a:endParaRPr>
          </a:p>
          <a:p>
            <a:pPr marL="342900" lvl="1" indent="-342900">
              <a:buClr>
                <a:srgbClr val="719500"/>
              </a:buClr>
              <a:buFont typeface="Wingdings" panose="05000000000000000000" pitchFamily="2" charset="2"/>
              <a:buChar char="v"/>
              <a:defRPr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It is NOT appropriate to suggest specific reviewers.  </a:t>
            </a:r>
          </a:p>
          <a:p>
            <a:endParaRPr lang="en-US"/>
          </a:p>
        </p:txBody>
      </p:sp>
      <p:pic>
        <p:nvPicPr>
          <p:cNvPr id="6" name="Picture 5" descr="Screenshot of assignment request form https://grants.nih.gov/grants/how-to-apply-application-guide/forms-f/general-forms-f.pdf">
            <a:extLst>
              <a:ext uri="{FF2B5EF4-FFF2-40B4-BE49-F238E27FC236}">
                <a16:creationId xmlns:a16="http://schemas.microsoft.com/office/drawing/2014/main" id="{62803DF3-6AF2-46DA-BF60-B164B9D4D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333" y="1371599"/>
            <a:ext cx="5670413" cy="313574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81884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5">
            <a:extLst>
              <a:ext uri="{FF2B5EF4-FFF2-40B4-BE49-F238E27FC236}">
                <a16:creationId xmlns:a16="http://schemas.microsoft.com/office/drawing/2014/main" id="{440D8500-1E7A-42EC-8E8E-1926CCA42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04588" y="4003262"/>
            <a:ext cx="6511770" cy="580439"/>
          </a:xfrm>
          <a:prstGeom prst="roundRect">
            <a:avLst/>
          </a:prstGeom>
          <a:solidFill>
            <a:srgbClr val="9BB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63">
            <a:extLst>
              <a:ext uri="{FF2B5EF4-FFF2-40B4-BE49-F238E27FC236}">
                <a16:creationId xmlns:a16="http://schemas.microsoft.com/office/drawing/2014/main" id="{9E7A096D-F192-48AB-8335-25CD64B95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04588" y="2463560"/>
            <a:ext cx="6448146" cy="1300572"/>
          </a:xfrm>
          <a:prstGeom prst="round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16265"/>
              </a:solidFill>
            </a:endParaRPr>
          </a:p>
        </p:txBody>
      </p:sp>
      <p:sp>
        <p:nvSpPr>
          <p:cNvPr id="9" name="Title 1" descr="Unsure?  Let DRR Make the Best Assignment Choice for you.">
            <a:extLst>
              <a:ext uri="{FF2B5EF4-FFF2-40B4-BE49-F238E27FC236}">
                <a16:creationId xmlns:a16="http://schemas.microsoft.com/office/drawing/2014/main" id="{9336AAB7-5B46-4A99-9C2C-9BD382F3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663" y="2556161"/>
            <a:ext cx="5805996" cy="105333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Unsure?  Let DRR Make the Best Assignment Choice for you.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FAEFEE-07EA-4F51-A4CC-E8581F0BA64C}"/>
              </a:ext>
            </a:extLst>
          </p:cNvPr>
          <p:cNvSpPr/>
          <p:nvPr/>
        </p:nvSpPr>
        <p:spPr>
          <a:xfrm>
            <a:off x="5146526" y="4040949"/>
            <a:ext cx="2964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We are good at this.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285D75-21CF-4605-94AF-8826B7FF9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45" y="780495"/>
            <a:ext cx="2567140" cy="25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87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We Also Look At Policy Compliance</a:t>
            </a: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4F8AFF-7C12-4B05-96B5-23DE65634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2021" y="1905880"/>
            <a:ext cx="1287996" cy="1287996"/>
            <a:chOff x="922021" y="1905880"/>
            <a:chExt cx="1287996" cy="128799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E730AE3-59FA-4ABC-9102-A48E6263E042}"/>
                </a:ext>
              </a:extLst>
            </p:cNvPr>
            <p:cNvSpPr/>
            <p:nvPr/>
          </p:nvSpPr>
          <p:spPr>
            <a:xfrm>
              <a:off x="922021" y="1905880"/>
              <a:ext cx="1287996" cy="1287996"/>
            </a:xfrm>
            <a:prstGeom prst="ellipse">
              <a:avLst/>
            </a:prstGeom>
            <a:solidFill>
              <a:srgbClr val="90B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2C593D9-16CB-4689-AB47-04C3211C5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9992" y="2185448"/>
              <a:ext cx="751343" cy="751343"/>
            </a:xfrm>
            <a:prstGeom prst="rect">
              <a:avLst/>
            </a:prstGeom>
            <a:solidFill>
              <a:srgbClr val="90B34B"/>
            </a:solidFill>
            <a:ln>
              <a:noFill/>
            </a:ln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AA7E18A-2575-422F-B99E-FAC712000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3499" y="3765030"/>
            <a:ext cx="1287996" cy="1287996"/>
            <a:chOff x="923499" y="3765030"/>
            <a:chExt cx="1287996" cy="128799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1966802-1D1F-4943-9694-965CE1B43191}"/>
                </a:ext>
              </a:extLst>
            </p:cNvPr>
            <p:cNvSpPr/>
            <p:nvPr/>
          </p:nvSpPr>
          <p:spPr>
            <a:xfrm>
              <a:off x="923499" y="3765030"/>
              <a:ext cx="1287996" cy="128799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C130BE9-19A6-48FF-B5B8-D591259FC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5958" y="3962180"/>
              <a:ext cx="833761" cy="83376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8BA84C-3087-43E8-B0F1-30173F19B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989" y="1747936"/>
            <a:ext cx="8581053" cy="4147768"/>
          </a:xfrm>
        </p:spPr>
        <p:txBody>
          <a:bodyPr/>
          <a:lstStyle/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Late Applications</a:t>
            </a: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Font/Format</a:t>
            </a: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Excess Materials</a:t>
            </a: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Duplicate/Overlapping Applications</a:t>
            </a:r>
          </a:p>
          <a:p>
            <a:pPr marL="285750" lvl="1" indent="-285750">
              <a:buClr>
                <a:srgbClr val="719500"/>
              </a:buClr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Unallowable (Re)Submissions</a:t>
            </a:r>
          </a:p>
          <a:p>
            <a:endParaRPr lang="en-US" sz="2000"/>
          </a:p>
          <a:p>
            <a:r>
              <a:rPr lang="en-US" sz="2000">
                <a:hlinkClick r:id="rId4"/>
              </a:rPr>
              <a:t>https://grants.nih.gov/grants/guide/notice-files/NOT-OD-15-039.html</a:t>
            </a:r>
            <a:r>
              <a:rPr lang="en-US" sz="2000"/>
              <a:t> </a:t>
            </a:r>
          </a:p>
          <a:p>
            <a:r>
              <a:rPr lang="en-US" sz="2000">
                <a:hlinkClick r:id="rId5"/>
              </a:rPr>
              <a:t>https://grants.nih.gov/grants/guide/notice-files/NOT-OD-11-080.html</a:t>
            </a:r>
            <a:r>
              <a:rPr lang="en-US" sz="2000"/>
              <a:t> </a:t>
            </a:r>
          </a:p>
          <a:p>
            <a:r>
              <a:rPr lang="en-US" sz="2000">
                <a:hlinkClick r:id="rId6"/>
              </a:rPr>
              <a:t>https://grants.nih.gov/grants/guide/notice-files/NOT-OD-18-197.html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08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Referral Outcome</a:t>
            </a:r>
            <a:endParaRPr lang="en-US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4C6548B-FF97-4B83-8692-61D147BBD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0063018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solidFill>
                  <a:srgbClr val="6C3A77"/>
                </a:solidFill>
              </a:rPr>
              <a:t>In your </a:t>
            </a:r>
            <a:r>
              <a:rPr lang="en-US" sz="2400" b="1" err="1">
                <a:solidFill>
                  <a:srgbClr val="6C3A77"/>
                </a:solidFill>
              </a:rPr>
              <a:t>eRA</a:t>
            </a:r>
            <a:r>
              <a:rPr lang="en-US" sz="2400" b="1">
                <a:solidFill>
                  <a:srgbClr val="6C3A77"/>
                </a:solidFill>
              </a:rPr>
              <a:t> Commons Status View for the application, find:</a:t>
            </a:r>
          </a:p>
          <a:p>
            <a:endParaRPr lang="en-US" sz="240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IC Assignment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/>
              <a:t>PO Name and Contact Information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/>
              <a:t>SRG Assignment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/>
              <a:t>SRO Name and Contact Information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/>
              <a:t>SRG Meeting Date/Time and Council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Correspondence and notifications from DRR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27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Who to Contact When</a:t>
            </a:r>
            <a:endParaRPr lang="en-US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13733BD-81FF-4F9F-BA0E-B38A946F4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6C3A77"/>
                </a:solidFill>
              </a:rPr>
              <a:t>Submission Problems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/>
              <a:t>eRA Commons Service Desk </a:t>
            </a:r>
            <a:br>
              <a:rPr lang="en-US" sz="2400"/>
            </a:br>
            <a:r>
              <a:rPr lang="en-US" sz="2400"/>
              <a:t>       </a:t>
            </a:r>
            <a:r>
              <a:rPr lang="en-US" sz="2400">
                <a:hlinkClick r:id="rId2"/>
              </a:rPr>
              <a:t>https://era.nih.gov/need-help</a:t>
            </a:r>
            <a:r>
              <a:rPr lang="en-US" sz="240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6C3A77"/>
                </a:solidFill>
              </a:rPr>
              <a:t>During the Referral and Assignment Process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/>
              <a:t>Division of Receipt and Referral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/>
              <a:t>301-435-0715  or </a:t>
            </a:r>
            <a:r>
              <a:rPr lang="en-US" sz="2400">
                <a:hlinkClick r:id="rId3"/>
              </a:rPr>
              <a:t>csrdrr@mail.nih.gov</a:t>
            </a:r>
            <a:r>
              <a:rPr lang="en-US" sz="240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6C3A77"/>
                </a:solidFill>
              </a:rPr>
              <a:t>During Review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/>
              <a:t>SRO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6C3A77"/>
                </a:solidFill>
              </a:rPr>
              <a:t>After Review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/>
              <a:t>PO</a:t>
            </a:r>
          </a:p>
          <a:p>
            <a:pPr>
              <a:buFont typeface="Wingdings" panose="05000000000000000000" pitchFamily="2" charset="2"/>
              <a:buChar char="v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65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5">
            <a:extLst>
              <a:ext uri="{FF2B5EF4-FFF2-40B4-BE49-F238E27FC236}">
                <a16:creationId xmlns:a16="http://schemas.microsoft.com/office/drawing/2014/main" id="{09B81667-D53F-422F-8C81-3B9A8A686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3261" y="3168760"/>
            <a:ext cx="3285478" cy="580439"/>
          </a:xfrm>
          <a:prstGeom prst="roundRect">
            <a:avLst/>
          </a:prstGeom>
          <a:solidFill>
            <a:srgbClr val="9BB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63">
            <a:extLst>
              <a:ext uri="{FF2B5EF4-FFF2-40B4-BE49-F238E27FC236}">
                <a16:creationId xmlns:a16="http://schemas.microsoft.com/office/drawing/2014/main" id="{4BFFF39D-151D-464F-AFF0-9218C4C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56661" y="2055183"/>
            <a:ext cx="8078679" cy="774700"/>
          </a:xfrm>
          <a:prstGeom prst="round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162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997" y="2041249"/>
            <a:ext cx="6786201" cy="762000"/>
          </a:xfrm>
        </p:spPr>
        <p:txBody>
          <a:bodyPr>
            <a:normAutofit/>
          </a:bodyPr>
          <a:lstStyle/>
          <a:p>
            <a:pPr algn="ctr"/>
            <a:r>
              <a:rPr>
                <a:solidFill>
                  <a:schemeClr val="bg1"/>
                </a:solidFill>
              </a:rPr>
              <a:t>Contact DRR any time for information!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9D6BBD-54E1-4E5A-ADF8-58932AB41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5680" y="3324497"/>
            <a:ext cx="6885370" cy="27478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>
                <a:solidFill>
                  <a:srgbClr val="006E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csrdrr@mail.nih.gov</a:t>
            </a:r>
            <a:r>
              <a:rPr lang="en-US" sz="2000">
                <a:solidFill>
                  <a:srgbClr val="006E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000">
                <a:solidFill>
                  <a:srgbClr val="777777"/>
                </a:solidFill>
              </a:rPr>
              <a:t>301-435-0715 (8 AM to 5 PM, weekdays)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1795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Get The Latest News and Information </a:t>
            </a:r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D95D32D-96BE-4312-84D7-EC10AD51F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16"/>
          <a:stretch/>
        </p:blipFill>
        <p:spPr>
          <a:xfrm>
            <a:off x="5739473" y="1577315"/>
            <a:ext cx="5927994" cy="2522550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0216318-DC94-408F-BAE3-4697435E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33" y="1463468"/>
            <a:ext cx="4933292" cy="358832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Subscribe to the NIH Guide:</a:t>
            </a:r>
          </a:p>
          <a:p>
            <a:pPr lvl="1" indent="0">
              <a:buNone/>
            </a:pPr>
            <a:r>
              <a:rPr lang="en-US" sz="1400">
                <a:hlinkClick r:id="rId3"/>
              </a:rPr>
              <a:t>http://grants.nih.gov/grants/guide/listserv.htm</a:t>
            </a:r>
            <a:r>
              <a:rPr lang="en-US" sz="140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Get a weekly digest of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/>
              <a:t>New Guide Notices with policies and updates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/>
              <a:t>New Funding Opportunity Announcements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>
                <a:hlinkClick r:id="rId4"/>
              </a:rPr>
              <a:t>https://grants.nih.gov/grants/guide/YearlyIndex/AllYearsIndex.cfm</a:t>
            </a:r>
            <a:r>
              <a:rPr lang="en-US" sz="2400"/>
              <a:t>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D677093-3D05-4C85-ACC8-ADEBCB21C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9420" y="4978400"/>
            <a:ext cx="1208047" cy="120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5914A7-C747-4F12-8991-DF84AFB5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Turning Ideas into Funding – An Overview</a:t>
            </a:r>
            <a:endParaRPr lang="en-IN"/>
          </a:p>
        </p:txBody>
      </p:sp>
      <p:grpSp>
        <p:nvGrpSpPr>
          <p:cNvPr id="2" name="Group 1" descr="A schematic of the NIH funding cycle highlighting the steps of application submission and DRR processing. Prepared by Mr. Rashid Shah.">
            <a:extLst>
              <a:ext uri="{FF2B5EF4-FFF2-40B4-BE49-F238E27FC236}">
                <a16:creationId xmlns:a16="http://schemas.microsoft.com/office/drawing/2014/main" id="{79E7EB87-32FC-4A7D-83F9-34A3603EDCC3}"/>
              </a:ext>
            </a:extLst>
          </p:cNvPr>
          <p:cNvGrpSpPr/>
          <p:nvPr/>
        </p:nvGrpSpPr>
        <p:grpSpPr>
          <a:xfrm>
            <a:off x="1774993" y="1143393"/>
            <a:ext cx="9354838" cy="5322369"/>
            <a:chOff x="1774993" y="1143393"/>
            <a:chExt cx="9354838" cy="5322369"/>
          </a:xfrm>
        </p:grpSpPr>
        <p:sp>
          <p:nvSpPr>
            <p:cNvPr id="138" name="Rounded Rectangle 32">
              <a:extLst>
                <a:ext uri="{FF2B5EF4-FFF2-40B4-BE49-F238E27FC236}">
                  <a16:creationId xmlns:a16="http://schemas.microsoft.com/office/drawing/2014/main" id="{E284074B-7817-4C37-8C85-8D9AC325727D}"/>
                </a:ext>
              </a:extLst>
            </p:cNvPr>
            <p:cNvSpPr/>
            <p:nvPr/>
          </p:nvSpPr>
          <p:spPr>
            <a:xfrm>
              <a:off x="5458037" y="4574275"/>
              <a:ext cx="1821224" cy="92577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7" name="Rounded Rectangle 32">
              <a:extLst>
                <a:ext uri="{FF2B5EF4-FFF2-40B4-BE49-F238E27FC236}">
                  <a16:creationId xmlns:a16="http://schemas.microsoft.com/office/drawing/2014/main" id="{E284074B-7817-4C37-8C85-8D9AC325727D}"/>
                </a:ext>
              </a:extLst>
            </p:cNvPr>
            <p:cNvSpPr/>
            <p:nvPr/>
          </p:nvSpPr>
          <p:spPr>
            <a:xfrm>
              <a:off x="2306475" y="5609230"/>
              <a:ext cx="2324638" cy="5868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3457614" y="1280977"/>
              <a:ext cx="4835433" cy="4816385"/>
              <a:chOff x="3716926" y="1280977"/>
              <a:chExt cx="4835433" cy="4816385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847012" y="1393371"/>
                <a:ext cx="4497976" cy="4497976"/>
              </a:xfrm>
              <a:prstGeom prst="ellipse">
                <a:avLst/>
              </a:prstGeom>
              <a:noFill/>
              <a:ln w="381000">
                <a:solidFill>
                  <a:srgbClr val="98A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L-Shape 108"/>
              <p:cNvSpPr/>
              <p:nvPr/>
            </p:nvSpPr>
            <p:spPr>
              <a:xfrm rot="11587720">
                <a:off x="4783725" y="1490526"/>
                <a:ext cx="415834" cy="415834"/>
              </a:xfrm>
              <a:prstGeom prst="corner">
                <a:avLst>
                  <a:gd name="adj1" fmla="val 10031"/>
                  <a:gd name="adj2" fmla="val 93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L-Shape 117"/>
              <p:cNvSpPr/>
              <p:nvPr/>
            </p:nvSpPr>
            <p:spPr>
              <a:xfrm rot="14691948">
                <a:off x="6517275" y="1280977"/>
                <a:ext cx="415834" cy="415834"/>
              </a:xfrm>
              <a:prstGeom prst="corner">
                <a:avLst>
                  <a:gd name="adj1" fmla="val 10031"/>
                  <a:gd name="adj2" fmla="val 93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L-Shape 118"/>
              <p:cNvSpPr/>
              <p:nvPr/>
            </p:nvSpPr>
            <p:spPr>
              <a:xfrm rot="17006216">
                <a:off x="7850775" y="2347777"/>
                <a:ext cx="415834" cy="415834"/>
              </a:xfrm>
              <a:prstGeom prst="corner">
                <a:avLst>
                  <a:gd name="adj1" fmla="val 10031"/>
                  <a:gd name="adj2" fmla="val 93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L-Shape 119"/>
              <p:cNvSpPr/>
              <p:nvPr/>
            </p:nvSpPr>
            <p:spPr>
              <a:xfrm rot="19722152">
                <a:off x="8136525" y="3671752"/>
                <a:ext cx="415834" cy="415834"/>
              </a:xfrm>
              <a:prstGeom prst="corner">
                <a:avLst>
                  <a:gd name="adj1" fmla="val 10031"/>
                  <a:gd name="adj2" fmla="val 93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L-Shape 120"/>
              <p:cNvSpPr/>
              <p:nvPr/>
            </p:nvSpPr>
            <p:spPr>
              <a:xfrm rot="21359917">
                <a:off x="7565026" y="4919527"/>
                <a:ext cx="415834" cy="415834"/>
              </a:xfrm>
              <a:prstGeom prst="corner">
                <a:avLst>
                  <a:gd name="adj1" fmla="val 10031"/>
                  <a:gd name="adj2" fmla="val 93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L-Shape 121"/>
              <p:cNvSpPr/>
              <p:nvPr/>
            </p:nvSpPr>
            <p:spPr>
              <a:xfrm rot="2342276">
                <a:off x="6060076" y="5681528"/>
                <a:ext cx="415834" cy="415834"/>
              </a:xfrm>
              <a:prstGeom prst="corner">
                <a:avLst>
                  <a:gd name="adj1" fmla="val 10031"/>
                  <a:gd name="adj2" fmla="val 93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L-Shape 122"/>
              <p:cNvSpPr/>
              <p:nvPr/>
            </p:nvSpPr>
            <p:spPr>
              <a:xfrm rot="5142673">
                <a:off x="4469401" y="5176703"/>
                <a:ext cx="415834" cy="415834"/>
              </a:xfrm>
              <a:prstGeom prst="corner">
                <a:avLst>
                  <a:gd name="adj1" fmla="val 10031"/>
                  <a:gd name="adj2" fmla="val 93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L-Shape 123"/>
              <p:cNvSpPr/>
              <p:nvPr/>
            </p:nvSpPr>
            <p:spPr>
              <a:xfrm rot="7477986">
                <a:off x="3716926" y="4005128"/>
                <a:ext cx="415834" cy="415834"/>
              </a:xfrm>
              <a:prstGeom prst="corner">
                <a:avLst>
                  <a:gd name="adj1" fmla="val 10031"/>
                  <a:gd name="adj2" fmla="val 93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L-Shape 124"/>
              <p:cNvSpPr/>
              <p:nvPr/>
            </p:nvSpPr>
            <p:spPr>
              <a:xfrm rot="9621654">
                <a:off x="3783601" y="2681153"/>
                <a:ext cx="415834" cy="415834"/>
              </a:xfrm>
              <a:prstGeom prst="corner">
                <a:avLst>
                  <a:gd name="adj1" fmla="val 10031"/>
                  <a:gd name="adj2" fmla="val 93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AA5D685-95A7-4070-9AB0-3EAF2F788C5F}"/>
                </a:ext>
              </a:extLst>
            </p:cNvPr>
            <p:cNvSpPr/>
            <p:nvPr/>
          </p:nvSpPr>
          <p:spPr>
            <a:xfrm>
              <a:off x="5408016" y="1143393"/>
              <a:ext cx="609600" cy="609600"/>
            </a:xfrm>
            <a:prstGeom prst="ellipse">
              <a:avLst/>
            </a:prstGeom>
            <a:solidFill>
              <a:srgbClr val="21699D"/>
            </a:solidFill>
            <a:ln w="476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8D6FEFCE-AE6B-4256-A3A6-CB9834237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2808" y="1169610"/>
              <a:ext cx="500016" cy="500016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6A37FDF-8C36-4377-B2A3-3AE083B9AF5E}"/>
                </a:ext>
              </a:extLst>
            </p:cNvPr>
            <p:cNvGrpSpPr/>
            <p:nvPr/>
          </p:nvGrpSpPr>
          <p:grpSpPr>
            <a:xfrm>
              <a:off x="7149959" y="1819591"/>
              <a:ext cx="609600" cy="609600"/>
              <a:chOff x="2534630" y="1219200"/>
              <a:chExt cx="609600" cy="60960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39B66DC-A716-4169-BFFB-D2D39A4DC850}"/>
                  </a:ext>
                </a:extLst>
              </p:cNvPr>
              <p:cNvSpPr/>
              <p:nvPr/>
            </p:nvSpPr>
            <p:spPr>
              <a:xfrm>
                <a:off x="2534630" y="1219200"/>
                <a:ext cx="609600" cy="609600"/>
              </a:xfrm>
              <a:prstGeom prst="ellipse">
                <a:avLst/>
              </a:prstGeom>
              <a:solidFill>
                <a:srgbClr val="2676AC"/>
              </a:solidFill>
              <a:ln w="476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E080A8D5-EEAF-44B6-A409-EB2883F6C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0067" y="1310321"/>
                <a:ext cx="418725" cy="418725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5A4C0633-213A-4AAA-A0F5-8F4DBE6A4272}"/>
                </a:ext>
              </a:extLst>
            </p:cNvPr>
            <p:cNvGrpSpPr/>
            <p:nvPr/>
          </p:nvGrpSpPr>
          <p:grpSpPr>
            <a:xfrm>
              <a:off x="7770567" y="3112815"/>
              <a:ext cx="609600" cy="609600"/>
              <a:chOff x="4290991" y="1219200"/>
              <a:chExt cx="609600" cy="6096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1F4087A-DF04-4BFE-A6A5-5545827849AD}"/>
                  </a:ext>
                </a:extLst>
              </p:cNvPr>
              <p:cNvSpPr/>
              <p:nvPr/>
            </p:nvSpPr>
            <p:spPr>
              <a:xfrm>
                <a:off x="4290991" y="1219200"/>
                <a:ext cx="609600" cy="609600"/>
              </a:xfrm>
              <a:prstGeom prst="ellipse">
                <a:avLst/>
              </a:prstGeom>
              <a:solidFill>
                <a:srgbClr val="21699D"/>
              </a:solidFill>
              <a:ln w="47625">
                <a:solidFill>
                  <a:srgbClr val="7030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F054C516-FE70-48A5-95DE-18778EC48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3283" y="1325360"/>
                <a:ext cx="405015" cy="405015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E4C5CBC-3CEF-415C-AD13-016A27D6FC83}"/>
                </a:ext>
              </a:extLst>
            </p:cNvPr>
            <p:cNvGrpSpPr/>
            <p:nvPr/>
          </p:nvGrpSpPr>
          <p:grpSpPr>
            <a:xfrm>
              <a:off x="7556532" y="4358155"/>
              <a:ext cx="609600" cy="609600"/>
              <a:chOff x="6608923" y="1214864"/>
              <a:chExt cx="609600" cy="60960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51C64ED-70C1-44FB-8673-5643D43EBCC5}"/>
                  </a:ext>
                </a:extLst>
              </p:cNvPr>
              <p:cNvSpPr/>
              <p:nvPr/>
            </p:nvSpPr>
            <p:spPr>
              <a:xfrm>
                <a:off x="6608923" y="1214864"/>
                <a:ext cx="609600" cy="609600"/>
              </a:xfrm>
              <a:prstGeom prst="ellipse">
                <a:avLst/>
              </a:prstGeom>
              <a:solidFill>
                <a:srgbClr val="21699D"/>
              </a:solidFill>
              <a:ln w="47625">
                <a:solidFill>
                  <a:srgbClr val="6C3A7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BA58DBB6-92E8-45D2-BF5C-A7AC5BF64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8795" y="1257913"/>
                <a:ext cx="477491" cy="477491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F222B45-2B66-41F7-85C5-7AA20F2582E9}"/>
                </a:ext>
              </a:extLst>
            </p:cNvPr>
            <p:cNvGrpSpPr/>
            <p:nvPr/>
          </p:nvGrpSpPr>
          <p:grpSpPr>
            <a:xfrm>
              <a:off x="6424569" y="5374996"/>
              <a:ext cx="609600" cy="609600"/>
              <a:chOff x="6500989" y="3056950"/>
              <a:chExt cx="609600" cy="6096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247A12A4-5D16-47D3-ADB7-5EDFB5CDF76C}"/>
                  </a:ext>
                </a:extLst>
              </p:cNvPr>
              <p:cNvSpPr/>
              <p:nvPr/>
            </p:nvSpPr>
            <p:spPr>
              <a:xfrm>
                <a:off x="6500989" y="3056950"/>
                <a:ext cx="609600" cy="609600"/>
              </a:xfrm>
              <a:prstGeom prst="ellipse">
                <a:avLst/>
              </a:prstGeom>
              <a:solidFill>
                <a:srgbClr val="21699D"/>
              </a:solidFill>
              <a:ln w="476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20E4E93A-A1FD-4C15-86EF-EBE78C682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7476" y="3115964"/>
                <a:ext cx="477491" cy="477491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EF3A0B4-9CA0-40A1-A101-697E9A441F7D}"/>
                </a:ext>
              </a:extLst>
            </p:cNvPr>
            <p:cNvGrpSpPr/>
            <p:nvPr/>
          </p:nvGrpSpPr>
          <p:grpSpPr>
            <a:xfrm>
              <a:off x="4618099" y="5374996"/>
              <a:ext cx="609600" cy="609600"/>
              <a:chOff x="3949937" y="3064748"/>
              <a:chExt cx="609600" cy="609600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8FF53D29-8371-4919-92FA-18854B523229}"/>
                  </a:ext>
                </a:extLst>
              </p:cNvPr>
              <p:cNvSpPr/>
              <p:nvPr/>
            </p:nvSpPr>
            <p:spPr>
              <a:xfrm>
                <a:off x="3949937" y="3064748"/>
                <a:ext cx="609600" cy="609600"/>
              </a:xfrm>
              <a:prstGeom prst="ellipse">
                <a:avLst/>
              </a:prstGeom>
              <a:solidFill>
                <a:srgbClr val="21699D"/>
              </a:solidFill>
              <a:ln w="476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0B8AB55C-1A29-4519-BCEE-86E50238B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8060" y="3150972"/>
                <a:ext cx="480826" cy="480826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CD993B9-AE93-4EDA-9D21-2A4E2C58AA07}"/>
                </a:ext>
              </a:extLst>
            </p:cNvPr>
            <p:cNvGrpSpPr/>
            <p:nvPr/>
          </p:nvGrpSpPr>
          <p:grpSpPr>
            <a:xfrm>
              <a:off x="3555494" y="4358155"/>
              <a:ext cx="609600" cy="609600"/>
              <a:chOff x="1620230" y="3077161"/>
              <a:chExt cx="609600" cy="6096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FA5CCE0-B971-42D8-9D88-53C3F03AF252}"/>
                  </a:ext>
                </a:extLst>
              </p:cNvPr>
              <p:cNvSpPr/>
              <p:nvPr/>
            </p:nvSpPr>
            <p:spPr>
              <a:xfrm>
                <a:off x="1620230" y="3077161"/>
                <a:ext cx="609600" cy="609600"/>
              </a:xfrm>
              <a:prstGeom prst="ellipse">
                <a:avLst/>
              </a:prstGeom>
              <a:solidFill>
                <a:srgbClr val="21699D"/>
              </a:solidFill>
              <a:ln w="476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96E40D7F-530A-47F5-BA21-308E6091C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6172" y="3136924"/>
                <a:ext cx="457715" cy="457715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3951253-033C-4ECE-9384-54357393D7B1}"/>
                </a:ext>
              </a:extLst>
            </p:cNvPr>
            <p:cNvGrpSpPr/>
            <p:nvPr/>
          </p:nvGrpSpPr>
          <p:grpSpPr>
            <a:xfrm>
              <a:off x="3313780" y="3112815"/>
              <a:ext cx="609600" cy="609600"/>
              <a:chOff x="1613649" y="5266750"/>
              <a:chExt cx="609600" cy="6096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8649AE4-B2EA-48EA-ADE2-9753730547EB}"/>
                  </a:ext>
                </a:extLst>
              </p:cNvPr>
              <p:cNvSpPr/>
              <p:nvPr/>
            </p:nvSpPr>
            <p:spPr>
              <a:xfrm>
                <a:off x="1613649" y="5266750"/>
                <a:ext cx="609600" cy="609600"/>
              </a:xfrm>
              <a:prstGeom prst="ellipse">
                <a:avLst/>
              </a:prstGeom>
              <a:solidFill>
                <a:srgbClr val="21699D"/>
              </a:solidFill>
              <a:ln w="476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99086207-BE83-430E-B67D-5CBAA47F7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9480" y="5318128"/>
                <a:ext cx="506841" cy="506841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47F2A87-F0C2-4292-B5DF-C60D5E30350E}"/>
                </a:ext>
              </a:extLst>
            </p:cNvPr>
            <p:cNvGrpSpPr/>
            <p:nvPr/>
          </p:nvGrpSpPr>
          <p:grpSpPr>
            <a:xfrm>
              <a:off x="3943025" y="1819591"/>
              <a:ext cx="609600" cy="609600"/>
              <a:chOff x="4058630" y="5266750"/>
              <a:chExt cx="609600" cy="6096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F54468E7-3CEB-456E-8507-48D7D527F746}"/>
                  </a:ext>
                </a:extLst>
              </p:cNvPr>
              <p:cNvSpPr/>
              <p:nvPr/>
            </p:nvSpPr>
            <p:spPr>
              <a:xfrm>
                <a:off x="4058630" y="5266750"/>
                <a:ext cx="609600" cy="609600"/>
              </a:xfrm>
              <a:prstGeom prst="ellipse">
                <a:avLst/>
              </a:prstGeom>
              <a:solidFill>
                <a:srgbClr val="21699D"/>
              </a:solidFill>
              <a:ln w="476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384B7D18-0DD3-40BD-A430-A67789A1B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9028" y="5339767"/>
                <a:ext cx="444671" cy="444671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26" name="Text Box 6">
              <a:extLst>
                <a:ext uri="{FF2B5EF4-FFF2-40B4-BE49-F238E27FC236}">
                  <a16:creationId xmlns:a16="http://schemas.microsoft.com/office/drawing/2014/main" id="{5C6D0D5E-F6BC-411A-AF5E-0634D90C0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7643" y="1817143"/>
              <a:ext cx="14430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Applicant initiates</a:t>
              </a:r>
            </a:p>
            <a:p>
              <a:pPr algn="ctr" eaLnBrk="0" hangingPunct="0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research idea</a:t>
              </a:r>
            </a:p>
          </p:txBody>
        </p:sp>
        <p:sp>
          <p:nvSpPr>
            <p:cNvPr id="127" name="Text Box 6">
              <a:extLst>
                <a:ext uri="{FF2B5EF4-FFF2-40B4-BE49-F238E27FC236}">
                  <a16:creationId xmlns:a16="http://schemas.microsoft.com/office/drawing/2014/main" id="{5C6D0D5E-F6BC-411A-AF5E-0634D90C0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9591" y="1778474"/>
              <a:ext cx="15924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Prepares Application</a:t>
              </a:r>
            </a:p>
          </p:txBody>
        </p:sp>
        <p:sp>
          <p:nvSpPr>
            <p:cNvPr id="128" name="Text Box 6">
              <a:extLst>
                <a:ext uri="{FF2B5EF4-FFF2-40B4-BE49-F238E27FC236}">
                  <a16:creationId xmlns:a16="http://schemas.microsoft.com/office/drawing/2014/main" id="{5C6D0D5E-F6BC-411A-AF5E-0634D90C0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103" y="3211489"/>
              <a:ext cx="14301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7030A0"/>
                  </a:solidFill>
                  <a:latin typeface="Trebuchet MS" panose="020B0603020202020204" pitchFamily="34" charset="0"/>
                </a:rPr>
                <a:t>Submits grant</a:t>
              </a:r>
            </a:p>
            <a:p>
              <a:pPr algn="r" eaLnBrk="0" hangingPunct="0"/>
              <a:r>
                <a:rPr lang="en-US" sz="1200">
                  <a:solidFill>
                    <a:srgbClr val="7030A0"/>
                  </a:solidFill>
                  <a:latin typeface="Trebuchet MS" panose="020B0603020202020204" pitchFamily="34" charset="0"/>
                </a:rPr>
                <a:t>application to NIH</a:t>
              </a:r>
            </a:p>
          </p:txBody>
        </p:sp>
        <p:sp>
          <p:nvSpPr>
            <p:cNvPr id="129" name="Text Box 6">
              <a:extLst>
                <a:ext uri="{FF2B5EF4-FFF2-40B4-BE49-F238E27FC236}">
                  <a16:creationId xmlns:a16="http://schemas.microsoft.com/office/drawing/2014/main" id="{5C6D0D5E-F6BC-411A-AF5E-0634D90C0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4949" y="4373820"/>
              <a:ext cx="16129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7030A0"/>
                  </a:solidFill>
                  <a:latin typeface="Trebuchet MS" panose="020B0603020202020204" pitchFamily="34" charset="0"/>
                </a:rPr>
                <a:t>NIH CSR DRR assigns </a:t>
              </a:r>
            </a:p>
            <a:p>
              <a:pPr eaLnBrk="0" hangingPunct="0"/>
              <a:r>
                <a:rPr lang="en-US" sz="1200">
                  <a:solidFill>
                    <a:srgbClr val="7030A0"/>
                  </a:solidFill>
                  <a:latin typeface="Trebuchet MS" panose="020B0603020202020204" pitchFamily="34" charset="0"/>
                </a:rPr>
                <a:t>to IC and IRG</a:t>
              </a:r>
            </a:p>
          </p:txBody>
        </p:sp>
        <p:sp>
          <p:nvSpPr>
            <p:cNvPr id="130" name="Text Box 6">
              <a:extLst>
                <a:ext uri="{FF2B5EF4-FFF2-40B4-BE49-F238E27FC236}">
                  <a16:creationId xmlns:a16="http://schemas.microsoft.com/office/drawing/2014/main" id="{5C6D0D5E-F6BC-411A-AF5E-0634D90C0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313" y="4701369"/>
              <a:ext cx="17732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7030A0"/>
                  </a:solidFill>
                  <a:latin typeface="Trebuchet MS" panose="020B0603020202020204" pitchFamily="34" charset="0"/>
                </a:rPr>
                <a:t>Scientific Review </a:t>
              </a:r>
            </a:p>
            <a:p>
              <a:pPr algn="r" eaLnBrk="0" hangingPunct="0"/>
              <a:r>
                <a:rPr lang="en-US" sz="1200">
                  <a:solidFill>
                    <a:srgbClr val="7030A0"/>
                  </a:solidFill>
                  <a:latin typeface="Trebuchet MS" panose="020B0603020202020204" pitchFamily="34" charset="0"/>
                </a:rPr>
                <a:t>Group (SRG) evaluates </a:t>
              </a:r>
            </a:p>
            <a:p>
              <a:pPr algn="r" eaLnBrk="0" hangingPunct="0"/>
              <a:r>
                <a:rPr lang="en-US" sz="1200">
                  <a:solidFill>
                    <a:srgbClr val="7030A0"/>
                  </a:solidFill>
                  <a:latin typeface="Trebuchet MS" panose="020B0603020202020204" pitchFamily="34" charset="0"/>
                </a:rPr>
                <a:t>scientific merit</a:t>
              </a:r>
            </a:p>
          </p:txBody>
        </p:sp>
        <p:sp>
          <p:nvSpPr>
            <p:cNvPr id="132" name="Text Box 6">
              <a:extLst>
                <a:ext uri="{FF2B5EF4-FFF2-40B4-BE49-F238E27FC236}">
                  <a16:creationId xmlns:a16="http://schemas.microsoft.com/office/drawing/2014/main" id="{5C6D0D5E-F6BC-411A-AF5E-0634D90C0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115" y="5672634"/>
              <a:ext cx="21784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Advisory Council or </a:t>
              </a:r>
            </a:p>
            <a:p>
              <a:pPr algn="r" eaLnBrk="0" hangingPunct="0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Board recommend  Approval</a:t>
              </a:r>
            </a:p>
          </p:txBody>
        </p:sp>
        <p:sp>
          <p:nvSpPr>
            <p:cNvPr id="133" name="Text Box 6">
              <a:extLst>
                <a:ext uri="{FF2B5EF4-FFF2-40B4-BE49-F238E27FC236}">
                  <a16:creationId xmlns:a16="http://schemas.microsoft.com/office/drawing/2014/main" id="{5C6D0D5E-F6BC-411A-AF5E-0634D90C0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3840" y="4225971"/>
              <a:ext cx="146186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IC staff prepare  </a:t>
              </a:r>
            </a:p>
            <a:p>
              <a:pPr eaLnBrk="0" hangingPunct="0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funding plan for </a:t>
              </a:r>
            </a:p>
            <a:p>
              <a:pPr eaLnBrk="0" hangingPunct="0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IC Director</a:t>
              </a:r>
            </a:p>
          </p:txBody>
        </p:sp>
        <p:sp>
          <p:nvSpPr>
            <p:cNvPr id="134" name="Text Box 6">
              <a:extLst>
                <a:ext uri="{FF2B5EF4-FFF2-40B4-BE49-F238E27FC236}">
                  <a16:creationId xmlns:a16="http://schemas.microsoft.com/office/drawing/2014/main" id="{5C6D0D5E-F6BC-411A-AF5E-0634D90C0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993" y="3243334"/>
              <a:ext cx="13997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IC allocates funds</a:t>
              </a:r>
            </a:p>
          </p:txBody>
        </p:sp>
        <p:sp>
          <p:nvSpPr>
            <p:cNvPr id="135" name="Text Box 6">
              <a:extLst>
                <a:ext uri="{FF2B5EF4-FFF2-40B4-BE49-F238E27FC236}">
                  <a16:creationId xmlns:a16="http://schemas.microsoft.com/office/drawing/2014/main" id="{5C6D0D5E-F6BC-411A-AF5E-0634D90C0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1002" y="2451765"/>
              <a:ext cx="14318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Grantee </a:t>
              </a:r>
            </a:p>
            <a:p>
              <a:pPr eaLnBrk="0" hangingPunct="0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conducts research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7B08586-0C4E-4137-88E9-4663F6C81996}"/>
                </a:ext>
              </a:extLst>
            </p:cNvPr>
            <p:cNvGrpSpPr/>
            <p:nvPr/>
          </p:nvGrpSpPr>
          <p:grpSpPr>
            <a:xfrm>
              <a:off x="10301156" y="5802836"/>
              <a:ext cx="828675" cy="662926"/>
              <a:chOff x="2409825" y="2357437"/>
              <a:chExt cx="828675" cy="662926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930217C1-DDD2-4491-8440-BE1921E6A2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r="62252" b="16418"/>
              <a:stretch/>
            </p:blipFill>
            <p:spPr>
              <a:xfrm>
                <a:off x="2552700" y="2357437"/>
                <a:ext cx="542926" cy="533401"/>
              </a:xfrm>
              <a:prstGeom prst="rect">
                <a:avLst/>
              </a:prstGeom>
            </p:spPr>
          </p:pic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F3A9F73-CF85-4F83-97F9-E2306DBAFA92}"/>
                  </a:ext>
                </a:extLst>
              </p:cNvPr>
              <p:cNvSpPr/>
              <p:nvPr/>
            </p:nvSpPr>
            <p:spPr>
              <a:xfrm>
                <a:off x="2924173" y="2738435"/>
                <a:ext cx="166689" cy="1381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8905521-3118-4AE9-8CD8-1AFC3E97FD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39404" t="16419" r="2980" b="56715"/>
              <a:stretch/>
            </p:blipFill>
            <p:spPr>
              <a:xfrm>
                <a:off x="2409825" y="2848911"/>
                <a:ext cx="828675" cy="171452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655E5C9-4849-42F8-A8E9-75D6EDD1773D}"/>
              </a:ext>
            </a:extLst>
          </p:cNvPr>
          <p:cNvSpPr txBox="1"/>
          <p:nvPr/>
        </p:nvSpPr>
        <p:spPr bwMode="auto">
          <a:xfrm>
            <a:off x="9799185" y="6319660"/>
            <a:ext cx="1748287" cy="247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85433" tIns="42726" rIns="85433" bIns="42726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50">
                <a:latin typeface="Biome" panose="020B0502040204020203" pitchFamily="34" charset="0"/>
                <a:cs typeface="Biome" panose="020B0502040204020203" pitchFamily="34" charset="0"/>
              </a:rPr>
              <a:t>Graphic by Rashid Shah</a:t>
            </a:r>
          </a:p>
        </p:txBody>
      </p:sp>
    </p:spTree>
    <p:extLst>
      <p:ext uri="{BB962C8B-B14F-4D97-AF65-F5344CB8AC3E}">
        <p14:creationId xmlns:p14="http://schemas.microsoft.com/office/powerpoint/2010/main" val="351702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BBAD-2F3E-445C-AE2D-F8D06D84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Decorative slide</a:t>
            </a:r>
          </a:p>
        </p:txBody>
      </p:sp>
      <p:pic>
        <p:nvPicPr>
          <p:cNvPr id="4" name="Picture 3" descr="Logo for NIH Center for Scientific Review">
            <a:extLst>
              <a:ext uri="{FF2B5EF4-FFF2-40B4-BE49-F238E27FC236}">
                <a16:creationId xmlns:a16="http://schemas.microsoft.com/office/drawing/2014/main" id="{896B3AF3-D21B-4856-85D6-E81B5DE2A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39" y="2855637"/>
            <a:ext cx="4369522" cy="11467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945E20CD-37CD-4647-A664-A6602496E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89" y="304800"/>
            <a:ext cx="10969689" cy="762000"/>
          </a:xfrm>
        </p:spPr>
        <p:txBody>
          <a:bodyPr/>
          <a:lstStyle/>
          <a:p>
            <a:r>
              <a:rPr lang="en-US"/>
              <a:t>Submit Your Application Electronically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CABBC49-10E5-44FD-8FED-6D8ED55CC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90" y="1371599"/>
            <a:ext cx="10972800" cy="4805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tx1"/>
                </a:solidFill>
              </a:rPr>
              <a:t>Institution </a:t>
            </a:r>
            <a:r>
              <a:rPr lang="en-US" sz="2400" b="1">
                <a:solidFill>
                  <a:schemeClr val="tx1"/>
                </a:solidFill>
                <a:sym typeface="Wingdings" panose="05000000000000000000" pitchFamily="2" charset="2"/>
              </a:rPr>
              <a:t> Grants.gov  NIH/eRA Commons </a:t>
            </a:r>
            <a:r>
              <a:rPr lang="en-US" sz="2400" b="1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 DRR  IRG  SRG </a:t>
            </a:r>
            <a:endParaRPr lang="en-US" sz="2400" b="1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en-US" sz="2400" b="1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b="1">
                <a:solidFill>
                  <a:schemeClr val="tx1"/>
                </a:solidFill>
              </a:rPr>
              <a:t>Institution</a:t>
            </a:r>
          </a:p>
          <a:p>
            <a:pPr marL="822960" lvl="1" indent="-514350">
              <a:buFont typeface="+mj-lt"/>
              <a:buAutoNum type="alphaLcPeriod"/>
            </a:pPr>
            <a:r>
              <a:rPr lang="en-US" sz="2400">
                <a:solidFill>
                  <a:schemeClr val="tx1"/>
                </a:solidFill>
              </a:rPr>
              <a:t>System-to-System: Institution’s own system.</a:t>
            </a:r>
          </a:p>
          <a:p>
            <a:pPr marL="822960" lvl="1" indent="-514350">
              <a:buFont typeface="+mj-lt"/>
              <a:buAutoNum type="alphaLcPeriod"/>
            </a:pPr>
            <a:r>
              <a:rPr lang="en-US" sz="2400">
                <a:solidFill>
                  <a:schemeClr val="tx1"/>
                </a:solidFill>
              </a:rPr>
              <a:t>Workspace: A shared, online environment managed by Grants.gov.</a:t>
            </a:r>
          </a:p>
          <a:p>
            <a:pPr marL="822960" lvl="1" indent="-514350">
              <a:buFont typeface="+mj-lt"/>
              <a:buAutoNum type="alphaLcPeriod"/>
            </a:pPr>
            <a:r>
              <a:rPr lang="en-US" sz="2400">
                <a:solidFill>
                  <a:schemeClr val="tx1"/>
                </a:solidFill>
              </a:rPr>
              <a:t>ASSIST: NIH's web-based service.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b="1">
                <a:solidFill>
                  <a:schemeClr val="tx1"/>
                </a:solidFill>
              </a:rPr>
              <a:t>Grants.gov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b="1">
                <a:solidFill>
                  <a:schemeClr val="tx1"/>
                </a:solidFill>
              </a:rPr>
              <a:t>NIH/eRA Commons</a:t>
            </a:r>
          </a:p>
          <a:p>
            <a:pPr marL="514350" indent="-514350">
              <a:buFont typeface="+mj-lt"/>
              <a:buAutoNum type="romanUcPeriod"/>
            </a:pPr>
            <a:endParaRPr lang="en-US" sz="2400" b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4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0597D8F-208D-4D32-9ECD-27128AAF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89" y="304800"/>
            <a:ext cx="10969689" cy="762000"/>
          </a:xfrm>
        </p:spPr>
        <p:txBody>
          <a:bodyPr/>
          <a:lstStyle/>
          <a:p>
            <a:r>
              <a:rPr lang="en-US"/>
              <a:t>Submit, Track, View Your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937C5-CFE1-4B62-8339-943BD5345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6C3A77"/>
                </a:solidFill>
              </a:rPr>
              <a:t>Submission Must be On Time:</a:t>
            </a:r>
            <a:endParaRPr lang="en-US" sz="2400"/>
          </a:p>
          <a:p>
            <a:r>
              <a:rPr lang="en-US" sz="2400"/>
              <a:t>5 PM Local Time (applicant institution), error-free</a:t>
            </a:r>
          </a:p>
          <a:p>
            <a:r>
              <a:rPr lang="en-US" sz="2400"/>
              <a:t>Weekend/holiday standard due dates </a:t>
            </a:r>
            <a:r>
              <a:rPr lang="en-US" sz="2400">
                <a:sym typeface="Wingdings" pitchFamily="2" charset="2"/>
              </a:rPr>
              <a:t>roll to next business day</a:t>
            </a:r>
          </a:p>
          <a:p>
            <a:r>
              <a:rPr lang="en-US" sz="2400">
                <a:sym typeface="Wingdings" pitchFamily="2" charset="2"/>
              </a:rPr>
              <a:t>No error-correction window (after 5PM on due date is </a:t>
            </a:r>
            <a:r>
              <a:rPr lang="en-US" sz="2400" b="1">
                <a:sym typeface="Wingdings" pitchFamily="2" charset="2"/>
              </a:rPr>
              <a:t>late</a:t>
            </a:r>
            <a:r>
              <a:rPr lang="en-US" sz="2400">
                <a:sym typeface="Wingdings" pitchFamily="2" charset="2"/>
              </a:rPr>
              <a:t>)</a:t>
            </a:r>
          </a:p>
          <a:p>
            <a:r>
              <a:rPr lang="en-US" sz="2400">
                <a:sym typeface="Wingdings" pitchFamily="2" charset="2"/>
              </a:rPr>
              <a:t>EXCEPTION:  Reported Federal systems issues verified by eRA Service Desk</a:t>
            </a:r>
          </a:p>
          <a:p>
            <a:pPr marL="0" indent="0">
              <a:buNone/>
            </a:pPr>
            <a:endParaRPr lang="en-US" sz="2400">
              <a:sym typeface="Wingdings" pitchFamily="2" charset="2"/>
            </a:endParaRPr>
          </a:p>
          <a:p>
            <a:pPr marL="292615" lvl="2" indent="0">
              <a:buNone/>
            </a:pPr>
            <a:r>
              <a:rPr lang="en-US" sz="2400">
                <a:sym typeface="Wingdings" pitchFamily="2" charset="2"/>
                <a:hlinkClick r:id="rId2"/>
              </a:rPr>
              <a:t>https://grants.nih.gov/support/index.html</a:t>
            </a:r>
            <a:r>
              <a:rPr lang="en-US" sz="240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AD50DB-C88D-4967-9637-5A2E013DC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1563" y="304799"/>
            <a:ext cx="1794615" cy="179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3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5E94-419F-47EF-9AE8-6927EE4D3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TIP:  Two Day Viewing Window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1EAE41-BF64-486A-9FA0-D0946B07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90" y="1371599"/>
            <a:ext cx="10972800" cy="48052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/>
              <a:t>ALWAYS</a:t>
            </a:r>
            <a:r>
              <a:rPr lang="en-US" sz="2400"/>
              <a:t> track your application through to eRA Commons and view it.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You have the day you submit + next 2 business days to make changes.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 All changes must be made </a:t>
            </a:r>
            <a:r>
              <a:rPr lang="en-US" sz="2400" b="1"/>
              <a:t>before the application deadline</a:t>
            </a:r>
            <a:r>
              <a:rPr lang="en-US" sz="2400"/>
              <a:t>.</a:t>
            </a:r>
          </a:p>
          <a:p>
            <a:endParaRPr lang="en-US" sz="2400"/>
          </a:p>
          <a:p>
            <a:pPr marL="0" indent="0" algn="ctr">
              <a:buNone/>
            </a:pPr>
            <a:r>
              <a:rPr lang="en-US" sz="2400" b="1"/>
              <a:t>THEREFORE, SUBMIT EARLY!</a:t>
            </a:r>
          </a:p>
          <a:p>
            <a:endParaRPr lang="en-US" sz="240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Submit 2 days early = 2 days to perfect/correct application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Submit 2 hours early = 2 hours to perfect/correct application</a:t>
            </a:r>
          </a:p>
        </p:txBody>
      </p:sp>
    </p:spTree>
    <p:extLst>
      <p:ext uri="{BB962C8B-B14F-4D97-AF65-F5344CB8AC3E}">
        <p14:creationId xmlns:p14="http://schemas.microsoft.com/office/powerpoint/2010/main" val="200683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55D26-CD15-48C2-82A1-B2BD08E1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 Applications - Rules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2FF873-FBAD-4D7A-9696-01C893B91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>
                <a:solidFill>
                  <a:srgbClr val="6C3A77"/>
                </a:solidFill>
              </a:rPr>
              <a:t>Approval is never given in advance</a:t>
            </a:r>
          </a:p>
          <a:p>
            <a:r>
              <a:rPr lang="en-US" sz="2400"/>
              <a:t>Cover letter is required</a:t>
            </a:r>
          </a:p>
          <a:p>
            <a:r>
              <a:rPr lang="en-US" sz="2400"/>
              <a:t>Reasons apply to PD/PI only (or at least one MPI)</a:t>
            </a:r>
          </a:p>
          <a:p>
            <a:r>
              <a:rPr lang="en-US" sz="2400"/>
              <a:t>Leniency for Federal systems issues</a:t>
            </a:r>
          </a:p>
          <a:p>
            <a:pPr lvl="1"/>
            <a:r>
              <a:rPr lang="en-US" sz="2400"/>
              <a:t>Document e-submission problem with eRA Service Desk 	(</a:t>
            </a:r>
            <a:r>
              <a:rPr lang="en-US" sz="2400">
                <a:hlinkClick r:id="rId2"/>
              </a:rPr>
              <a:t>https://era.nih.gov/need-help</a:t>
            </a:r>
            <a:r>
              <a:rPr lang="en-US" sz="2400"/>
              <a:t>)  </a:t>
            </a:r>
          </a:p>
          <a:p>
            <a:pPr lvl="1"/>
            <a:r>
              <a:rPr lang="en-US" sz="2400"/>
              <a:t>Demonstrate diligence in resolving the problem</a:t>
            </a:r>
          </a:p>
          <a:p>
            <a:pPr marL="0" indent="0">
              <a:buNone/>
            </a:pPr>
            <a:r>
              <a:rPr lang="en-US" sz="2400" b="1">
                <a:solidFill>
                  <a:srgbClr val="6C3A77"/>
                </a:solidFill>
              </a:rPr>
              <a:t>Acceptance on case-by-case basis</a:t>
            </a:r>
          </a:p>
          <a:p>
            <a:pPr marL="0" indent="0">
              <a:buNone/>
            </a:pPr>
            <a:r>
              <a:rPr lang="en-US" sz="2400" b="1">
                <a:solidFill>
                  <a:srgbClr val="6C3A77"/>
                </a:solidFill>
              </a:rPr>
              <a:t>See </a:t>
            </a:r>
            <a:r>
              <a:rPr lang="en-US" sz="2400" b="1">
                <a:solidFill>
                  <a:srgbClr val="6C3A77"/>
                </a:solidFill>
                <a:hlinkClick r:id="rId3"/>
              </a:rPr>
              <a:t>NOT-OD-15-039</a:t>
            </a:r>
            <a:endParaRPr lang="en-US" sz="2400" b="1">
              <a:solidFill>
                <a:srgbClr val="6C3A77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Graphic 3" descr="Alarm clock">
            <a:extLst>
              <a:ext uri="{FF2B5EF4-FFF2-40B4-BE49-F238E27FC236}">
                <a16:creationId xmlns:a16="http://schemas.microsoft.com/office/drawing/2014/main" id="{C199937E-CB58-4B41-9CF1-2871D9781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5781" y="204288"/>
            <a:ext cx="2284287" cy="228428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1909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DRR is at the End of the Grants.gov Pipeline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05" y="1344303"/>
            <a:ext cx="10972800" cy="4805265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Institution </a:t>
            </a:r>
            <a:r>
              <a:rPr lang="en-US" sz="2400" b="1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 Grants.gov  NIH/eRA Commons  </a:t>
            </a:r>
            <a:r>
              <a:rPr lang="en-US" sz="2400" b="1">
                <a:solidFill>
                  <a:schemeClr val="tx1"/>
                </a:solidFill>
                <a:sym typeface="Wingdings" panose="05000000000000000000" pitchFamily="2" charset="2"/>
              </a:rPr>
              <a:t>DRR  IRG  SRG </a:t>
            </a:r>
            <a:endParaRPr lang="en-US" sz="2400" b="1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Some numbers:</a:t>
            </a:r>
          </a:p>
          <a:p>
            <a:pPr marL="0" indent="0">
              <a:buNone/>
            </a:pPr>
            <a:r>
              <a:rPr lang="en-US" sz="2400"/>
              <a:t>~85,000 applications per year</a:t>
            </a:r>
          </a:p>
          <a:p>
            <a:pPr marL="0" indent="0">
              <a:buNone/>
            </a:pPr>
            <a:r>
              <a:rPr lang="en-US" sz="2400"/>
              <a:t>~60,000 are reviewed in CSR SRGs</a:t>
            </a:r>
          </a:p>
          <a:p>
            <a:pPr marL="0" indent="0">
              <a:buNone/>
            </a:pPr>
            <a:r>
              <a:rPr lang="en-US" sz="2400"/>
              <a:t>~20,000 are reviewed at other ICs</a:t>
            </a:r>
          </a:p>
          <a:p>
            <a:pPr marL="0" indent="0">
              <a:buNone/>
            </a:pPr>
            <a:r>
              <a:rPr lang="en-US" sz="2400"/>
              <a:t>~5,000 go to other HHS Agencies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8FE0-DD5A-44A0-ABBA-A892121E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DRR staff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38419-340B-4B68-8BAA-6A14410D1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7 administrative staff</a:t>
            </a:r>
          </a:p>
          <a:p>
            <a:r>
              <a:rPr lang="en-US" sz="2400"/>
              <a:t>28 PhD-level scientists with broad scientific background</a:t>
            </a:r>
          </a:p>
          <a:p>
            <a:pPr lvl="1"/>
            <a:r>
              <a:rPr lang="en-US" sz="2400"/>
              <a:t>8 full-time staff</a:t>
            </a:r>
          </a:p>
          <a:p>
            <a:pPr lvl="1"/>
            <a:r>
              <a:rPr lang="en-US" sz="2400"/>
              <a:t>22 part-time referral officers (also CSR SROs)</a:t>
            </a:r>
          </a:p>
          <a:p>
            <a:r>
              <a:rPr lang="en-US" sz="2400"/>
              <a:t>Experts in:</a:t>
            </a:r>
          </a:p>
          <a:p>
            <a:pPr lvl="1"/>
            <a:r>
              <a:rPr lang="en-US" sz="2400"/>
              <a:t>IC scientific interests</a:t>
            </a:r>
          </a:p>
          <a:p>
            <a:pPr lvl="1"/>
            <a:r>
              <a:rPr lang="en-US" sz="2400"/>
              <a:t>SRG guidelines</a:t>
            </a:r>
          </a:p>
          <a:p>
            <a:pPr lvl="1"/>
            <a:r>
              <a:rPr lang="en-US" sz="2400"/>
              <a:t>NIH policy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5934"/>
      </p:ext>
    </p:extLst>
  </p:cSld>
  <p:clrMapOvr>
    <a:masterClrMapping/>
  </p:clrMapOvr>
</p:sld>
</file>

<file path=ppt/theme/theme1.xml><?xml version="1.0" encoding="utf-8"?>
<a:theme xmlns:a="http://schemas.openxmlformats.org/drawingml/2006/main" name="Center for Scientific Review">
  <a:themeElements>
    <a:clrScheme name="Custom 2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42C7"/>
      </a:hlink>
      <a:folHlink>
        <a:srgbClr val="0042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6C3A77"/>
        </a:solidFill>
        <a:ln>
          <a:noFill/>
        </a:ln>
      </a:spPr>
      <a:bodyPr wrap="square" lIns="85433" tIns="42726" rIns="85433" bIns="42726">
        <a:spAutoFit/>
      </a:bodyPr>
      <a:lstStyle>
        <a:defPPr eaLnBrk="1" hangingPunct="1">
          <a:spcBef>
            <a:spcPct val="50000"/>
          </a:spcBef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BBA9DA-131C-47E7-AF89-36E6DCFBAE9D}">
  <ds:schemaRefs>
    <ds:schemaRef ds:uri="64948b15-7def-430b-8648-1feb819ee410"/>
    <ds:schemaRef ds:uri="6bc68b66-932e-422c-b9b0-23fd53127a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9E9168B-7529-4CDD-AA55-56ACAC99A84A}">
  <ds:schemaRefs>
    <ds:schemaRef ds:uri="64948b15-7def-430b-8648-1feb819ee410"/>
    <ds:schemaRef ds:uri="6bc68b66-932e-422c-b9b0-23fd53127a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DAB6A6C-E6C3-42D4-97A6-596A91BC98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30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Center for Scientific Review</vt:lpstr>
      <vt:lpstr>How NIH Processes and Assigns  Your Application</vt:lpstr>
      <vt:lpstr>Acronyms</vt:lpstr>
      <vt:lpstr>Turning Ideas into Funding – An Overview</vt:lpstr>
      <vt:lpstr>Submit Your Application Electronically</vt:lpstr>
      <vt:lpstr>Submit, Track, View Your Application</vt:lpstr>
      <vt:lpstr>TIP:  Two Day Viewing Window</vt:lpstr>
      <vt:lpstr>Late Applications - Rules</vt:lpstr>
      <vt:lpstr>DRR is at the End of the Grants.gov Pipeline</vt:lpstr>
      <vt:lpstr>DRR staff</vt:lpstr>
      <vt:lpstr>Assignment of Your Application</vt:lpstr>
      <vt:lpstr>Institute/Center (IC) Assignment</vt:lpstr>
      <vt:lpstr>IC Must Be On FOA to Be Assigned</vt:lpstr>
      <vt:lpstr>TIP:  If You Are Not Sure Which IC, Try Matchmaker</vt:lpstr>
      <vt:lpstr>Matchmaker to Suggest IC and Similar Projects</vt:lpstr>
      <vt:lpstr>Matchmaker to Suggest POs</vt:lpstr>
      <vt:lpstr>Scientific Review Group (SRG) Assignment</vt:lpstr>
      <vt:lpstr>75% of Applications are Reviewed at CSR</vt:lpstr>
      <vt:lpstr>Browse CSR SRG Guidelines</vt:lpstr>
      <vt:lpstr>Matchmaker to Suggest SRG</vt:lpstr>
      <vt:lpstr>Use The Assisted Referral Tool!</vt:lpstr>
      <vt:lpstr>ART Suggests Active CSR SRGs</vt:lpstr>
      <vt:lpstr>Browse SRG Guidelines and Rosters</vt:lpstr>
      <vt:lpstr>Assignment Request Form (ARF)</vt:lpstr>
      <vt:lpstr>Unsure?  Let DRR Make the Best Assignment Choice for you.</vt:lpstr>
      <vt:lpstr>We Also Look At Policy Compliance</vt:lpstr>
      <vt:lpstr>Referral Outcome</vt:lpstr>
      <vt:lpstr>Who to Contact When</vt:lpstr>
      <vt:lpstr>Contact DRR any time for information!</vt:lpstr>
      <vt:lpstr>Get The Latest News and Information </vt:lpstr>
      <vt:lpstr>Decorative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Byrnes, Noni (NIH/CSR) [E]</dc:creator>
  <cp:revision>2</cp:revision>
  <cp:lastPrinted>2018-05-24T21:36:55Z</cp:lastPrinted>
  <dcterms:created xsi:type="dcterms:W3CDTF">2018-04-20T16:47:16Z</dcterms:created>
  <dcterms:modified xsi:type="dcterms:W3CDTF">2021-10-24T22:21:21Z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0x0101005E002DE325B4434C8407F2BB379023F4</vt:lpwstr>
  </property>
</Properties>
</file>