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E5871_C9DD1A7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48" r:id="rId2"/>
  </p:sldMasterIdLst>
  <p:notesMasterIdLst>
    <p:notesMasterId r:id="rId21"/>
  </p:notesMasterIdLst>
  <p:sldIdLst>
    <p:sldId id="2147375225" r:id="rId3"/>
    <p:sldId id="2147375228" r:id="rId4"/>
    <p:sldId id="2147375223" r:id="rId5"/>
    <p:sldId id="2147374912" r:id="rId6"/>
    <p:sldId id="2147375237" r:id="rId7"/>
    <p:sldId id="2147375150" r:id="rId8"/>
    <p:sldId id="2147375219" r:id="rId9"/>
    <p:sldId id="2147375233" r:id="rId10"/>
    <p:sldId id="2147374909" r:id="rId11"/>
    <p:sldId id="2147375121" r:id="rId12"/>
    <p:sldId id="2147375124" r:id="rId13"/>
    <p:sldId id="2147375125" r:id="rId14"/>
    <p:sldId id="2147375217" r:id="rId15"/>
    <p:sldId id="2147375234" r:id="rId16"/>
    <p:sldId id="2147375250" r:id="rId17"/>
    <p:sldId id="2147375236" r:id="rId18"/>
    <p:sldId id="2147375251" r:id="rId19"/>
    <p:sldId id="21473752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1EE098-B93C-66B5-7C72-3710ADDD6FEE}" name="Kramer, Kristin (NIH/CSR) [E]" initials="K[" userId="S::kramerkm@nih.gov::7a1b8a59-9f30-4ef7-8003-6ac3d21a2874" providerId="AD"/>
  <p188:author id="{B24C9FBE-8CCD-83DA-6BBC-5249B82D26D4}" name="Roberts, Benjamin (NIH/OD) [E]" initials="BR" userId="S::robertsbs@nih.gov::c48dde0e-754e-4c9a-b2bc-009558c698f1" providerId="AD"/>
  <p188:author id="{8A512AD8-3620-7BF1-7998-92B68A09C500}" name="Dunn, Charles (NIH/CSR) [E]" initials="D[" userId="S::dunnca2@nih.gov::5b5a7bb1-38b9-4546-8eb6-bfc956417e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398B0-AF68-46CF-BDA1-47FA1A53FA9F}" v="7" dt="2025-07-22T15:31:08.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73" autoAdjust="0"/>
  </p:normalViewPr>
  <p:slideViewPr>
    <p:cSldViewPr snapToGrid="0">
      <p:cViewPr varScale="1">
        <p:scale>
          <a:sx n="92" d="100"/>
          <a:sy n="92" d="100"/>
        </p:scale>
        <p:origin x="84" y="288"/>
      </p:cViewPr>
      <p:guideLst>
        <p:guide orient="horz" pos="240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Benjamin (NIH/OD) [E]" userId="c48dde0e-754e-4c9a-b2bc-009558c698f1" providerId="ADAL" clId="{A29398B0-AF68-46CF-BDA1-47FA1A53FA9F}"/>
    <pc:docChg chg="delSld modSld sldOrd">
      <pc:chgData name="Roberts, Benjamin (NIH/OD) [E]" userId="c48dde0e-754e-4c9a-b2bc-009558c698f1" providerId="ADAL" clId="{A29398B0-AF68-46CF-BDA1-47FA1A53FA9F}" dt="2025-07-22T15:33:54.922" v="78" actId="962"/>
      <pc:docMkLst>
        <pc:docMk/>
      </pc:docMkLst>
      <pc:sldChg chg="addSp modSp mod">
        <pc:chgData name="Roberts, Benjamin (NIH/OD) [E]" userId="c48dde0e-754e-4c9a-b2bc-009558c698f1" providerId="ADAL" clId="{A29398B0-AF68-46CF-BDA1-47FA1A53FA9F}" dt="2025-07-22T15:31:08.615" v="40"/>
        <pc:sldMkLst>
          <pc:docMk/>
          <pc:sldMk cId="2450861094" sldId="2147374912"/>
        </pc:sldMkLst>
        <pc:spChg chg="add mod">
          <ac:chgData name="Roberts, Benjamin (NIH/OD) [E]" userId="c48dde0e-754e-4c9a-b2bc-009558c698f1" providerId="ADAL" clId="{A29398B0-AF68-46CF-BDA1-47FA1A53FA9F}" dt="2025-07-22T15:31:00.499" v="36"/>
          <ac:spMkLst>
            <pc:docMk/>
            <pc:sldMk cId="2450861094" sldId="2147374912"/>
            <ac:spMk id="3" creationId="{2CA1BB5E-EF1D-E7BF-9A4B-DD8A449CD839}"/>
          </ac:spMkLst>
        </pc:spChg>
        <pc:spChg chg="add mod">
          <ac:chgData name="Roberts, Benjamin (NIH/OD) [E]" userId="c48dde0e-754e-4c9a-b2bc-009558c698f1" providerId="ADAL" clId="{A29398B0-AF68-46CF-BDA1-47FA1A53FA9F}" dt="2025-07-22T15:31:02.730" v="38"/>
          <ac:spMkLst>
            <pc:docMk/>
            <pc:sldMk cId="2450861094" sldId="2147374912"/>
            <ac:spMk id="7" creationId="{07A74BA4-0DF5-0452-D4E1-E83F07806BE0}"/>
          </ac:spMkLst>
        </pc:spChg>
        <pc:spChg chg="ord">
          <ac:chgData name="Roberts, Benjamin (NIH/OD) [E]" userId="c48dde0e-754e-4c9a-b2bc-009558c698f1" providerId="ADAL" clId="{A29398B0-AF68-46CF-BDA1-47FA1A53FA9F}" dt="2025-07-22T15:30:46.491" v="34"/>
          <ac:spMkLst>
            <pc:docMk/>
            <pc:sldMk cId="2450861094" sldId="2147374912"/>
            <ac:spMk id="11" creationId="{93230D73-6238-DCBB-EC01-750444034E3A}"/>
          </ac:spMkLst>
        </pc:spChg>
        <pc:spChg chg="add mod">
          <ac:chgData name="Roberts, Benjamin (NIH/OD) [E]" userId="c48dde0e-754e-4c9a-b2bc-009558c698f1" providerId="ADAL" clId="{A29398B0-AF68-46CF-BDA1-47FA1A53FA9F}" dt="2025-07-22T15:31:08.615" v="40"/>
          <ac:spMkLst>
            <pc:docMk/>
            <pc:sldMk cId="2450861094" sldId="2147374912"/>
            <ac:spMk id="12" creationId="{ADA409A8-2A4A-5DCC-4AE8-79A75FB20093}"/>
          </ac:spMkLst>
        </pc:spChg>
        <pc:picChg chg="add">
          <ac:chgData name="Roberts, Benjamin (NIH/OD) [E]" userId="c48dde0e-754e-4c9a-b2bc-009558c698f1" providerId="ADAL" clId="{A29398B0-AF68-46CF-BDA1-47FA1A53FA9F}" dt="2025-07-22T15:31:02.746" v="39"/>
          <ac:picMkLst>
            <pc:docMk/>
            <pc:sldMk cId="2450861094" sldId="2147374912"/>
            <ac:picMk id="10" creationId="{A9EF368D-8751-7BE2-0777-EFE04548023D}"/>
          </ac:picMkLst>
        </pc:picChg>
      </pc:sldChg>
      <pc:sldChg chg="modSp mod">
        <pc:chgData name="Roberts, Benjamin (NIH/OD) [E]" userId="c48dde0e-754e-4c9a-b2bc-009558c698f1" providerId="ADAL" clId="{A29398B0-AF68-46CF-BDA1-47FA1A53FA9F}" dt="2025-07-22T15:32:33.982" v="53"/>
        <pc:sldMkLst>
          <pc:docMk/>
          <pc:sldMk cId="2603754270" sldId="2147375121"/>
        </pc:sldMkLst>
        <pc:spChg chg="ord">
          <ac:chgData name="Roberts, Benjamin (NIH/OD) [E]" userId="c48dde0e-754e-4c9a-b2bc-009558c698f1" providerId="ADAL" clId="{A29398B0-AF68-46CF-BDA1-47FA1A53FA9F}" dt="2025-07-22T15:32:33.982" v="53"/>
          <ac:spMkLst>
            <pc:docMk/>
            <pc:sldMk cId="2603754270" sldId="2147375121"/>
            <ac:spMk id="2" creationId="{6B88AE8A-4BFD-6F67-E1E1-688497C523F8}"/>
          </ac:spMkLst>
        </pc:spChg>
      </pc:sldChg>
      <pc:sldChg chg="modSp mod">
        <pc:chgData name="Roberts, Benjamin (NIH/OD) [E]" userId="c48dde0e-754e-4c9a-b2bc-009558c698f1" providerId="ADAL" clId="{A29398B0-AF68-46CF-BDA1-47FA1A53FA9F}" dt="2025-07-22T15:32:44.760" v="54"/>
        <pc:sldMkLst>
          <pc:docMk/>
          <pc:sldMk cId="3044594423" sldId="2147375124"/>
        </pc:sldMkLst>
        <pc:spChg chg="ord">
          <ac:chgData name="Roberts, Benjamin (NIH/OD) [E]" userId="c48dde0e-754e-4c9a-b2bc-009558c698f1" providerId="ADAL" clId="{A29398B0-AF68-46CF-BDA1-47FA1A53FA9F}" dt="2025-07-22T15:32:44.760" v="54"/>
          <ac:spMkLst>
            <pc:docMk/>
            <pc:sldMk cId="3044594423" sldId="2147375124"/>
            <ac:spMk id="2" creationId="{0E774D57-C133-E7D9-26E4-2DACB2B5B950}"/>
          </ac:spMkLst>
        </pc:spChg>
      </pc:sldChg>
      <pc:sldChg chg="modSp mod">
        <pc:chgData name="Roberts, Benjamin (NIH/OD) [E]" userId="c48dde0e-754e-4c9a-b2bc-009558c698f1" providerId="ADAL" clId="{A29398B0-AF68-46CF-BDA1-47FA1A53FA9F}" dt="2025-07-22T15:32:54.616" v="55"/>
        <pc:sldMkLst>
          <pc:docMk/>
          <pc:sldMk cId="2591769652" sldId="2147375125"/>
        </pc:sldMkLst>
        <pc:spChg chg="ord">
          <ac:chgData name="Roberts, Benjamin (NIH/OD) [E]" userId="c48dde0e-754e-4c9a-b2bc-009558c698f1" providerId="ADAL" clId="{A29398B0-AF68-46CF-BDA1-47FA1A53FA9F}" dt="2025-07-22T15:32:54.616" v="55"/>
          <ac:spMkLst>
            <pc:docMk/>
            <pc:sldMk cId="2591769652" sldId="2147375125"/>
            <ac:spMk id="2" creationId="{6F53A3D9-25BD-300C-42DC-B9B6CBD97311}"/>
          </ac:spMkLst>
        </pc:spChg>
      </pc:sldChg>
      <pc:sldChg chg="del">
        <pc:chgData name="Roberts, Benjamin (NIH/OD) [E]" userId="c48dde0e-754e-4c9a-b2bc-009558c698f1" providerId="ADAL" clId="{A29398B0-AF68-46CF-BDA1-47FA1A53FA9F}" dt="2025-07-22T15:28:35.761" v="2" actId="47"/>
        <pc:sldMkLst>
          <pc:docMk/>
          <pc:sldMk cId="2386451252" sldId="2147375126"/>
        </pc:sldMkLst>
      </pc:sldChg>
      <pc:sldChg chg="modSp mod">
        <pc:chgData name="Roberts, Benjamin (NIH/OD) [E]" userId="c48dde0e-754e-4c9a-b2bc-009558c698f1" providerId="ADAL" clId="{A29398B0-AF68-46CF-BDA1-47FA1A53FA9F}" dt="2025-07-22T15:31:59.998" v="50"/>
        <pc:sldMkLst>
          <pc:docMk/>
          <pc:sldMk cId="1119093342" sldId="2147375150"/>
        </pc:sldMkLst>
        <pc:spChg chg="ord">
          <ac:chgData name="Roberts, Benjamin (NIH/OD) [E]" userId="c48dde0e-754e-4c9a-b2bc-009558c698f1" providerId="ADAL" clId="{A29398B0-AF68-46CF-BDA1-47FA1A53FA9F}" dt="2025-07-22T15:31:34.852" v="44"/>
          <ac:spMkLst>
            <pc:docMk/>
            <pc:sldMk cId="1119093342" sldId="2147375150"/>
            <ac:spMk id="11" creationId="{626DB46B-CE11-FC15-9A84-2B88CDD2B7F8}"/>
          </ac:spMkLst>
        </pc:spChg>
        <pc:spChg chg="ord">
          <ac:chgData name="Roberts, Benjamin (NIH/OD) [E]" userId="c48dde0e-754e-4c9a-b2bc-009558c698f1" providerId="ADAL" clId="{A29398B0-AF68-46CF-BDA1-47FA1A53FA9F}" dt="2025-07-22T15:31:59.998" v="50"/>
          <ac:spMkLst>
            <pc:docMk/>
            <pc:sldMk cId="1119093342" sldId="2147375150"/>
            <ac:spMk id="19" creationId="{5D5E6BD0-7A83-624C-78A6-0E3F4A4D2EC0}"/>
          </ac:spMkLst>
        </pc:spChg>
        <pc:spChg chg="ord">
          <ac:chgData name="Roberts, Benjamin (NIH/OD) [E]" userId="c48dde0e-754e-4c9a-b2bc-009558c698f1" providerId="ADAL" clId="{A29398B0-AF68-46CF-BDA1-47FA1A53FA9F}" dt="2025-07-22T15:31:46.127" v="48" actId="13244"/>
          <ac:spMkLst>
            <pc:docMk/>
            <pc:sldMk cId="1119093342" sldId="2147375150"/>
            <ac:spMk id="20" creationId="{29DE3263-56F1-D019-7407-B702FF12D4C7}"/>
          </ac:spMkLst>
        </pc:spChg>
        <pc:picChg chg="mod modCrop">
          <ac:chgData name="Roberts, Benjamin (NIH/OD) [E]" userId="c48dde0e-754e-4c9a-b2bc-009558c698f1" providerId="ADAL" clId="{A29398B0-AF68-46CF-BDA1-47FA1A53FA9F}" dt="2025-07-22T15:31:55.072" v="49" actId="732"/>
          <ac:picMkLst>
            <pc:docMk/>
            <pc:sldMk cId="1119093342" sldId="2147375150"/>
            <ac:picMk id="5" creationId="{83B95C5F-3313-EE5E-AC71-94299D8E75AE}"/>
          </ac:picMkLst>
        </pc:picChg>
      </pc:sldChg>
      <pc:sldChg chg="modSp mod">
        <pc:chgData name="Roberts, Benjamin (NIH/OD) [E]" userId="c48dde0e-754e-4c9a-b2bc-009558c698f1" providerId="ADAL" clId="{A29398B0-AF68-46CF-BDA1-47FA1A53FA9F}" dt="2025-07-22T15:33:54.922" v="78" actId="962"/>
        <pc:sldMkLst>
          <pc:docMk/>
          <pc:sldMk cId="1862254072" sldId="2147375204"/>
        </pc:sldMkLst>
        <pc:spChg chg="ord">
          <ac:chgData name="Roberts, Benjamin (NIH/OD) [E]" userId="c48dde0e-754e-4c9a-b2bc-009558c698f1" providerId="ADAL" clId="{A29398B0-AF68-46CF-BDA1-47FA1A53FA9F}" dt="2025-07-22T15:33:37.149" v="70"/>
          <ac:spMkLst>
            <pc:docMk/>
            <pc:sldMk cId="1862254072" sldId="2147375204"/>
            <ac:spMk id="2" creationId="{1778B2DA-2AC3-08FE-BF44-CD24C3F119DF}"/>
          </ac:spMkLst>
        </pc:spChg>
        <pc:spChg chg="ord">
          <ac:chgData name="Roberts, Benjamin (NIH/OD) [E]" userId="c48dde0e-754e-4c9a-b2bc-009558c698f1" providerId="ADAL" clId="{A29398B0-AF68-46CF-BDA1-47FA1A53FA9F}" dt="2025-07-22T15:33:48.295" v="77"/>
          <ac:spMkLst>
            <pc:docMk/>
            <pc:sldMk cId="1862254072" sldId="2147375204"/>
            <ac:spMk id="5" creationId="{B6292B25-37F5-BB74-23E4-E959648CD5A6}"/>
          </ac:spMkLst>
        </pc:spChg>
        <pc:spChg chg="ord">
          <ac:chgData name="Roberts, Benjamin (NIH/OD) [E]" userId="c48dde0e-754e-4c9a-b2bc-009558c698f1" providerId="ADAL" clId="{A29398B0-AF68-46CF-BDA1-47FA1A53FA9F}" dt="2025-07-22T15:33:41.960" v="72"/>
          <ac:spMkLst>
            <pc:docMk/>
            <pc:sldMk cId="1862254072" sldId="2147375204"/>
            <ac:spMk id="9" creationId="{E6636FDA-3CDE-B972-03D3-B2395366EE90}"/>
          </ac:spMkLst>
        </pc:spChg>
        <pc:spChg chg="ord">
          <ac:chgData name="Roberts, Benjamin (NIH/OD) [E]" userId="c48dde0e-754e-4c9a-b2bc-009558c698f1" providerId="ADAL" clId="{A29398B0-AF68-46CF-BDA1-47FA1A53FA9F}" dt="2025-07-22T15:33:45.419" v="76"/>
          <ac:spMkLst>
            <pc:docMk/>
            <pc:sldMk cId="1862254072" sldId="2147375204"/>
            <ac:spMk id="11" creationId="{7F4D353D-C08D-CDB0-CA4C-678EC77B48D4}"/>
          </ac:spMkLst>
        </pc:spChg>
        <pc:spChg chg="mod">
          <ac:chgData name="Roberts, Benjamin (NIH/OD) [E]" userId="c48dde0e-754e-4c9a-b2bc-009558c698f1" providerId="ADAL" clId="{A29398B0-AF68-46CF-BDA1-47FA1A53FA9F}" dt="2025-07-22T15:33:54.922" v="78" actId="962"/>
          <ac:spMkLst>
            <pc:docMk/>
            <pc:sldMk cId="1862254072" sldId="2147375204"/>
            <ac:spMk id="13" creationId="{8212A785-8DD7-F782-881D-8EF3CA254384}"/>
          </ac:spMkLst>
        </pc:spChg>
      </pc:sldChg>
      <pc:sldChg chg="modSp mod">
        <pc:chgData name="Roberts, Benjamin (NIH/OD) [E]" userId="c48dde0e-754e-4c9a-b2bc-009558c698f1" providerId="ADAL" clId="{A29398B0-AF68-46CF-BDA1-47FA1A53FA9F}" dt="2025-07-22T15:30:28.977" v="30"/>
        <pc:sldMkLst>
          <pc:docMk/>
          <pc:sldMk cId="4207903714" sldId="2147375228"/>
        </pc:sldMkLst>
        <pc:spChg chg="ord">
          <ac:chgData name="Roberts, Benjamin (NIH/OD) [E]" userId="c48dde0e-754e-4c9a-b2bc-009558c698f1" providerId="ADAL" clId="{A29398B0-AF68-46CF-BDA1-47FA1A53FA9F}" dt="2025-07-22T15:30:12.332" v="20"/>
          <ac:spMkLst>
            <pc:docMk/>
            <pc:sldMk cId="4207903714" sldId="2147375228"/>
            <ac:spMk id="3" creationId="{5A3DB7A2-0CDF-7B42-3FBE-6472533017A4}"/>
          </ac:spMkLst>
        </pc:spChg>
        <pc:spChg chg="ord">
          <ac:chgData name="Roberts, Benjamin (NIH/OD) [E]" userId="c48dde0e-754e-4c9a-b2bc-009558c698f1" providerId="ADAL" clId="{A29398B0-AF68-46CF-BDA1-47FA1A53FA9F}" dt="2025-07-22T15:30:09.858" v="11"/>
          <ac:spMkLst>
            <pc:docMk/>
            <pc:sldMk cId="4207903714" sldId="2147375228"/>
            <ac:spMk id="9" creationId="{E8B8DB6B-ECE5-BF51-2F60-C68E6A1B7665}"/>
          </ac:spMkLst>
        </pc:spChg>
        <pc:spChg chg="ord">
          <ac:chgData name="Roberts, Benjamin (NIH/OD) [E]" userId="c48dde0e-754e-4c9a-b2bc-009558c698f1" providerId="ADAL" clId="{A29398B0-AF68-46CF-BDA1-47FA1A53FA9F}" dt="2025-07-22T15:30:16.714" v="24"/>
          <ac:spMkLst>
            <pc:docMk/>
            <pc:sldMk cId="4207903714" sldId="2147375228"/>
            <ac:spMk id="10" creationId="{E4315417-4516-C392-055C-2BF8DE433FB0}"/>
          </ac:spMkLst>
        </pc:spChg>
        <pc:spChg chg="ord">
          <ac:chgData name="Roberts, Benjamin (NIH/OD) [E]" userId="c48dde0e-754e-4c9a-b2bc-009558c698f1" providerId="ADAL" clId="{A29398B0-AF68-46CF-BDA1-47FA1A53FA9F}" dt="2025-07-22T15:30:19.162" v="27"/>
          <ac:spMkLst>
            <pc:docMk/>
            <pc:sldMk cId="4207903714" sldId="2147375228"/>
            <ac:spMk id="11" creationId="{0516DF29-D2F9-8705-F76D-23DEA48C090D}"/>
          </ac:spMkLst>
        </pc:spChg>
        <pc:spChg chg="ord">
          <ac:chgData name="Roberts, Benjamin (NIH/OD) [E]" userId="c48dde0e-754e-4c9a-b2bc-009558c698f1" providerId="ADAL" clId="{A29398B0-AF68-46CF-BDA1-47FA1A53FA9F}" dt="2025-07-22T15:30:21.047" v="29"/>
          <ac:spMkLst>
            <pc:docMk/>
            <pc:sldMk cId="4207903714" sldId="2147375228"/>
            <ac:spMk id="12" creationId="{4B32FC15-3DE3-32B1-2B9C-C10ED6EBAC07}"/>
          </ac:spMkLst>
        </pc:spChg>
        <pc:spChg chg="ord">
          <ac:chgData name="Roberts, Benjamin (NIH/OD) [E]" userId="c48dde0e-754e-4c9a-b2bc-009558c698f1" providerId="ADAL" clId="{A29398B0-AF68-46CF-BDA1-47FA1A53FA9F}" dt="2025-07-22T15:30:28.977" v="30"/>
          <ac:spMkLst>
            <pc:docMk/>
            <pc:sldMk cId="4207903714" sldId="2147375228"/>
            <ac:spMk id="13" creationId="{3F23F7EA-A0F3-7F08-9CC8-0A8A4279B00D}"/>
          </ac:spMkLst>
        </pc:spChg>
      </pc:sldChg>
      <pc:sldChg chg="modSp mod">
        <pc:chgData name="Roberts, Benjamin (NIH/OD) [E]" userId="c48dde0e-754e-4c9a-b2bc-009558c698f1" providerId="ADAL" clId="{A29398B0-AF68-46CF-BDA1-47FA1A53FA9F}" dt="2025-07-22T15:32:15.869" v="52"/>
        <pc:sldMkLst>
          <pc:docMk/>
          <pc:sldMk cId="3915788167" sldId="2147375233"/>
        </pc:sldMkLst>
        <pc:spChg chg="ord">
          <ac:chgData name="Roberts, Benjamin (NIH/OD) [E]" userId="c48dde0e-754e-4c9a-b2bc-009558c698f1" providerId="ADAL" clId="{A29398B0-AF68-46CF-BDA1-47FA1A53FA9F}" dt="2025-07-22T15:32:15.869" v="52"/>
          <ac:spMkLst>
            <pc:docMk/>
            <pc:sldMk cId="3915788167" sldId="2147375233"/>
            <ac:spMk id="4" creationId="{7B784D6D-A9EB-799D-2212-67BED0D7D6B0}"/>
          </ac:spMkLst>
        </pc:spChg>
      </pc:sldChg>
      <pc:sldChg chg="modSp mod">
        <pc:chgData name="Roberts, Benjamin (NIH/OD) [E]" userId="c48dde0e-754e-4c9a-b2bc-009558c698f1" providerId="ADAL" clId="{A29398B0-AF68-46CF-BDA1-47FA1A53FA9F}" dt="2025-07-22T15:33:10.687" v="58"/>
        <pc:sldMkLst>
          <pc:docMk/>
          <pc:sldMk cId="3435564869" sldId="2147375234"/>
        </pc:sldMkLst>
        <pc:spChg chg="ord">
          <ac:chgData name="Roberts, Benjamin (NIH/OD) [E]" userId="c48dde0e-754e-4c9a-b2bc-009558c698f1" providerId="ADAL" clId="{A29398B0-AF68-46CF-BDA1-47FA1A53FA9F}" dt="2025-07-22T15:33:10.687" v="58"/>
          <ac:spMkLst>
            <pc:docMk/>
            <pc:sldMk cId="3435564869" sldId="2147375234"/>
            <ac:spMk id="4" creationId="{E2FCED0D-D433-5F42-42C8-0897F31D3335}"/>
          </ac:spMkLst>
        </pc:spChg>
        <pc:spChg chg="mod">
          <ac:chgData name="Roberts, Benjamin (NIH/OD) [E]" userId="c48dde0e-754e-4c9a-b2bc-009558c698f1" providerId="ADAL" clId="{A29398B0-AF68-46CF-BDA1-47FA1A53FA9F}" dt="2025-07-22T15:33:05.547" v="56" actId="1076"/>
          <ac:spMkLst>
            <pc:docMk/>
            <pc:sldMk cId="3435564869" sldId="2147375234"/>
            <ac:spMk id="5" creationId="{B146D4CE-7199-3C1E-83AD-9F9B5DDDC693}"/>
          </ac:spMkLst>
        </pc:spChg>
      </pc:sldChg>
      <pc:sldChg chg="modSp mod">
        <pc:chgData name="Roberts, Benjamin (NIH/OD) [E]" userId="c48dde0e-754e-4c9a-b2bc-009558c698f1" providerId="ADAL" clId="{A29398B0-AF68-46CF-BDA1-47FA1A53FA9F}" dt="2025-07-22T15:33:26.653" v="61" actId="13244"/>
        <pc:sldMkLst>
          <pc:docMk/>
          <pc:sldMk cId="3488303731" sldId="2147375236"/>
        </pc:sldMkLst>
        <pc:spChg chg="ord">
          <ac:chgData name="Roberts, Benjamin (NIH/OD) [E]" userId="c48dde0e-754e-4c9a-b2bc-009558c698f1" providerId="ADAL" clId="{A29398B0-AF68-46CF-BDA1-47FA1A53FA9F}" dt="2025-07-22T15:33:22.790" v="60"/>
          <ac:spMkLst>
            <pc:docMk/>
            <pc:sldMk cId="3488303731" sldId="2147375236"/>
            <ac:spMk id="4" creationId="{B1D8E84A-E877-5915-8FD6-E591086B9892}"/>
          </ac:spMkLst>
        </pc:spChg>
        <pc:spChg chg="ord">
          <ac:chgData name="Roberts, Benjamin (NIH/OD) [E]" userId="c48dde0e-754e-4c9a-b2bc-009558c698f1" providerId="ADAL" clId="{A29398B0-AF68-46CF-BDA1-47FA1A53FA9F}" dt="2025-07-22T15:33:26.653" v="61" actId="13244"/>
          <ac:spMkLst>
            <pc:docMk/>
            <pc:sldMk cId="3488303731" sldId="2147375236"/>
            <ac:spMk id="8" creationId="{788E2A56-757B-1B5B-8B14-D6A0D7628614}"/>
          </ac:spMkLst>
        </pc:spChg>
      </pc:sldChg>
      <pc:sldChg chg="modSp mod ord">
        <pc:chgData name="Roberts, Benjamin (NIH/OD) [E]" userId="c48dde0e-754e-4c9a-b2bc-009558c698f1" providerId="ADAL" clId="{A29398B0-AF68-46CF-BDA1-47FA1A53FA9F}" dt="2025-07-22T15:31:23.277" v="41"/>
        <pc:sldMkLst>
          <pc:docMk/>
          <pc:sldMk cId="1049008240" sldId="2147375237"/>
        </pc:sldMkLst>
        <pc:spChg chg="ord">
          <ac:chgData name="Roberts, Benjamin (NIH/OD) [E]" userId="c48dde0e-754e-4c9a-b2bc-009558c698f1" providerId="ADAL" clId="{A29398B0-AF68-46CF-BDA1-47FA1A53FA9F}" dt="2025-07-22T15:31:23.277" v="41"/>
          <ac:spMkLst>
            <pc:docMk/>
            <pc:sldMk cId="1049008240" sldId="2147375237"/>
            <ac:spMk id="3" creationId="{564A397B-0A77-93D1-E3C2-C8B9E8CAAECD}"/>
          </ac:spMkLst>
        </pc:spChg>
      </pc:sldChg>
      <pc:sldChg chg="del">
        <pc:chgData name="Roberts, Benjamin (NIH/OD) [E]" userId="c48dde0e-754e-4c9a-b2bc-009558c698f1" providerId="ADAL" clId="{A29398B0-AF68-46CF-BDA1-47FA1A53FA9F}" dt="2025-07-22T15:28:24.764" v="0" actId="47"/>
        <pc:sldMkLst>
          <pc:docMk/>
          <pc:sldMk cId="1626666770" sldId="2147375247"/>
        </pc:sldMkLst>
      </pc:sldChg>
      <pc:sldChg chg="del">
        <pc:chgData name="Roberts, Benjamin (NIH/OD) [E]" userId="c48dde0e-754e-4c9a-b2bc-009558c698f1" providerId="ADAL" clId="{A29398B0-AF68-46CF-BDA1-47FA1A53FA9F}" dt="2025-07-22T15:28:26.864" v="1" actId="47"/>
        <pc:sldMkLst>
          <pc:docMk/>
          <pc:sldMk cId="3945136411" sldId="2147375248"/>
        </pc:sldMkLst>
      </pc:sldChg>
      <pc:sldChg chg="del">
        <pc:chgData name="Roberts, Benjamin (NIH/OD) [E]" userId="c48dde0e-754e-4c9a-b2bc-009558c698f1" providerId="ADAL" clId="{A29398B0-AF68-46CF-BDA1-47FA1A53FA9F}" dt="2025-07-22T15:29:50.088" v="5" actId="47"/>
        <pc:sldMkLst>
          <pc:docMk/>
          <pc:sldMk cId="3132868525" sldId="2147375249"/>
        </pc:sldMkLst>
      </pc:sldChg>
    </pc:docChg>
  </pc:docChgLst>
</pc:chgInfo>
</file>

<file path=ppt/comments/modernComment_7FFE5871_C9DD1A7B.xml><?xml version="1.0" encoding="utf-8"?>
<p188:cmLst xmlns:a="http://schemas.openxmlformats.org/drawingml/2006/main" xmlns:r="http://schemas.openxmlformats.org/officeDocument/2006/relationships" xmlns:p188="http://schemas.microsoft.com/office/powerpoint/2018/8/main">
  <p188:cm id="{64148613-3D37-465F-8794-DA75CDE2378C}" authorId="{B24C9FBE-8CCD-83DA-6BBC-5249B82D26D4}" status="resolved" created="2025-04-08T13:19:25.093" complete="100000">
    <pc:sldMkLst xmlns:pc="http://schemas.microsoft.com/office/powerpoint/2013/main/command">
      <pc:docMk/>
      <pc:sldMk cId="629307291" sldId="2147375182"/>
    </pc:sldMkLst>
    <p188:replyLst>
      <p188:reply id="{28D3853E-5401-44AF-B105-01D9F7B3A4B4}" authorId="{E71EE098-B93C-66B5-7C72-3710ADDD6FEE}" created="2025-06-18T19:18:25.420">
        <p188:txBody>
          <a:bodyPr/>
          <a:lstStyle/>
          <a:p>
            <a:r>
              <a:rPr lang="en-US"/>
              <a:t>I think candidates need to know this too</a:t>
            </a:r>
          </a:p>
        </p188:txBody>
        <p188:extLst>
          <p:ext xmlns:p="http://schemas.openxmlformats.org/presentationml/2006/main" uri="{57CB4572-C831-44C2-8A1C-0ADB6CCDFE69}">
            <p223:reactions xmlns:p223="http://schemas.microsoft.com/office/powerpoint/2022/03/main">
              <p223:rxn type="👍">
                <p223:instance time="2025-07-02T17:56:28.979" authorId="{B24C9FBE-8CCD-83DA-6BBC-5249B82D26D4}"/>
              </p223:rxn>
            </p223:reactions>
          </p:ext>
        </p188:extLst>
      </p188:reply>
    </p188:replyLst>
    <p188:txBody>
      <a:bodyPr/>
      <a:lstStyle/>
      <a:p>
        <a:r>
          <a:rPr lang="en-US"/>
          <a:t>Providing primarily for sponsor awareness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8D60-2F76-4A37-B489-5F68CC6DB69D}" type="datetimeFigureOut">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12854-BC1F-4DAD-89D0-22BCCA1BA2F6}" type="slidenum">
              <a:t>‹#›</a:t>
            </a:fld>
            <a:endParaRPr lang="en-US"/>
          </a:p>
        </p:txBody>
      </p:sp>
    </p:spTree>
    <p:extLst>
      <p:ext uri="{BB962C8B-B14F-4D97-AF65-F5344CB8AC3E}">
        <p14:creationId xmlns:p14="http://schemas.microsoft.com/office/powerpoint/2010/main" val="24854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331791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58135-CD70-4B2B-8148-AC1220EAC30D}" type="slidenum">
              <a:rPr lang="en-US" smtClean="0"/>
              <a:t>8</a:t>
            </a:fld>
            <a:endParaRPr lang="en-US"/>
          </a:p>
        </p:txBody>
      </p:sp>
    </p:spTree>
    <p:extLst>
      <p:ext uri="{BB962C8B-B14F-4D97-AF65-F5344CB8AC3E}">
        <p14:creationId xmlns:p14="http://schemas.microsoft.com/office/powerpoint/2010/main" val="284309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gh Level Accessibility Checkli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D3E8A4-E317-B573-C64D-9F3B14CC6A7C}"/>
              </a:ext>
            </a:extLst>
          </p:cNvPr>
          <p:cNvSpPr>
            <a:spLocks noGrp="1"/>
          </p:cNvSpPr>
          <p:nvPr>
            <p:ph type="sldNum" sz="quarter" idx="11"/>
          </p:nvPr>
        </p:nvSpPr>
        <p:spPr>
          <a:xfrm>
            <a:off x="11530071" y="6360208"/>
            <a:ext cx="572854" cy="365125"/>
          </a:xfrm>
        </p:spPr>
        <p:txBody>
          <a:bodyPr/>
          <a:lstStyle/>
          <a:p>
            <a:fld id="{6B501C70-5F60-456A-A5D9-23BC34510FC8}" type="slidenum">
              <a:rPr lang="en-US" smtClean="0"/>
              <a:pPr/>
              <a:t>‹#›</a:t>
            </a:fld>
            <a:endParaRPr lang="en-US"/>
          </a:p>
        </p:txBody>
      </p:sp>
      <p:sp>
        <p:nvSpPr>
          <p:cNvPr id="15" name="Title 1">
            <a:extLst>
              <a:ext uri="{FF2B5EF4-FFF2-40B4-BE49-F238E27FC236}">
                <a16:creationId xmlns:a16="http://schemas.microsoft.com/office/drawing/2014/main" id="{A18768FD-125E-49C8-56AE-991BA44FD438}"/>
              </a:ext>
            </a:extLst>
          </p:cNvPr>
          <p:cNvSpPr txBox="1">
            <a:spLocks/>
          </p:cNvSpPr>
          <p:nvPr userDrawn="1"/>
        </p:nvSpPr>
        <p:spPr>
          <a:xfrm>
            <a:off x="654050" y="294650"/>
            <a:ext cx="10829925" cy="87063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High Level Accessibility Checklist</a:t>
            </a:r>
          </a:p>
        </p:txBody>
      </p:sp>
      <p:sp>
        <p:nvSpPr>
          <p:cNvPr id="2" name="Title 1">
            <a:extLst>
              <a:ext uri="{FF2B5EF4-FFF2-40B4-BE49-F238E27FC236}">
                <a16:creationId xmlns:a16="http://schemas.microsoft.com/office/drawing/2014/main" id="{1AED479B-81C7-3F4F-DE43-EAEB3D90BCC7}"/>
              </a:ext>
            </a:extLst>
          </p:cNvPr>
          <p:cNvSpPr txBox="1">
            <a:spLocks/>
          </p:cNvSpPr>
          <p:nvPr userDrawn="1"/>
        </p:nvSpPr>
        <p:spPr>
          <a:xfrm>
            <a:off x="654049" y="1165283"/>
            <a:ext cx="10775950" cy="660502"/>
          </a:xfrm>
          <a:prstGeom prst="rect">
            <a:avLst/>
          </a:prstGeom>
        </p:spPr>
        <p:txBody>
          <a:bodyPr vert="horz" lIns="91440" tIns="45720" rIns="91440" bIns="45720" rtlCol="0" anchor="t">
            <a:sp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indent="0">
              <a:lnSpc>
                <a:spcPct val="150000"/>
              </a:lnSpc>
              <a:buNone/>
            </a:pPr>
            <a:r>
              <a:rPr lang="en-US" sz="1300">
                <a:solidFill>
                  <a:schemeClr val="tx1"/>
                </a:solidFill>
                <a:highlight>
                  <a:srgbClr val="94C4C1"/>
                </a:highlight>
                <a:latin typeface="Open Sans" panose="020B0606030504020204" pitchFamily="34" charset="0"/>
              </a:rPr>
              <a:t>Section 508 of the Rehabilitation Act requires agencies to give disabled employees and members of the public comparable access to information. </a:t>
            </a:r>
          </a:p>
        </p:txBody>
      </p:sp>
      <p:sp>
        <p:nvSpPr>
          <p:cNvPr id="5" name="Title 1">
            <a:extLst>
              <a:ext uri="{FF2B5EF4-FFF2-40B4-BE49-F238E27FC236}">
                <a16:creationId xmlns:a16="http://schemas.microsoft.com/office/drawing/2014/main" id="{7315F2D7-5D1E-C1A9-AF99-FA155EFF1C0A}"/>
              </a:ext>
            </a:extLst>
          </p:cNvPr>
          <p:cNvSpPr txBox="1">
            <a:spLocks/>
          </p:cNvSpPr>
          <p:nvPr userDrawn="1"/>
        </p:nvSpPr>
        <p:spPr>
          <a:xfrm>
            <a:off x="654049" y="1958187"/>
            <a:ext cx="10775950" cy="4263988"/>
          </a:xfrm>
          <a:prstGeom prst="rect">
            <a:avLst/>
          </a:prstGeom>
        </p:spPr>
        <p:txBody>
          <a:bodyPr vert="horz" lIns="91440" tIns="45720" rIns="91440" bIns="45720" rtlCol="0" anchor="t">
            <a:sp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nSpc>
                <a:spcPct val="150000"/>
              </a:lnSpc>
            </a:pPr>
            <a:r>
              <a:rPr lang="sv-SE" sz="1200" b="0">
                <a:solidFill>
                  <a:srgbClr val="22252B"/>
                </a:solidFill>
                <a:latin typeface="Open Sans Extrabold" panose="020B0906030804020204" pitchFamily="34" charset="0"/>
                <a:ea typeface="Open Sans Extrabold" panose="020B0906030804020204" pitchFamily="34" charset="0"/>
                <a:cs typeface="Open Sans Extrabold" panose="020B0906030804020204" pitchFamily="34" charset="0"/>
              </a:rPr>
              <a:t>High-level accessibility checklist:</a:t>
            </a:r>
          </a:p>
          <a:p>
            <a:pPr lvl="1">
              <a:lnSpc>
                <a:spcPct val="150000"/>
              </a:lnSpc>
              <a:buFont typeface="Wingdings" panose="05000000000000000000" pitchFamily="2" charset="2"/>
              <a:buChar char="q"/>
            </a:pPr>
            <a:r>
              <a:rPr lang="sv-SE" sz="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 Use unique titles and headings for slides</a:t>
            </a:r>
            <a:r>
              <a:rPr lang="sv-SE" sz="1200">
                <a:solidFill>
                  <a:srgbClr val="22252B"/>
                </a:solidFill>
                <a:latin typeface="Open Sans" panose="020B0606030504020204" pitchFamily="34" charset="0"/>
              </a:rPr>
              <a:t>. Add ”Part 2” or ”continued” to slide titles that have/need the same name. </a:t>
            </a:r>
          </a:p>
          <a:p>
            <a:pPr lvl="1">
              <a:lnSpc>
                <a:spcPct val="150000"/>
              </a:lnSpc>
              <a:buFont typeface="Wingdings" panose="05000000000000000000" pitchFamily="2" charset="2"/>
              <a:buChar char="q"/>
            </a:pPr>
            <a:r>
              <a:rPr lang="en-US" sz="1200">
                <a:solidFill>
                  <a:srgbClr val="22252B"/>
                </a:solidFill>
                <a:latin typeface="Open Sans Semibold" panose="020B0706030804020204" pitchFamily="34" charset="0"/>
                <a:ea typeface="Open Sans Semibold" panose="020B0706030804020204" pitchFamily="34" charset="0"/>
                <a:cs typeface="Open Sans Semibold" panose="020B0706030804020204" pitchFamily="34" charset="0"/>
              </a:rPr>
              <a:t> Make sure slide contents can be read in the order that you intend</a:t>
            </a:r>
            <a:r>
              <a:rPr lang="en-US" sz="1200">
                <a:solidFill>
                  <a:srgbClr val="22252B"/>
                </a:solidFill>
                <a:latin typeface="Open Sans" panose="020B0606030504020204" pitchFamily="34" charset="0"/>
              </a:rPr>
              <a:t>. A screen reader reads the elements of a slide deck in the order they were added, which might be very different from the order in which things appear. The Accessibility Checker in PPT can help with this. </a:t>
            </a:r>
          </a:p>
          <a:p>
            <a:pPr lvl="1">
              <a:lnSpc>
                <a:spcPct val="150000"/>
              </a:lnSpc>
              <a:buFont typeface="Wingdings" panose="05000000000000000000" pitchFamily="2" charset="2"/>
              <a:buChar char="q"/>
            </a:pPr>
            <a:r>
              <a:rPr lang="en-US" sz="1200">
                <a:solidFill>
                  <a:srgbClr val="22252B"/>
                </a:solidFill>
                <a:latin typeface="Open Sans Semibold" panose="020B0706030804020204" pitchFamily="34" charset="0"/>
                <a:ea typeface="Open Sans Semibold" panose="020B0706030804020204" pitchFamily="34" charset="0"/>
                <a:cs typeface="Open Sans Semibold" panose="020B0706030804020204" pitchFamily="34" charset="0"/>
              </a:rPr>
              <a:t> Add meaningful and accurate hyperlink text</a:t>
            </a:r>
            <a:r>
              <a:rPr lang="en-US" sz="1200">
                <a:solidFill>
                  <a:srgbClr val="22252B"/>
                </a:solidFill>
                <a:latin typeface="Open Sans" panose="020B0606030504020204" pitchFamily="34" charset="0"/>
              </a:rPr>
              <a:t>. Hyperlinked text should make sense as standalone information with no context. Avoid hyperlinking “Learn More” or “Click Here.” </a:t>
            </a:r>
          </a:p>
          <a:p>
            <a:pPr lvl="1">
              <a:lnSpc>
                <a:spcPct val="150000"/>
              </a:lnSpc>
              <a:buFont typeface="Wingdings" panose="05000000000000000000" pitchFamily="2" charset="2"/>
              <a:buChar char="q"/>
            </a:pPr>
            <a:r>
              <a:rPr lang="en-US" sz="1200">
                <a:solidFill>
                  <a:srgbClr val="22252B"/>
                </a:solidFill>
                <a:latin typeface="Open Sans" panose="020B0606030504020204" pitchFamily="34" charset="0"/>
                <a:ea typeface="Open Sans Semibold" panose="020B0706030804020204" pitchFamily="34" charset="0"/>
                <a:cs typeface="Open Sans Semibold" panose="020B0706030804020204" pitchFamily="34" charset="0"/>
              </a:rPr>
              <a:t> </a:t>
            </a:r>
            <a:r>
              <a:rPr lang="sv-SE" sz="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Include alternative text (alt text) for visuals and data representations</a:t>
            </a:r>
            <a:r>
              <a:rPr lang="sv-SE" sz="1200">
                <a:solidFill>
                  <a:srgbClr val="22252B"/>
                </a:solidFill>
                <a:latin typeface="Open Sans" panose="020B0606030504020204" pitchFamily="34" charset="0"/>
              </a:rPr>
              <a:t>. </a:t>
            </a:r>
            <a:r>
              <a:rPr lang="en-US" sz="1200">
                <a:solidFill>
                  <a:srgbClr val="22252B"/>
                </a:solidFill>
                <a:latin typeface="Open Sans" panose="020B0606030504020204" pitchFamily="34" charset="0"/>
              </a:rPr>
              <a:t>Alternative text helps people who can’t see the screen to understand what’s important in images, data tables, and other visuals. If a visual is not important, mark it as decorative.</a:t>
            </a:r>
          </a:p>
          <a:p>
            <a:pPr lvl="1">
              <a:lnSpc>
                <a:spcPct val="150000"/>
              </a:lnSpc>
              <a:buFont typeface="Wingdings" panose="05000000000000000000" pitchFamily="2" charset="2"/>
              <a:buChar char="q"/>
            </a:pPr>
            <a:r>
              <a:rPr lang="sv-SE" sz="1200">
                <a:solidFill>
                  <a:srgbClr val="22252B"/>
                </a:solidFill>
                <a:latin typeface="Open Sans Semibold" panose="020B0706030804020204" pitchFamily="34" charset="0"/>
                <a:ea typeface="Open Sans Semibold" panose="020B0706030804020204" pitchFamily="34" charset="0"/>
                <a:cs typeface="Open Sans Semibold" panose="020B0706030804020204" pitchFamily="34" charset="0"/>
              </a:rPr>
              <a:t> Provide close captions and descriptions for multimedia</a:t>
            </a:r>
            <a:r>
              <a:rPr lang="sv-SE" sz="1200">
                <a:solidFill>
                  <a:srgbClr val="22252B"/>
                </a:solidFill>
                <a:latin typeface="Open Sans" panose="020B0606030504020204" pitchFamily="34" charset="0"/>
              </a:rPr>
              <a:t>. If your presentation includes video or audio elements, make sure to provide close captions, description, and (ideally) transcript. Double check auto-generated captions as they are mostly likely incorrect. </a:t>
            </a:r>
          </a:p>
          <a:p>
            <a:pPr lvl="1">
              <a:lnSpc>
                <a:spcPct val="150000"/>
              </a:lnSpc>
              <a:buFont typeface="Wingdings" panose="05000000000000000000" pitchFamily="2" charset="2"/>
              <a:buChar char="q"/>
            </a:pPr>
            <a:r>
              <a:rPr lang="en-US" sz="1200">
                <a:solidFill>
                  <a:srgbClr val="22252B"/>
                </a:solidFill>
                <a:latin typeface="Open Sans Semibold" panose="020B0706030804020204" pitchFamily="34" charset="0"/>
                <a:ea typeface="Open Sans Semibold" panose="020B0706030804020204" pitchFamily="34" charset="0"/>
                <a:cs typeface="Open Sans Semibold" panose="020B0706030804020204" pitchFamily="34" charset="0"/>
              </a:rPr>
              <a:t> Use sufficient contrast for text and background colors</a:t>
            </a:r>
            <a:r>
              <a:rPr lang="en-US" sz="1200">
                <a:solidFill>
                  <a:srgbClr val="22252B"/>
                </a:solidFill>
                <a:latin typeface="Open Sans" panose="020B0606030504020204" pitchFamily="34" charset="0"/>
              </a:rPr>
              <a:t>. Strong contrast between text and background makes it easier for people with low vision or colorblindness to see and use the content. See the color contrast slide for more information and examples. </a:t>
            </a:r>
          </a:p>
          <a:p>
            <a:pPr lvl="1">
              <a:lnSpc>
                <a:spcPct val="150000"/>
              </a:lnSpc>
              <a:buFont typeface="Wingdings" panose="05000000000000000000" pitchFamily="2" charset="2"/>
              <a:buChar char="q"/>
            </a:pPr>
            <a:r>
              <a:rPr lang="en-US" sz="1200"/>
              <a:t> </a:t>
            </a:r>
            <a:r>
              <a:rPr lang="en-US" sz="1200">
                <a:latin typeface="+mj-lt"/>
              </a:rPr>
              <a:t>Pair icons with text</a:t>
            </a:r>
            <a:r>
              <a:rPr lang="en-US" sz="1200"/>
              <a:t>. Users may not always understand the meaning of icons alone, so combining them with text can improve usability and accessibility.</a:t>
            </a:r>
          </a:p>
          <a:p>
            <a:pPr lvl="1">
              <a:lnSpc>
                <a:spcPct val="150000"/>
              </a:lnSpc>
              <a:buFont typeface="Wingdings" panose="05000000000000000000" pitchFamily="2" charset="2"/>
              <a:buChar char="q"/>
            </a:pPr>
            <a:r>
              <a:rPr lang="sv-SE" sz="1200">
                <a:solidFill>
                  <a:srgbClr val="22252B"/>
                </a:solidFill>
                <a:latin typeface="Open Sans Semibold" panose="020B0706030804020204" pitchFamily="34" charset="0"/>
                <a:ea typeface="Open Sans Semibold" panose="020B0706030804020204" pitchFamily="34" charset="0"/>
                <a:cs typeface="Open Sans Semibold" panose="020B0706030804020204" pitchFamily="34" charset="0"/>
              </a:rPr>
              <a:t> Use the ACCESSBILITY CHECKER tool on power point</a:t>
            </a:r>
            <a:r>
              <a:rPr lang="sv-SE" sz="1200">
                <a:solidFill>
                  <a:srgbClr val="22252B"/>
                </a:solidFill>
                <a:latin typeface="Open Sans" panose="020B0606030504020204" pitchFamily="34" charset="0"/>
              </a:rPr>
              <a:t>. Click ”Review” </a:t>
            </a:r>
            <a:r>
              <a:rPr lang="sv-SE" sz="1200">
                <a:solidFill>
                  <a:srgbClr val="22252B"/>
                </a:solidFill>
                <a:latin typeface="Open Sans" panose="020B0606030504020204" pitchFamily="34" charset="0"/>
                <a:sym typeface="Wingdings" panose="05000000000000000000" pitchFamily="2" charset="2"/>
              </a:rPr>
              <a:t>in your PPT’s navigation, then ”Check Accessbility” to get started.</a:t>
            </a:r>
            <a:endParaRPr lang="sv-SE" sz="1200">
              <a:solidFill>
                <a:srgbClr val="22252B"/>
              </a:solidFill>
              <a:latin typeface="Open Sans" panose="020B0606030504020204" pitchFamily="34" charset="0"/>
            </a:endParaRPr>
          </a:p>
        </p:txBody>
      </p:sp>
      <p:sp>
        <p:nvSpPr>
          <p:cNvPr id="14" name="TextBox 13">
            <a:extLst>
              <a:ext uri="{FF2B5EF4-FFF2-40B4-BE49-F238E27FC236}">
                <a16:creationId xmlns:a16="http://schemas.microsoft.com/office/drawing/2014/main" id="{8CDAAE7F-4A40-F979-E06F-F387A475EC59}"/>
              </a:ext>
            </a:extLst>
          </p:cNvPr>
          <p:cNvSpPr txBox="1"/>
          <p:nvPr userDrawn="1"/>
        </p:nvSpPr>
        <p:spPr>
          <a:xfrm>
            <a:off x="607952" y="6227805"/>
            <a:ext cx="4888333" cy="266906"/>
          </a:xfrm>
          <a:prstGeom prst="rect">
            <a:avLst/>
          </a:prstGeom>
        </p:spPr>
        <p:txBody>
          <a:bodyPr vert="horz" wrap="square" lIns="91440" tIns="45720" rIns="91440" bIns="45720" rtlCol="0" anchor="t">
            <a:normAutofit fontScale="77500" lnSpcReduction="20000"/>
          </a:bodyPr>
          <a:lstStyle/>
          <a:p>
            <a:pPr marL="0" indent="0" algn="l">
              <a:lnSpc>
                <a:spcPct val="150000"/>
              </a:lnSpc>
              <a:buNone/>
            </a:pPr>
            <a:endParaRPr lang="en-US" sz="1200">
              <a:solidFill>
                <a:schemeClr val="tx1"/>
              </a:solidFill>
              <a:highlight>
                <a:srgbClr val="94C4C1"/>
              </a:highlight>
              <a:latin typeface="Open Sans" panose="020B0606030504020204" pitchFamily="34" charset="0"/>
            </a:endParaRPr>
          </a:p>
        </p:txBody>
      </p:sp>
      <p:sp>
        <p:nvSpPr>
          <p:cNvPr id="16" name="TextBox 15">
            <a:extLst>
              <a:ext uri="{FF2B5EF4-FFF2-40B4-BE49-F238E27FC236}">
                <a16:creationId xmlns:a16="http://schemas.microsoft.com/office/drawing/2014/main" id="{FE259817-2400-E831-E21D-3E787B6E85C4}"/>
              </a:ext>
            </a:extLst>
          </p:cNvPr>
          <p:cNvSpPr txBox="1"/>
          <p:nvPr userDrawn="1"/>
        </p:nvSpPr>
        <p:spPr>
          <a:xfrm>
            <a:off x="654049" y="6360207"/>
            <a:ext cx="10829925" cy="365125"/>
          </a:xfrm>
          <a:prstGeom prst="rect">
            <a:avLst/>
          </a:prstGeom>
          <a:solidFill>
            <a:srgbClr val="FFFF66"/>
          </a:solidFill>
        </p:spPr>
        <p:txBody>
          <a:bodyPr vert="horz" wrap="square" lIns="91440" tIns="45720" rIns="91440" bIns="45720" rtlCol="0" anchor="t">
            <a:normAutofit fontScale="92500" lnSpcReduction="20000"/>
          </a:bodyPr>
          <a:lstStyle/>
          <a:p>
            <a:pPr marL="0" indent="0" algn="ctr">
              <a:lnSpc>
                <a:spcPct val="150000"/>
              </a:lnSpc>
              <a:buNone/>
            </a:pPr>
            <a:r>
              <a:rPr lang="en-US" sz="1600" b="1">
                <a:solidFill>
                  <a:schemeClr val="tx1"/>
                </a:solidFill>
                <a:latin typeface="Open Sans" panose="020B0606030504020204" pitchFamily="34" charset="0"/>
              </a:rPr>
              <a:t>FOR REFERENCE ONLY</a:t>
            </a:r>
          </a:p>
        </p:txBody>
      </p:sp>
    </p:spTree>
    <p:extLst>
      <p:ext uri="{BB962C8B-B14F-4D97-AF65-F5344CB8AC3E}">
        <p14:creationId xmlns:p14="http://schemas.microsoft.com/office/powerpoint/2010/main" val="261158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nts Official Color Palle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1D86C8-FA2F-C26D-132F-1E5DDCF24E94}"/>
              </a:ext>
            </a:extLst>
          </p:cNvPr>
          <p:cNvSpPr>
            <a:spLocks noGrp="1"/>
          </p:cNvSpPr>
          <p:nvPr>
            <p:ph type="sldNum" sz="quarter" idx="11"/>
          </p:nvPr>
        </p:nvSpPr>
        <p:spPr>
          <a:xfrm>
            <a:off x="11615351" y="6360208"/>
            <a:ext cx="487574" cy="365125"/>
          </a:xfrm>
        </p:spPr>
        <p:txBody>
          <a:bodyPr/>
          <a:lstStyle/>
          <a:p>
            <a:fld id="{6B501C70-5F60-456A-A5D9-23BC34510FC8}" type="slidenum">
              <a:rPr lang="en-US" smtClean="0"/>
              <a:pPr/>
              <a:t>‹#›</a:t>
            </a:fld>
            <a:endParaRPr lang="en-US"/>
          </a:p>
        </p:txBody>
      </p:sp>
      <p:sp>
        <p:nvSpPr>
          <p:cNvPr id="7" name="TextBox 6">
            <a:extLst>
              <a:ext uri="{FF2B5EF4-FFF2-40B4-BE49-F238E27FC236}">
                <a16:creationId xmlns:a16="http://schemas.microsoft.com/office/drawing/2014/main" id="{8F8A7EED-6AC8-C7C8-0374-0548140348E2}"/>
              </a:ext>
            </a:extLst>
          </p:cNvPr>
          <p:cNvSpPr txBox="1"/>
          <p:nvPr userDrawn="1"/>
        </p:nvSpPr>
        <p:spPr>
          <a:xfrm>
            <a:off x="654050" y="1204583"/>
            <a:ext cx="10919199" cy="422360"/>
          </a:xfrm>
          <a:prstGeom prst="rect">
            <a:avLst/>
          </a:prstGeom>
          <a:noFill/>
        </p:spPr>
        <p:txBody>
          <a:bodyPr wrap="square">
            <a:spAutoFit/>
          </a:bodyPr>
          <a:lstStyle/>
          <a:p>
            <a:pPr>
              <a:lnSpc>
                <a:spcPct val="150000"/>
              </a:lnSpc>
            </a:pPr>
            <a:r>
              <a:rPr lang="en-US" sz="1600">
                <a:solidFill>
                  <a:srgbClr val="000000"/>
                </a:solidFill>
                <a:latin typeface="Open Sans" panose="020B0606030504020204" pitchFamily="34" charset="0"/>
              </a:rPr>
              <a:t>Color is an influential tool in user experience. It can set a tone, create a brand, and indicate importance. </a:t>
            </a:r>
          </a:p>
        </p:txBody>
      </p:sp>
      <p:sp>
        <p:nvSpPr>
          <p:cNvPr id="8" name="Rectangle 7">
            <a:extLst>
              <a:ext uri="{FF2B5EF4-FFF2-40B4-BE49-F238E27FC236}">
                <a16:creationId xmlns:a16="http://schemas.microsoft.com/office/drawing/2014/main" id="{44461EDF-A6ED-D71B-5238-99CFDDF35C9D}"/>
              </a:ext>
              <a:ext uri="{C183D7F6-B498-43B3-948B-1728B52AA6E4}">
                <adec:decorative xmlns:adec="http://schemas.microsoft.com/office/drawing/2017/decorative" val="1"/>
              </a:ext>
            </a:extLst>
          </p:cNvPr>
          <p:cNvSpPr/>
          <p:nvPr userDrawn="1"/>
        </p:nvSpPr>
        <p:spPr>
          <a:xfrm>
            <a:off x="4439550" y="2263290"/>
            <a:ext cx="2098375" cy="3013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Rectangle: Rounded Corners 8">
            <a:extLst>
              <a:ext uri="{FF2B5EF4-FFF2-40B4-BE49-F238E27FC236}">
                <a16:creationId xmlns:a16="http://schemas.microsoft.com/office/drawing/2014/main" id="{290AB637-C5F6-4D4F-CCF0-2A8F4A172C8F}"/>
              </a:ext>
            </a:extLst>
          </p:cNvPr>
          <p:cNvSpPr/>
          <p:nvPr userDrawn="1"/>
        </p:nvSpPr>
        <p:spPr>
          <a:xfrm>
            <a:off x="836221" y="2218793"/>
            <a:ext cx="3195207" cy="390367"/>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400" b="1">
                <a:solidFill>
                  <a:schemeClr val="tx1"/>
                </a:solidFill>
              </a:rPr>
              <a:t>Primary color</a:t>
            </a:r>
            <a:r>
              <a:rPr lang="en-US" sz="1400">
                <a:solidFill>
                  <a:schemeClr val="tx1"/>
                </a:solidFill>
              </a:rPr>
              <a:t>: #20558A</a:t>
            </a:r>
          </a:p>
        </p:txBody>
      </p:sp>
      <p:sp>
        <p:nvSpPr>
          <p:cNvPr id="10" name="Rectangle 9">
            <a:extLst>
              <a:ext uri="{FF2B5EF4-FFF2-40B4-BE49-F238E27FC236}">
                <a16:creationId xmlns:a16="http://schemas.microsoft.com/office/drawing/2014/main" id="{35D74462-8659-F70B-6FEE-CFB83D4EDA24}"/>
              </a:ext>
              <a:ext uri="{C183D7F6-B498-43B3-948B-1728B52AA6E4}">
                <adec:decorative xmlns:adec="http://schemas.microsoft.com/office/drawing/2017/decorative" val="1"/>
              </a:ext>
            </a:extLst>
          </p:cNvPr>
          <p:cNvSpPr/>
          <p:nvPr userDrawn="1"/>
        </p:nvSpPr>
        <p:spPr>
          <a:xfrm>
            <a:off x="4439550" y="2688202"/>
            <a:ext cx="301752" cy="301374"/>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1" name="Rectangle 10">
            <a:extLst>
              <a:ext uri="{FF2B5EF4-FFF2-40B4-BE49-F238E27FC236}">
                <a16:creationId xmlns:a16="http://schemas.microsoft.com/office/drawing/2014/main" id="{AEE0549C-C328-F15E-B8E5-2435158A2B20}"/>
              </a:ext>
              <a:ext uri="{C183D7F6-B498-43B3-948B-1728B52AA6E4}">
                <adec:decorative xmlns:adec="http://schemas.microsoft.com/office/drawing/2017/decorative" val="1"/>
              </a:ext>
            </a:extLst>
          </p:cNvPr>
          <p:cNvSpPr/>
          <p:nvPr userDrawn="1"/>
        </p:nvSpPr>
        <p:spPr>
          <a:xfrm>
            <a:off x="4888706" y="2688202"/>
            <a:ext cx="301752" cy="30137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2" name="Rectangle 11">
            <a:extLst>
              <a:ext uri="{FF2B5EF4-FFF2-40B4-BE49-F238E27FC236}">
                <a16:creationId xmlns:a16="http://schemas.microsoft.com/office/drawing/2014/main" id="{1A88350C-D85A-0183-2E3C-6602655E250D}"/>
              </a:ext>
              <a:ext uri="{C183D7F6-B498-43B3-948B-1728B52AA6E4}">
                <adec:decorative xmlns:adec="http://schemas.microsoft.com/office/drawing/2017/decorative" val="1"/>
              </a:ext>
            </a:extLst>
          </p:cNvPr>
          <p:cNvSpPr/>
          <p:nvPr userDrawn="1"/>
        </p:nvSpPr>
        <p:spPr>
          <a:xfrm>
            <a:off x="5337862" y="2688202"/>
            <a:ext cx="301752" cy="301374"/>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3" name="Rectangle 12">
            <a:extLst>
              <a:ext uri="{FF2B5EF4-FFF2-40B4-BE49-F238E27FC236}">
                <a16:creationId xmlns:a16="http://schemas.microsoft.com/office/drawing/2014/main" id="{C5F877A0-C356-A058-B6BA-766051E4610D}"/>
              </a:ext>
              <a:ext uri="{C183D7F6-B498-43B3-948B-1728B52AA6E4}">
                <adec:decorative xmlns:adec="http://schemas.microsoft.com/office/drawing/2017/decorative" val="1"/>
              </a:ext>
            </a:extLst>
          </p:cNvPr>
          <p:cNvSpPr/>
          <p:nvPr userDrawn="1"/>
        </p:nvSpPr>
        <p:spPr>
          <a:xfrm>
            <a:off x="5787018" y="2688202"/>
            <a:ext cx="301752" cy="30137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4" name="Rectangle 13">
            <a:extLst>
              <a:ext uri="{FF2B5EF4-FFF2-40B4-BE49-F238E27FC236}">
                <a16:creationId xmlns:a16="http://schemas.microsoft.com/office/drawing/2014/main" id="{CC3D8651-56E6-D5B9-AD5B-FABAE14A98D6}"/>
              </a:ext>
              <a:ext uri="{C183D7F6-B498-43B3-948B-1728B52AA6E4}">
                <adec:decorative xmlns:adec="http://schemas.microsoft.com/office/drawing/2017/decorative" val="1"/>
              </a:ext>
            </a:extLst>
          </p:cNvPr>
          <p:cNvSpPr/>
          <p:nvPr userDrawn="1"/>
        </p:nvSpPr>
        <p:spPr>
          <a:xfrm>
            <a:off x="6246063" y="2688202"/>
            <a:ext cx="301752" cy="30137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 name="Rectangle: Rounded Corners 14">
            <a:extLst>
              <a:ext uri="{FF2B5EF4-FFF2-40B4-BE49-F238E27FC236}">
                <a16:creationId xmlns:a16="http://schemas.microsoft.com/office/drawing/2014/main" id="{1D11D8D6-20CD-87AE-B0F0-25B8FAC10053}"/>
              </a:ext>
            </a:extLst>
          </p:cNvPr>
          <p:cNvSpPr/>
          <p:nvPr userDrawn="1"/>
        </p:nvSpPr>
        <p:spPr>
          <a:xfrm>
            <a:off x="836221" y="2688201"/>
            <a:ext cx="3251189" cy="301375"/>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2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primary color scale most to least saturated</a:t>
            </a:r>
          </a:p>
        </p:txBody>
      </p:sp>
      <p:sp>
        <p:nvSpPr>
          <p:cNvPr id="16" name="Rectangle 15">
            <a:extLst>
              <a:ext uri="{FF2B5EF4-FFF2-40B4-BE49-F238E27FC236}">
                <a16:creationId xmlns:a16="http://schemas.microsoft.com/office/drawing/2014/main" id="{07D42B3A-A9E5-7B02-4CA1-CCEC830084FC}"/>
              </a:ext>
              <a:ext uri="{C183D7F6-B498-43B3-948B-1728B52AA6E4}">
                <adec:decorative xmlns:adec="http://schemas.microsoft.com/office/drawing/2017/decorative" val="1"/>
              </a:ext>
            </a:extLst>
          </p:cNvPr>
          <p:cNvSpPr/>
          <p:nvPr userDrawn="1"/>
        </p:nvSpPr>
        <p:spPr>
          <a:xfrm>
            <a:off x="4439550" y="3586573"/>
            <a:ext cx="2098375" cy="3013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 name="Rectangle: Rounded Corners 16">
            <a:extLst>
              <a:ext uri="{FF2B5EF4-FFF2-40B4-BE49-F238E27FC236}">
                <a16:creationId xmlns:a16="http://schemas.microsoft.com/office/drawing/2014/main" id="{B00FCBDF-3981-93B8-8978-FAE74E45031B}"/>
              </a:ext>
            </a:extLst>
          </p:cNvPr>
          <p:cNvSpPr/>
          <p:nvPr userDrawn="1"/>
        </p:nvSpPr>
        <p:spPr>
          <a:xfrm>
            <a:off x="836221" y="3542076"/>
            <a:ext cx="3195207" cy="390367"/>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400" b="1">
                <a:solidFill>
                  <a:schemeClr val="tx1"/>
                </a:solidFill>
              </a:rPr>
              <a:t>Secondary color</a:t>
            </a:r>
            <a:r>
              <a:rPr lang="en-US" sz="1400">
                <a:solidFill>
                  <a:schemeClr val="tx1"/>
                </a:solidFill>
              </a:rPr>
              <a:t>: #853A51</a:t>
            </a:r>
          </a:p>
        </p:txBody>
      </p:sp>
      <p:sp>
        <p:nvSpPr>
          <p:cNvPr id="18" name="Rectangle 17">
            <a:extLst>
              <a:ext uri="{FF2B5EF4-FFF2-40B4-BE49-F238E27FC236}">
                <a16:creationId xmlns:a16="http://schemas.microsoft.com/office/drawing/2014/main" id="{025849AD-5957-9A63-03D3-2A2F1AB24771}"/>
              </a:ext>
              <a:ext uri="{C183D7F6-B498-43B3-948B-1728B52AA6E4}">
                <adec:decorative xmlns:adec="http://schemas.microsoft.com/office/drawing/2017/decorative" val="1"/>
              </a:ext>
            </a:extLst>
          </p:cNvPr>
          <p:cNvSpPr/>
          <p:nvPr userDrawn="1"/>
        </p:nvSpPr>
        <p:spPr>
          <a:xfrm>
            <a:off x="4439550" y="4011485"/>
            <a:ext cx="301752" cy="301374"/>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Rectangle 18">
            <a:extLst>
              <a:ext uri="{FF2B5EF4-FFF2-40B4-BE49-F238E27FC236}">
                <a16:creationId xmlns:a16="http://schemas.microsoft.com/office/drawing/2014/main" id="{127FF8E7-6AED-8EE6-BA7A-CD96FA6BE7FC}"/>
              </a:ext>
              <a:ext uri="{C183D7F6-B498-43B3-948B-1728B52AA6E4}">
                <adec:decorative xmlns:adec="http://schemas.microsoft.com/office/drawing/2017/decorative" val="1"/>
              </a:ext>
            </a:extLst>
          </p:cNvPr>
          <p:cNvSpPr/>
          <p:nvPr userDrawn="1"/>
        </p:nvSpPr>
        <p:spPr>
          <a:xfrm>
            <a:off x="4888706" y="4011485"/>
            <a:ext cx="301752" cy="30137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0" name="Rectangle 19">
            <a:extLst>
              <a:ext uri="{FF2B5EF4-FFF2-40B4-BE49-F238E27FC236}">
                <a16:creationId xmlns:a16="http://schemas.microsoft.com/office/drawing/2014/main" id="{06553815-C653-2F8A-BD5A-DA71C6137234}"/>
              </a:ext>
              <a:ext uri="{C183D7F6-B498-43B3-948B-1728B52AA6E4}">
                <adec:decorative xmlns:adec="http://schemas.microsoft.com/office/drawing/2017/decorative" val="1"/>
              </a:ext>
            </a:extLst>
          </p:cNvPr>
          <p:cNvSpPr/>
          <p:nvPr userDrawn="1"/>
        </p:nvSpPr>
        <p:spPr>
          <a:xfrm>
            <a:off x="5337862" y="4011485"/>
            <a:ext cx="301752" cy="30137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1" name="Rectangle 20">
            <a:extLst>
              <a:ext uri="{FF2B5EF4-FFF2-40B4-BE49-F238E27FC236}">
                <a16:creationId xmlns:a16="http://schemas.microsoft.com/office/drawing/2014/main" id="{5EFAEF62-F3CD-D02A-D82F-A42B752151F6}"/>
              </a:ext>
              <a:ext uri="{C183D7F6-B498-43B3-948B-1728B52AA6E4}">
                <adec:decorative xmlns:adec="http://schemas.microsoft.com/office/drawing/2017/decorative" val="1"/>
              </a:ext>
            </a:extLst>
          </p:cNvPr>
          <p:cNvSpPr/>
          <p:nvPr userDrawn="1"/>
        </p:nvSpPr>
        <p:spPr>
          <a:xfrm>
            <a:off x="5787018" y="4011485"/>
            <a:ext cx="301752" cy="30137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2" name="Rectangle 21">
            <a:extLst>
              <a:ext uri="{FF2B5EF4-FFF2-40B4-BE49-F238E27FC236}">
                <a16:creationId xmlns:a16="http://schemas.microsoft.com/office/drawing/2014/main" id="{EE04D232-F685-4E0F-40EE-E20725EC0A95}"/>
              </a:ext>
              <a:ext uri="{C183D7F6-B498-43B3-948B-1728B52AA6E4}">
                <adec:decorative xmlns:adec="http://schemas.microsoft.com/office/drawing/2017/decorative" val="1"/>
              </a:ext>
            </a:extLst>
          </p:cNvPr>
          <p:cNvSpPr/>
          <p:nvPr userDrawn="1"/>
        </p:nvSpPr>
        <p:spPr>
          <a:xfrm>
            <a:off x="6236173" y="4011485"/>
            <a:ext cx="301752" cy="30137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3" name="Rectangle: Rounded Corners 22">
            <a:extLst>
              <a:ext uri="{FF2B5EF4-FFF2-40B4-BE49-F238E27FC236}">
                <a16:creationId xmlns:a16="http://schemas.microsoft.com/office/drawing/2014/main" id="{C56A68A9-2D5C-8AF1-BAB1-9F08F1E4A25B}"/>
              </a:ext>
            </a:extLst>
          </p:cNvPr>
          <p:cNvSpPr/>
          <p:nvPr userDrawn="1"/>
        </p:nvSpPr>
        <p:spPr>
          <a:xfrm>
            <a:off x="836221" y="4011484"/>
            <a:ext cx="3251189" cy="301375"/>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2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secondary color scale most to least saturated</a:t>
            </a:r>
          </a:p>
        </p:txBody>
      </p:sp>
      <p:sp>
        <p:nvSpPr>
          <p:cNvPr id="24" name="Rectangle 23">
            <a:extLst>
              <a:ext uri="{FF2B5EF4-FFF2-40B4-BE49-F238E27FC236}">
                <a16:creationId xmlns:a16="http://schemas.microsoft.com/office/drawing/2014/main" id="{3DB0B648-BC2C-4DEF-8729-79033DEFA86F}"/>
              </a:ext>
              <a:ext uri="{C183D7F6-B498-43B3-948B-1728B52AA6E4}">
                <adec:decorative xmlns:adec="http://schemas.microsoft.com/office/drawing/2017/decorative" val="1"/>
              </a:ext>
            </a:extLst>
          </p:cNvPr>
          <p:cNvSpPr/>
          <p:nvPr userDrawn="1"/>
        </p:nvSpPr>
        <p:spPr>
          <a:xfrm>
            <a:off x="4439550" y="4909857"/>
            <a:ext cx="2098375" cy="301374"/>
          </a:xfrm>
          <a:prstGeom prst="rect">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5" name="Rectangle: Rounded Corners 24">
            <a:extLst>
              <a:ext uri="{FF2B5EF4-FFF2-40B4-BE49-F238E27FC236}">
                <a16:creationId xmlns:a16="http://schemas.microsoft.com/office/drawing/2014/main" id="{518AC0A9-0113-EE04-B42D-65C0A860994C}"/>
              </a:ext>
            </a:extLst>
          </p:cNvPr>
          <p:cNvSpPr/>
          <p:nvPr userDrawn="1"/>
        </p:nvSpPr>
        <p:spPr>
          <a:xfrm>
            <a:off x="836221" y="4865360"/>
            <a:ext cx="3195207" cy="390367"/>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400" b="1">
                <a:solidFill>
                  <a:schemeClr val="tx1"/>
                </a:solidFill>
              </a:rPr>
              <a:t>Tertiary color</a:t>
            </a:r>
            <a:r>
              <a:rPr lang="en-US" sz="1400">
                <a:solidFill>
                  <a:schemeClr val="tx1"/>
                </a:solidFill>
              </a:rPr>
              <a:t>: #94C4C1</a:t>
            </a:r>
          </a:p>
        </p:txBody>
      </p:sp>
      <p:sp>
        <p:nvSpPr>
          <p:cNvPr id="26" name="Rectangle 25">
            <a:extLst>
              <a:ext uri="{FF2B5EF4-FFF2-40B4-BE49-F238E27FC236}">
                <a16:creationId xmlns:a16="http://schemas.microsoft.com/office/drawing/2014/main" id="{290ADE60-9FA2-2A27-F4DD-DF946A6B25D4}"/>
              </a:ext>
              <a:ext uri="{C183D7F6-B498-43B3-948B-1728B52AA6E4}">
                <adec:decorative xmlns:adec="http://schemas.microsoft.com/office/drawing/2017/decorative" val="1"/>
              </a:ext>
            </a:extLst>
          </p:cNvPr>
          <p:cNvSpPr/>
          <p:nvPr userDrawn="1"/>
        </p:nvSpPr>
        <p:spPr>
          <a:xfrm>
            <a:off x="4439550" y="5334769"/>
            <a:ext cx="301752" cy="301374"/>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7" name="Rectangle 26">
            <a:extLst>
              <a:ext uri="{FF2B5EF4-FFF2-40B4-BE49-F238E27FC236}">
                <a16:creationId xmlns:a16="http://schemas.microsoft.com/office/drawing/2014/main" id="{CB108CA1-0B08-E56B-9D11-A290B23D9032}"/>
              </a:ext>
              <a:ext uri="{C183D7F6-B498-43B3-948B-1728B52AA6E4}">
                <adec:decorative xmlns:adec="http://schemas.microsoft.com/office/drawing/2017/decorative" val="1"/>
              </a:ext>
            </a:extLst>
          </p:cNvPr>
          <p:cNvSpPr/>
          <p:nvPr userDrawn="1"/>
        </p:nvSpPr>
        <p:spPr>
          <a:xfrm>
            <a:off x="4888706" y="5334769"/>
            <a:ext cx="301752" cy="301374"/>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8" name="Rectangle 27">
            <a:extLst>
              <a:ext uri="{FF2B5EF4-FFF2-40B4-BE49-F238E27FC236}">
                <a16:creationId xmlns:a16="http://schemas.microsoft.com/office/drawing/2014/main" id="{658E7F84-6B4B-C502-2F0B-3E82230FB55F}"/>
              </a:ext>
              <a:ext uri="{C183D7F6-B498-43B3-948B-1728B52AA6E4}">
                <adec:decorative xmlns:adec="http://schemas.microsoft.com/office/drawing/2017/decorative" val="1"/>
              </a:ext>
            </a:extLst>
          </p:cNvPr>
          <p:cNvSpPr/>
          <p:nvPr userDrawn="1"/>
        </p:nvSpPr>
        <p:spPr>
          <a:xfrm>
            <a:off x="5337862" y="5334769"/>
            <a:ext cx="301752" cy="301374"/>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9" name="Rectangle 28">
            <a:extLst>
              <a:ext uri="{FF2B5EF4-FFF2-40B4-BE49-F238E27FC236}">
                <a16:creationId xmlns:a16="http://schemas.microsoft.com/office/drawing/2014/main" id="{07A34FDF-65E4-C745-EE81-BA29587A887B}"/>
              </a:ext>
              <a:ext uri="{C183D7F6-B498-43B3-948B-1728B52AA6E4}">
                <adec:decorative xmlns:adec="http://schemas.microsoft.com/office/drawing/2017/decorative" val="1"/>
              </a:ext>
            </a:extLst>
          </p:cNvPr>
          <p:cNvSpPr/>
          <p:nvPr userDrawn="1"/>
        </p:nvSpPr>
        <p:spPr>
          <a:xfrm>
            <a:off x="5787018" y="5334769"/>
            <a:ext cx="301752" cy="3013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0" name="Rectangle 29">
            <a:extLst>
              <a:ext uri="{FF2B5EF4-FFF2-40B4-BE49-F238E27FC236}">
                <a16:creationId xmlns:a16="http://schemas.microsoft.com/office/drawing/2014/main" id="{16CD2B93-8A3E-EA69-6B62-8556BA565C63}"/>
              </a:ext>
              <a:ext uri="{C183D7F6-B498-43B3-948B-1728B52AA6E4}">
                <adec:decorative xmlns:adec="http://schemas.microsoft.com/office/drawing/2017/decorative" val="1"/>
              </a:ext>
            </a:extLst>
          </p:cNvPr>
          <p:cNvSpPr/>
          <p:nvPr userDrawn="1"/>
        </p:nvSpPr>
        <p:spPr>
          <a:xfrm>
            <a:off x="6236173" y="5334769"/>
            <a:ext cx="301752" cy="30137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1" name="Rectangle: Rounded Corners 30">
            <a:extLst>
              <a:ext uri="{FF2B5EF4-FFF2-40B4-BE49-F238E27FC236}">
                <a16:creationId xmlns:a16="http://schemas.microsoft.com/office/drawing/2014/main" id="{8CC8CF8D-61E5-C007-717D-A9DEFADDED16}"/>
              </a:ext>
            </a:extLst>
          </p:cNvPr>
          <p:cNvSpPr/>
          <p:nvPr userDrawn="1"/>
        </p:nvSpPr>
        <p:spPr>
          <a:xfrm>
            <a:off x="836221" y="5334768"/>
            <a:ext cx="3251189" cy="301375"/>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20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tertiary color scale most to least saturated</a:t>
            </a:r>
          </a:p>
        </p:txBody>
      </p:sp>
      <p:cxnSp>
        <p:nvCxnSpPr>
          <p:cNvPr id="32" name="Straight Connector 31">
            <a:extLst>
              <a:ext uri="{FF2B5EF4-FFF2-40B4-BE49-F238E27FC236}">
                <a16:creationId xmlns:a16="http://schemas.microsoft.com/office/drawing/2014/main" id="{1595D2DC-C1D3-2BEE-013C-5B870422BBD6}"/>
              </a:ext>
              <a:ext uri="{C183D7F6-B498-43B3-948B-1728B52AA6E4}">
                <adec:decorative xmlns:adec="http://schemas.microsoft.com/office/drawing/2017/decorative" val="1"/>
              </a:ext>
            </a:extLst>
          </p:cNvPr>
          <p:cNvCxnSpPr>
            <a:cxnSpLocks/>
          </p:cNvCxnSpPr>
          <p:nvPr userDrawn="1"/>
        </p:nvCxnSpPr>
        <p:spPr>
          <a:xfrm>
            <a:off x="836221" y="3265826"/>
            <a:ext cx="5892388" cy="0"/>
          </a:xfrm>
          <a:prstGeom prst="line">
            <a:avLst/>
          </a:prstGeom>
          <a:ln cap="rnd">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99CA895-B318-4343-6ED2-50749BF83C7C}"/>
              </a:ext>
              <a:ext uri="{C183D7F6-B498-43B3-948B-1728B52AA6E4}">
                <adec:decorative xmlns:adec="http://schemas.microsoft.com/office/drawing/2017/decorative" val="1"/>
              </a:ext>
            </a:extLst>
          </p:cNvPr>
          <p:cNvCxnSpPr>
            <a:cxnSpLocks/>
          </p:cNvCxnSpPr>
          <p:nvPr userDrawn="1"/>
        </p:nvCxnSpPr>
        <p:spPr>
          <a:xfrm>
            <a:off x="836221" y="4589109"/>
            <a:ext cx="5888736" cy="0"/>
          </a:xfrm>
          <a:prstGeom prst="line">
            <a:avLst/>
          </a:prstGeom>
          <a:ln cap="rnd">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942AE93-717D-A8AF-D0A1-57476F1B9200}"/>
              </a:ext>
              <a:ext uri="{C183D7F6-B498-43B3-948B-1728B52AA6E4}">
                <adec:decorative xmlns:adec="http://schemas.microsoft.com/office/drawing/2017/decorative" val="1"/>
              </a:ext>
            </a:extLst>
          </p:cNvPr>
          <p:cNvCxnSpPr>
            <a:cxnSpLocks/>
          </p:cNvCxnSpPr>
          <p:nvPr userDrawn="1"/>
        </p:nvCxnSpPr>
        <p:spPr>
          <a:xfrm>
            <a:off x="7031852" y="2070717"/>
            <a:ext cx="0" cy="3696158"/>
          </a:xfrm>
          <a:prstGeom prst="line">
            <a:avLst/>
          </a:prstGeom>
          <a:ln cap="rnd">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E4B2A4E-54DD-0891-8A55-B36A4F6E16EC}"/>
              </a:ext>
            </a:extLst>
          </p:cNvPr>
          <p:cNvSpPr txBox="1"/>
          <p:nvPr userDrawn="1"/>
        </p:nvSpPr>
        <p:spPr>
          <a:xfrm>
            <a:off x="7301552" y="1938948"/>
            <a:ext cx="4271698" cy="3986989"/>
          </a:xfrm>
          <a:prstGeom prst="rect">
            <a:avLst/>
          </a:prstGeom>
          <a:noFill/>
        </p:spPr>
        <p:txBody>
          <a:bodyPr wrap="square" rtlCol="0">
            <a:spAutoFit/>
          </a:bodyPr>
          <a:lstStyle/>
          <a:p>
            <a:pPr>
              <a:lnSpc>
                <a:spcPct val="150000"/>
              </a:lnSpc>
            </a:pPr>
            <a:r>
              <a:rPr lang="en-US" sz="1400" b="1"/>
              <a:t>Color usage guidance:</a:t>
            </a:r>
          </a:p>
          <a:p>
            <a:pPr marL="285750" indent="-285750">
              <a:lnSpc>
                <a:spcPct val="150000"/>
              </a:lnSpc>
              <a:buFont typeface="Arial" panose="020B0604020202020204" pitchFamily="34" charset="0"/>
              <a:buChar char="•"/>
            </a:pPr>
            <a:r>
              <a:rPr lang="en-US" sz="1200"/>
              <a:t>To find/use different saturations of our color pallet, use the </a:t>
            </a:r>
            <a:r>
              <a:rPr lang="en-US" sz="1200" b="1">
                <a:latin typeface="+mj-lt"/>
              </a:rPr>
              <a:t>fill/outline tools in PPT</a:t>
            </a:r>
            <a:r>
              <a:rPr lang="en-US" sz="1200"/>
              <a:t>. You should automatically see the official colors and their variations. No need to copy &amp; paste hex codes! </a:t>
            </a:r>
          </a:p>
          <a:p>
            <a:pPr marL="285750" indent="-285750">
              <a:lnSpc>
                <a:spcPct val="150000"/>
              </a:lnSpc>
              <a:buFont typeface="Arial" panose="020B0604020202020204" pitchFamily="34" charset="0"/>
              <a:buChar char="•"/>
            </a:pPr>
            <a:r>
              <a:rPr lang="en-US" sz="1200"/>
              <a:t>The Grants site uses </a:t>
            </a:r>
            <a:r>
              <a:rPr lang="en-US" sz="1200" b="1">
                <a:latin typeface="+mj-lt"/>
              </a:rPr>
              <a:t>just three colors </a:t>
            </a:r>
            <a:r>
              <a:rPr lang="en-US" sz="1200"/>
              <a:t>for a cohesive, clean, and maintainable look. Please avoid using additional complementary colors, as they can disrupt our brand identity and create clutter. Sticking to our palette helps create a polished, professional, and consistent experience, whether on the site or in presentations! </a:t>
            </a:r>
          </a:p>
          <a:p>
            <a:pPr marL="285750" indent="-285750">
              <a:lnSpc>
                <a:spcPct val="150000"/>
              </a:lnSpc>
              <a:buFont typeface="Arial" panose="020B0604020202020204" pitchFamily="34" charset="0"/>
              <a:buChar char="•"/>
            </a:pPr>
            <a:r>
              <a:rPr lang="en-US" sz="1200"/>
              <a:t>Please reference the </a:t>
            </a:r>
            <a:r>
              <a:rPr lang="en-US" sz="1200" b="1">
                <a:latin typeface="+mj-lt"/>
              </a:rPr>
              <a:t>Accessible Color Contrast slide</a:t>
            </a:r>
            <a:r>
              <a:rPr lang="en-US" sz="1200" b="1"/>
              <a:t> </a:t>
            </a:r>
            <a:r>
              <a:rPr lang="en-US" sz="1200"/>
              <a:t>for more guidance about color usage.</a:t>
            </a:r>
          </a:p>
        </p:txBody>
      </p:sp>
      <p:sp>
        <p:nvSpPr>
          <p:cNvPr id="36" name="Title 1">
            <a:extLst>
              <a:ext uri="{FF2B5EF4-FFF2-40B4-BE49-F238E27FC236}">
                <a16:creationId xmlns:a16="http://schemas.microsoft.com/office/drawing/2014/main" id="{F43926E3-B702-A88A-7F35-397EA5511D79}"/>
              </a:ext>
            </a:extLst>
          </p:cNvPr>
          <p:cNvSpPr txBox="1">
            <a:spLocks/>
          </p:cNvSpPr>
          <p:nvPr userDrawn="1"/>
        </p:nvSpPr>
        <p:spPr>
          <a:xfrm>
            <a:off x="654050" y="251697"/>
            <a:ext cx="10829925" cy="87063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Grants Official Color Pallet </a:t>
            </a:r>
          </a:p>
        </p:txBody>
      </p:sp>
      <p:sp>
        <p:nvSpPr>
          <p:cNvPr id="6" name="TextBox 5">
            <a:extLst>
              <a:ext uri="{FF2B5EF4-FFF2-40B4-BE49-F238E27FC236}">
                <a16:creationId xmlns:a16="http://schemas.microsoft.com/office/drawing/2014/main" id="{3ADD4B7E-1C49-117D-0E65-E22471A94E7B}"/>
              </a:ext>
            </a:extLst>
          </p:cNvPr>
          <p:cNvSpPr txBox="1"/>
          <p:nvPr userDrawn="1"/>
        </p:nvSpPr>
        <p:spPr>
          <a:xfrm>
            <a:off x="654049" y="6360207"/>
            <a:ext cx="10919198" cy="365125"/>
          </a:xfrm>
          <a:prstGeom prst="rect">
            <a:avLst/>
          </a:prstGeom>
          <a:solidFill>
            <a:srgbClr val="FFFF66"/>
          </a:solidFill>
        </p:spPr>
        <p:txBody>
          <a:bodyPr vert="horz" wrap="square" lIns="91440" tIns="45720" rIns="91440" bIns="45720" rtlCol="0" anchor="t">
            <a:normAutofit fontScale="92500" lnSpcReduction="20000"/>
          </a:bodyPr>
          <a:lstStyle/>
          <a:p>
            <a:pPr marL="0" indent="0" algn="ctr">
              <a:lnSpc>
                <a:spcPct val="150000"/>
              </a:lnSpc>
              <a:buNone/>
            </a:pPr>
            <a:r>
              <a:rPr lang="en-US" sz="1600" b="1">
                <a:solidFill>
                  <a:schemeClr val="tx1"/>
                </a:solidFill>
                <a:latin typeface="Open Sans" panose="020B0606030504020204" pitchFamily="34" charset="0"/>
              </a:rPr>
              <a:t>FOR REFERENCE ONLY</a:t>
            </a:r>
          </a:p>
        </p:txBody>
      </p:sp>
    </p:spTree>
    <p:extLst>
      <p:ext uri="{BB962C8B-B14F-4D97-AF65-F5344CB8AC3E}">
        <p14:creationId xmlns:p14="http://schemas.microsoft.com/office/powerpoint/2010/main" val="150054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ccessible Color Contras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DCA23-575D-9B56-17A8-BD9EBE17DD34}"/>
              </a:ext>
            </a:extLst>
          </p:cNvPr>
          <p:cNvSpPr>
            <a:spLocks noGrp="1"/>
          </p:cNvSpPr>
          <p:nvPr>
            <p:ph type="sldNum" sz="quarter" idx="11"/>
          </p:nvPr>
        </p:nvSpPr>
        <p:spPr>
          <a:xfrm>
            <a:off x="11483974" y="6360208"/>
            <a:ext cx="618951" cy="365125"/>
          </a:xfrm>
        </p:spPr>
        <p:txBody>
          <a:bodyPr/>
          <a:lstStyle/>
          <a:p>
            <a:fld id="{6B501C70-5F60-456A-A5D9-23BC34510FC8}" type="slidenum">
              <a:rPr lang="en-US" smtClean="0"/>
              <a:pPr/>
              <a:t>‹#›</a:t>
            </a:fld>
            <a:endParaRPr lang="en-US"/>
          </a:p>
        </p:txBody>
      </p:sp>
      <p:sp>
        <p:nvSpPr>
          <p:cNvPr id="6" name="TextBox 5">
            <a:extLst>
              <a:ext uri="{FF2B5EF4-FFF2-40B4-BE49-F238E27FC236}">
                <a16:creationId xmlns:a16="http://schemas.microsoft.com/office/drawing/2014/main" id="{7288EACF-5E43-77CD-93C9-DD635D469713}"/>
              </a:ext>
            </a:extLst>
          </p:cNvPr>
          <p:cNvSpPr txBox="1"/>
          <p:nvPr userDrawn="1"/>
        </p:nvSpPr>
        <p:spPr>
          <a:xfrm>
            <a:off x="654050" y="1163296"/>
            <a:ext cx="10527091" cy="573106"/>
          </a:xfrm>
          <a:prstGeom prst="rect">
            <a:avLst/>
          </a:prstGeom>
          <a:noFill/>
        </p:spPr>
        <p:txBody>
          <a:bodyPr wrap="square">
            <a:spAutoFit/>
          </a:bodyPr>
          <a:lstStyle/>
          <a:p>
            <a:pPr>
              <a:lnSpc>
                <a:spcPct val="150000"/>
              </a:lnSpc>
            </a:pPr>
            <a:r>
              <a:rPr lang="en-US" sz="1100" b="0" i="0">
                <a:effectLst/>
                <a:latin typeface="Open Sans" panose="020B0606030504020204" pitchFamily="34" charset="0"/>
              </a:rPr>
              <a:t>WCAG 2.0 level AA requires a contrast ratio of at least 4.5:1 for normal text and 3:1 for large text. Large text is defined as 14 point (typically 18.66px) and bold or larger, or 18 point (typically 24px) or larger. </a:t>
            </a:r>
            <a:r>
              <a:rPr lang="en-US" sz="1100"/>
              <a:t>Here are some common examples: </a:t>
            </a:r>
          </a:p>
        </p:txBody>
      </p:sp>
      <p:grpSp>
        <p:nvGrpSpPr>
          <p:cNvPr id="7" name="Group 6" descr="Not accessible at any font size or weight (unless specified)">
            <a:extLst>
              <a:ext uri="{FF2B5EF4-FFF2-40B4-BE49-F238E27FC236}">
                <a16:creationId xmlns:a16="http://schemas.microsoft.com/office/drawing/2014/main" id="{5788E147-5A4C-D9EB-7DF5-A4370B8B137A}"/>
              </a:ext>
            </a:extLst>
          </p:cNvPr>
          <p:cNvGrpSpPr/>
          <p:nvPr userDrawn="1"/>
        </p:nvGrpSpPr>
        <p:grpSpPr>
          <a:xfrm>
            <a:off x="961532" y="1919277"/>
            <a:ext cx="3073744" cy="464857"/>
            <a:chOff x="1127584" y="2408899"/>
            <a:chExt cx="3073744" cy="464857"/>
          </a:xfrm>
        </p:grpSpPr>
        <p:sp>
          <p:nvSpPr>
            <p:cNvPr id="8" name="TextBox 7">
              <a:extLst>
                <a:ext uri="{FF2B5EF4-FFF2-40B4-BE49-F238E27FC236}">
                  <a16:creationId xmlns:a16="http://schemas.microsoft.com/office/drawing/2014/main" id="{C6496907-E27E-F8DE-8C35-2B1735B5DC24}"/>
                </a:ext>
              </a:extLst>
            </p:cNvPr>
            <p:cNvSpPr txBox="1"/>
            <p:nvPr/>
          </p:nvSpPr>
          <p:spPr>
            <a:xfrm>
              <a:off x="1127584" y="2408899"/>
              <a:ext cx="1691117" cy="338554"/>
            </a:xfrm>
            <a:prstGeom prst="rect">
              <a:avLst/>
            </a:prstGeom>
            <a:noFill/>
          </p:spPr>
          <p:txBody>
            <a:bodyPr wrap="square" anchor="ctr">
              <a:spAutoFit/>
            </a:bodyPr>
            <a:lstStyle/>
            <a:p>
              <a:r>
                <a:rPr lang="en-US" sz="1600" b="1" i="0">
                  <a:effectLst/>
                  <a:latin typeface="Open Sans" panose="020B0606030504020204" pitchFamily="34" charset="0"/>
                </a:rPr>
                <a:t>Not Accessible</a:t>
              </a:r>
              <a:endParaRPr lang="en-US" sz="1200" b="1"/>
            </a:p>
          </p:txBody>
        </p:sp>
        <p:sp>
          <p:nvSpPr>
            <p:cNvPr id="9" name="Rectangle: Rounded Corners 8">
              <a:extLst>
                <a:ext uri="{FF2B5EF4-FFF2-40B4-BE49-F238E27FC236}">
                  <a16:creationId xmlns:a16="http://schemas.microsoft.com/office/drawing/2014/main" id="{D14DBEAA-27B7-25DE-1A4C-87B17AF807A4}"/>
                </a:ext>
              </a:extLst>
            </p:cNvPr>
            <p:cNvSpPr/>
            <p:nvPr/>
          </p:nvSpPr>
          <p:spPr>
            <a:xfrm>
              <a:off x="1127584" y="2697930"/>
              <a:ext cx="3073744" cy="17582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0" rIns="91440" bIns="0" rtlCol="0" anchor="ctr">
              <a:spAutoFit/>
            </a:bodyPr>
            <a:lstStyle/>
            <a:p>
              <a:r>
                <a:rPr lang="en-US" sz="1100" i="1">
                  <a:solidFill>
                    <a:schemeClr val="tx1"/>
                  </a:solidFill>
                </a:rPr>
                <a:t>at any font size or weight (unless specified)</a:t>
              </a:r>
            </a:p>
          </p:txBody>
        </p:sp>
      </p:grpSp>
      <p:pic>
        <p:nvPicPr>
          <p:cNvPr id="10" name="Graphic 9">
            <a:extLst>
              <a:ext uri="{FF2B5EF4-FFF2-40B4-BE49-F238E27FC236}">
                <a16:creationId xmlns:a16="http://schemas.microsoft.com/office/drawing/2014/main" id="{E770019A-137E-5AD3-4B0D-DD1D9DC4D9D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1835" y="2032325"/>
            <a:ext cx="238760" cy="238760"/>
          </a:xfrm>
          <a:prstGeom prst="rect">
            <a:avLst/>
          </a:prstGeom>
        </p:spPr>
      </p:pic>
      <p:sp>
        <p:nvSpPr>
          <p:cNvPr id="11" name="Rectangle 10">
            <a:extLst>
              <a:ext uri="{FF2B5EF4-FFF2-40B4-BE49-F238E27FC236}">
                <a16:creationId xmlns:a16="http://schemas.microsoft.com/office/drawing/2014/main" id="{09968187-161D-6BA5-2413-4B5E14032B79}"/>
              </a:ext>
              <a:ext uri="{C183D7F6-B498-43B3-948B-1728B52AA6E4}">
                <adec:decorative xmlns:adec="http://schemas.microsoft.com/office/drawing/2017/decorative" val="1"/>
              </a:ext>
            </a:extLst>
          </p:cNvPr>
          <p:cNvSpPr/>
          <p:nvPr userDrawn="1"/>
        </p:nvSpPr>
        <p:spPr>
          <a:xfrm>
            <a:off x="968313" y="2604672"/>
            <a:ext cx="548640" cy="548640"/>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94C4C1"/>
                </a:solidFill>
              </a:rPr>
              <a:t>Aa</a:t>
            </a:r>
            <a:endParaRPr lang="en-US" sz="1400">
              <a:solidFill>
                <a:srgbClr val="94C4C1"/>
              </a:solidFill>
            </a:endParaRPr>
          </a:p>
        </p:txBody>
      </p:sp>
      <p:sp>
        <p:nvSpPr>
          <p:cNvPr id="12" name="Rectangle: Rounded Corners 11">
            <a:extLst>
              <a:ext uri="{FF2B5EF4-FFF2-40B4-BE49-F238E27FC236}">
                <a16:creationId xmlns:a16="http://schemas.microsoft.com/office/drawing/2014/main" id="{83BDFC3E-9298-9061-7CB2-ACDB18EF0AA1}"/>
              </a:ext>
            </a:extLst>
          </p:cNvPr>
          <p:cNvSpPr/>
          <p:nvPr userDrawn="1"/>
        </p:nvSpPr>
        <p:spPr>
          <a:xfrm>
            <a:off x="1703813" y="2562032"/>
            <a:ext cx="2273657" cy="63392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100" b="1">
                <a:solidFill>
                  <a:schemeClr val="tx1"/>
                </a:solidFill>
              </a:rPr>
              <a:t>Tertiary color on white</a:t>
            </a:r>
            <a:endParaRPr lang="en-US" sz="1100">
              <a:solidFill>
                <a:schemeClr val="tx1"/>
              </a:solidFill>
            </a:endParaRPr>
          </a:p>
        </p:txBody>
      </p:sp>
      <p:sp>
        <p:nvSpPr>
          <p:cNvPr id="13" name="Rectangle: Rounded Corners 12">
            <a:extLst>
              <a:ext uri="{FF2B5EF4-FFF2-40B4-BE49-F238E27FC236}">
                <a16:creationId xmlns:a16="http://schemas.microsoft.com/office/drawing/2014/main" id="{0B1B29CE-DF5A-3851-2CA1-F627D7A13B3F}"/>
              </a:ext>
            </a:extLst>
          </p:cNvPr>
          <p:cNvSpPr/>
          <p:nvPr userDrawn="1"/>
        </p:nvSpPr>
        <p:spPr>
          <a:xfrm>
            <a:off x="1700614" y="3299637"/>
            <a:ext cx="2273657" cy="63392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lstStyle/>
          <a:p>
            <a:r>
              <a:rPr lang="en-US" sz="1100" b="1">
                <a:solidFill>
                  <a:schemeClr val="tx1"/>
                </a:solidFill>
              </a:rPr>
              <a:t>White on tertiary</a:t>
            </a:r>
            <a:r>
              <a:rPr lang="en-US" sz="1100">
                <a:solidFill>
                  <a:schemeClr val="tx1"/>
                </a:solidFill>
              </a:rPr>
              <a:t> </a:t>
            </a:r>
            <a:r>
              <a:rPr lang="en-US" sz="1100" b="1">
                <a:solidFill>
                  <a:schemeClr val="tx1"/>
                </a:solidFill>
              </a:rPr>
              <a:t>color</a:t>
            </a:r>
            <a:endParaRPr lang="en-US" sz="1100">
              <a:solidFill>
                <a:schemeClr val="tx1"/>
              </a:solidFill>
            </a:endParaRPr>
          </a:p>
        </p:txBody>
      </p:sp>
      <p:sp>
        <p:nvSpPr>
          <p:cNvPr id="14" name="Rectangle: Rounded Corners 13">
            <a:extLst>
              <a:ext uri="{FF2B5EF4-FFF2-40B4-BE49-F238E27FC236}">
                <a16:creationId xmlns:a16="http://schemas.microsoft.com/office/drawing/2014/main" id="{69373207-F302-127D-FA7B-F632B34E0235}"/>
              </a:ext>
            </a:extLst>
          </p:cNvPr>
          <p:cNvSpPr/>
          <p:nvPr userDrawn="1"/>
        </p:nvSpPr>
        <p:spPr>
          <a:xfrm>
            <a:off x="1693832" y="4146564"/>
            <a:ext cx="2406437" cy="44755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rIns="91440" rtlCol="0" anchor="ctr">
            <a:spAutoFit/>
          </a:bodyPr>
          <a:lstStyle/>
          <a:p>
            <a:r>
              <a:rPr lang="en-US" sz="1100" b="1">
                <a:solidFill>
                  <a:schemeClr val="tx1"/>
                </a:solidFill>
              </a:rPr>
              <a:t>Primary color on tertiary color </a:t>
            </a:r>
            <a:r>
              <a:rPr lang="en-US" sz="1100">
                <a:solidFill>
                  <a:schemeClr val="tx1"/>
                </a:solidFill>
              </a:rPr>
              <a:t>FAILS for NORMAL text</a:t>
            </a:r>
          </a:p>
        </p:txBody>
      </p:sp>
      <p:sp>
        <p:nvSpPr>
          <p:cNvPr id="15" name="Rectangle: Rounded Corners 14">
            <a:extLst>
              <a:ext uri="{FF2B5EF4-FFF2-40B4-BE49-F238E27FC236}">
                <a16:creationId xmlns:a16="http://schemas.microsoft.com/office/drawing/2014/main" id="{0439AE35-9A16-01D0-A0CE-730B91B7D6E5}"/>
              </a:ext>
            </a:extLst>
          </p:cNvPr>
          <p:cNvSpPr/>
          <p:nvPr userDrawn="1"/>
        </p:nvSpPr>
        <p:spPr>
          <a:xfrm>
            <a:off x="1693832" y="4906052"/>
            <a:ext cx="2406437" cy="44755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rIns="91440" rtlCol="0" anchor="ctr">
            <a:spAutoFit/>
          </a:bodyPr>
          <a:lstStyle/>
          <a:p>
            <a:r>
              <a:rPr lang="en-US" sz="1100" b="1">
                <a:solidFill>
                  <a:schemeClr val="tx1"/>
                </a:solidFill>
              </a:rPr>
              <a:t>Secondary color on tertiary color </a:t>
            </a:r>
            <a:r>
              <a:rPr lang="en-US" sz="1100">
                <a:solidFill>
                  <a:schemeClr val="tx1"/>
                </a:solidFill>
              </a:rPr>
              <a:t>FAILS for NORMAL text</a:t>
            </a:r>
          </a:p>
        </p:txBody>
      </p:sp>
      <p:grpSp>
        <p:nvGrpSpPr>
          <p:cNvPr id="16" name="Group 15" descr="Accessible at any font size or weight (unless specified)">
            <a:extLst>
              <a:ext uri="{FF2B5EF4-FFF2-40B4-BE49-F238E27FC236}">
                <a16:creationId xmlns:a16="http://schemas.microsoft.com/office/drawing/2014/main" id="{3C81CA80-DA02-899A-ADC3-017468766234}"/>
              </a:ext>
            </a:extLst>
          </p:cNvPr>
          <p:cNvGrpSpPr/>
          <p:nvPr userDrawn="1"/>
        </p:nvGrpSpPr>
        <p:grpSpPr>
          <a:xfrm>
            <a:off x="5038381" y="1919277"/>
            <a:ext cx="2961547" cy="464857"/>
            <a:chOff x="5204433" y="2408899"/>
            <a:chExt cx="2961547" cy="464857"/>
          </a:xfrm>
        </p:grpSpPr>
        <p:sp>
          <p:nvSpPr>
            <p:cNvPr id="17" name="TextBox 16">
              <a:extLst>
                <a:ext uri="{FF2B5EF4-FFF2-40B4-BE49-F238E27FC236}">
                  <a16:creationId xmlns:a16="http://schemas.microsoft.com/office/drawing/2014/main" id="{6B69D4F9-302C-8D3E-52D8-AA923E9BDD84}"/>
                </a:ext>
              </a:extLst>
            </p:cNvPr>
            <p:cNvSpPr txBox="1"/>
            <p:nvPr/>
          </p:nvSpPr>
          <p:spPr>
            <a:xfrm>
              <a:off x="5204433" y="2408899"/>
              <a:ext cx="1240451" cy="338554"/>
            </a:xfrm>
            <a:prstGeom prst="rect">
              <a:avLst/>
            </a:prstGeom>
            <a:noFill/>
          </p:spPr>
          <p:txBody>
            <a:bodyPr wrap="square" anchor="ctr">
              <a:spAutoFit/>
            </a:bodyPr>
            <a:lstStyle/>
            <a:p>
              <a:r>
                <a:rPr lang="en-US" sz="1600" b="1" i="0">
                  <a:effectLst/>
                  <a:latin typeface="Open Sans" panose="020B0606030504020204" pitchFamily="34" charset="0"/>
                </a:rPr>
                <a:t>Accessible</a:t>
              </a:r>
              <a:endParaRPr lang="en-US" sz="1200" b="1"/>
            </a:p>
          </p:txBody>
        </p:sp>
        <p:sp>
          <p:nvSpPr>
            <p:cNvPr id="18" name="Rectangle: Rounded Corners 17">
              <a:extLst>
                <a:ext uri="{FF2B5EF4-FFF2-40B4-BE49-F238E27FC236}">
                  <a16:creationId xmlns:a16="http://schemas.microsoft.com/office/drawing/2014/main" id="{A3C6BACB-1D28-0237-D4CF-82985FACD7F0}"/>
                </a:ext>
              </a:extLst>
            </p:cNvPr>
            <p:cNvSpPr/>
            <p:nvPr/>
          </p:nvSpPr>
          <p:spPr>
            <a:xfrm>
              <a:off x="5204433" y="2697930"/>
              <a:ext cx="2961547" cy="17582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0" rIns="91440" bIns="0" rtlCol="0" anchor="ctr">
              <a:spAutoFit/>
            </a:bodyPr>
            <a:lstStyle/>
            <a:p>
              <a:r>
                <a:rPr lang="en-US" sz="1100" i="1">
                  <a:solidFill>
                    <a:schemeClr val="tx1"/>
                  </a:solidFill>
                </a:rPr>
                <a:t>at any font size or weight (unless specified)</a:t>
              </a:r>
            </a:p>
          </p:txBody>
        </p:sp>
      </p:grpSp>
      <p:sp>
        <p:nvSpPr>
          <p:cNvPr id="19" name="Rectangle: Rounded Corners 18">
            <a:extLst>
              <a:ext uri="{FF2B5EF4-FFF2-40B4-BE49-F238E27FC236}">
                <a16:creationId xmlns:a16="http://schemas.microsoft.com/office/drawing/2014/main" id="{867B9356-2B3B-D0A9-0F6F-F8E7BC77D199}"/>
              </a:ext>
            </a:extLst>
          </p:cNvPr>
          <p:cNvSpPr/>
          <p:nvPr userDrawn="1"/>
        </p:nvSpPr>
        <p:spPr>
          <a:xfrm>
            <a:off x="5469057" y="2743127"/>
            <a:ext cx="2276856" cy="27173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Tertiary color on black</a:t>
            </a:r>
            <a:endParaRPr lang="en-US" sz="1100">
              <a:solidFill>
                <a:schemeClr val="tx1"/>
              </a:solidFill>
            </a:endParaRPr>
          </a:p>
        </p:txBody>
      </p:sp>
      <p:sp>
        <p:nvSpPr>
          <p:cNvPr id="20" name="Rectangle: Rounded Corners 19">
            <a:extLst>
              <a:ext uri="{FF2B5EF4-FFF2-40B4-BE49-F238E27FC236}">
                <a16:creationId xmlns:a16="http://schemas.microsoft.com/office/drawing/2014/main" id="{89B90500-3C49-6483-F789-EB53571747F5}"/>
              </a:ext>
            </a:extLst>
          </p:cNvPr>
          <p:cNvSpPr/>
          <p:nvPr userDrawn="1"/>
        </p:nvSpPr>
        <p:spPr>
          <a:xfrm>
            <a:off x="5469057" y="3480732"/>
            <a:ext cx="2276856" cy="27173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Black on tertiary color</a:t>
            </a:r>
            <a:endParaRPr lang="en-US" sz="1100">
              <a:solidFill>
                <a:schemeClr val="tx1"/>
              </a:solidFill>
            </a:endParaRPr>
          </a:p>
        </p:txBody>
      </p:sp>
      <p:sp>
        <p:nvSpPr>
          <p:cNvPr id="21" name="Rectangle: Rounded Corners 20">
            <a:extLst>
              <a:ext uri="{FF2B5EF4-FFF2-40B4-BE49-F238E27FC236}">
                <a16:creationId xmlns:a16="http://schemas.microsoft.com/office/drawing/2014/main" id="{F3461E26-A45B-3491-B330-2069DE56A5F0}"/>
              </a:ext>
            </a:extLst>
          </p:cNvPr>
          <p:cNvSpPr/>
          <p:nvPr userDrawn="1"/>
        </p:nvSpPr>
        <p:spPr>
          <a:xfrm>
            <a:off x="5469056" y="4146564"/>
            <a:ext cx="2364853" cy="44755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rIns="91440" rtlCol="0" anchor="ctr">
            <a:spAutoFit/>
          </a:bodyPr>
          <a:lstStyle/>
          <a:p>
            <a:r>
              <a:rPr lang="en-US" sz="1100" b="1">
                <a:solidFill>
                  <a:schemeClr val="tx1"/>
                </a:solidFill>
              </a:rPr>
              <a:t>Primary color on tertiary color </a:t>
            </a:r>
            <a:r>
              <a:rPr lang="en-US" sz="1100">
                <a:solidFill>
                  <a:schemeClr val="tx1"/>
                </a:solidFill>
              </a:rPr>
              <a:t>PASSES for LARGE text</a:t>
            </a:r>
          </a:p>
        </p:txBody>
      </p:sp>
      <p:sp>
        <p:nvSpPr>
          <p:cNvPr id="22" name="Rectangle: Rounded Corners 21">
            <a:extLst>
              <a:ext uri="{FF2B5EF4-FFF2-40B4-BE49-F238E27FC236}">
                <a16:creationId xmlns:a16="http://schemas.microsoft.com/office/drawing/2014/main" id="{BC3886C4-057F-2715-B895-AFC700DF4343}"/>
              </a:ext>
            </a:extLst>
          </p:cNvPr>
          <p:cNvSpPr/>
          <p:nvPr userDrawn="1"/>
        </p:nvSpPr>
        <p:spPr>
          <a:xfrm>
            <a:off x="5469056" y="4906052"/>
            <a:ext cx="2364853" cy="44755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rIns="91440" rtlCol="0" anchor="ctr">
            <a:spAutoFit/>
          </a:bodyPr>
          <a:lstStyle/>
          <a:p>
            <a:r>
              <a:rPr lang="en-US" sz="1100" b="1">
                <a:solidFill>
                  <a:schemeClr val="tx1"/>
                </a:solidFill>
              </a:rPr>
              <a:t>Secondary color on tertiary color </a:t>
            </a:r>
            <a:r>
              <a:rPr lang="en-US" sz="1100">
                <a:solidFill>
                  <a:schemeClr val="tx1"/>
                </a:solidFill>
              </a:rPr>
              <a:t>PASSES for LARGE text</a:t>
            </a:r>
          </a:p>
        </p:txBody>
      </p:sp>
      <p:sp>
        <p:nvSpPr>
          <p:cNvPr id="23" name="Rectangle: Rounded Corners 22">
            <a:extLst>
              <a:ext uri="{FF2B5EF4-FFF2-40B4-BE49-F238E27FC236}">
                <a16:creationId xmlns:a16="http://schemas.microsoft.com/office/drawing/2014/main" id="{76067C58-A9B7-E7BB-A0D7-C64D72ABD644}"/>
              </a:ext>
            </a:extLst>
          </p:cNvPr>
          <p:cNvSpPr/>
          <p:nvPr userDrawn="1"/>
        </p:nvSpPr>
        <p:spPr>
          <a:xfrm>
            <a:off x="5464136" y="5662458"/>
            <a:ext cx="2276856" cy="447556"/>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Saturated</a:t>
            </a:r>
            <a:r>
              <a:rPr lang="en-US" sz="1100">
                <a:solidFill>
                  <a:schemeClr val="tx1"/>
                </a:solidFill>
              </a:rPr>
              <a:t> </a:t>
            </a:r>
            <a:r>
              <a:rPr lang="en-US" sz="1100" b="1">
                <a:solidFill>
                  <a:schemeClr val="tx1"/>
                </a:solidFill>
              </a:rPr>
              <a:t>tertiary color on white</a:t>
            </a:r>
            <a:endParaRPr lang="en-US" sz="1100">
              <a:solidFill>
                <a:schemeClr val="tx1"/>
              </a:solidFill>
            </a:endParaRPr>
          </a:p>
        </p:txBody>
      </p:sp>
      <p:sp>
        <p:nvSpPr>
          <p:cNvPr id="24" name="Rectangle 23">
            <a:extLst>
              <a:ext uri="{FF2B5EF4-FFF2-40B4-BE49-F238E27FC236}">
                <a16:creationId xmlns:a16="http://schemas.microsoft.com/office/drawing/2014/main" id="{FD4E56BF-68E9-9EB9-38C7-11D862EF6CC8}"/>
              </a:ext>
              <a:ext uri="{C183D7F6-B498-43B3-948B-1728B52AA6E4}">
                <adec:decorative xmlns:adec="http://schemas.microsoft.com/office/drawing/2017/decorative" val="1"/>
              </a:ext>
            </a:extLst>
          </p:cNvPr>
          <p:cNvSpPr/>
          <p:nvPr userDrawn="1"/>
        </p:nvSpPr>
        <p:spPr>
          <a:xfrm>
            <a:off x="4731835" y="5557299"/>
            <a:ext cx="548640" cy="548640"/>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3">
                    <a:lumMod val="50000"/>
                  </a:schemeClr>
                </a:solidFill>
              </a:rPr>
              <a:t>Aa</a:t>
            </a:r>
            <a:endParaRPr lang="en-US" sz="1400">
              <a:solidFill>
                <a:schemeClr val="accent3">
                  <a:lumMod val="50000"/>
                </a:schemeClr>
              </a:solidFill>
            </a:endParaRPr>
          </a:p>
        </p:txBody>
      </p:sp>
      <p:pic>
        <p:nvPicPr>
          <p:cNvPr id="25" name="Graphic 24">
            <a:extLst>
              <a:ext uri="{FF2B5EF4-FFF2-40B4-BE49-F238E27FC236}">
                <a16:creationId xmlns:a16="http://schemas.microsoft.com/office/drawing/2014/main" id="{C3757B50-8614-171E-AEAC-97F71C985E2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050" y="2032326"/>
            <a:ext cx="238759" cy="238759"/>
          </a:xfrm>
          <a:prstGeom prst="rect">
            <a:avLst/>
          </a:prstGeom>
        </p:spPr>
      </p:pic>
      <p:sp>
        <p:nvSpPr>
          <p:cNvPr id="26" name="Rectangle 25">
            <a:extLst>
              <a:ext uri="{FF2B5EF4-FFF2-40B4-BE49-F238E27FC236}">
                <a16:creationId xmlns:a16="http://schemas.microsoft.com/office/drawing/2014/main" id="{7EAA8069-1596-0348-2211-202BC40FB3EF}"/>
              </a:ext>
              <a:ext uri="{C183D7F6-B498-43B3-948B-1728B52AA6E4}">
                <adec:decorative xmlns:adec="http://schemas.microsoft.com/office/drawing/2017/decorative" val="1"/>
              </a:ext>
            </a:extLst>
          </p:cNvPr>
          <p:cNvSpPr/>
          <p:nvPr userDrawn="1"/>
        </p:nvSpPr>
        <p:spPr>
          <a:xfrm>
            <a:off x="8115115" y="2604672"/>
            <a:ext cx="548640" cy="548640"/>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853A51"/>
                </a:solidFill>
              </a:rPr>
              <a:t>Aa</a:t>
            </a:r>
            <a:endParaRPr lang="en-US" sz="1400">
              <a:solidFill>
                <a:srgbClr val="853A51"/>
              </a:solidFill>
            </a:endParaRPr>
          </a:p>
        </p:txBody>
      </p:sp>
      <p:sp>
        <p:nvSpPr>
          <p:cNvPr id="27" name="Rectangle 26">
            <a:extLst>
              <a:ext uri="{FF2B5EF4-FFF2-40B4-BE49-F238E27FC236}">
                <a16:creationId xmlns:a16="http://schemas.microsoft.com/office/drawing/2014/main" id="{CF9B1711-4CA0-855F-BA30-6FAB1646EA2A}"/>
              </a:ext>
              <a:ext uri="{C183D7F6-B498-43B3-948B-1728B52AA6E4}">
                <adec:decorative xmlns:adec="http://schemas.microsoft.com/office/drawing/2017/decorative" val="1"/>
              </a:ext>
            </a:extLst>
          </p:cNvPr>
          <p:cNvSpPr/>
          <p:nvPr userDrawn="1"/>
        </p:nvSpPr>
        <p:spPr>
          <a:xfrm>
            <a:off x="8115115" y="4096022"/>
            <a:ext cx="548640" cy="548640"/>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20558A"/>
                </a:solidFill>
              </a:rPr>
              <a:t>Aa</a:t>
            </a:r>
            <a:endParaRPr lang="en-US" sz="1400">
              <a:solidFill>
                <a:srgbClr val="20558A"/>
              </a:solidFill>
            </a:endParaRPr>
          </a:p>
        </p:txBody>
      </p:sp>
      <p:sp>
        <p:nvSpPr>
          <p:cNvPr id="28" name="Rectangle: Rounded Corners 27">
            <a:extLst>
              <a:ext uri="{FF2B5EF4-FFF2-40B4-BE49-F238E27FC236}">
                <a16:creationId xmlns:a16="http://schemas.microsoft.com/office/drawing/2014/main" id="{9F633A82-1A80-D6D1-33C2-344FA2F5FFA9}"/>
              </a:ext>
            </a:extLst>
          </p:cNvPr>
          <p:cNvSpPr/>
          <p:nvPr userDrawn="1"/>
        </p:nvSpPr>
        <p:spPr>
          <a:xfrm>
            <a:off x="8847416" y="2743127"/>
            <a:ext cx="2276856" cy="27173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Secondary color on white</a:t>
            </a:r>
            <a:endParaRPr lang="en-US" sz="1100">
              <a:solidFill>
                <a:schemeClr val="tx1"/>
              </a:solidFill>
            </a:endParaRPr>
          </a:p>
        </p:txBody>
      </p:sp>
      <p:sp>
        <p:nvSpPr>
          <p:cNvPr id="29" name="Rectangle: Rounded Corners 28">
            <a:extLst>
              <a:ext uri="{FF2B5EF4-FFF2-40B4-BE49-F238E27FC236}">
                <a16:creationId xmlns:a16="http://schemas.microsoft.com/office/drawing/2014/main" id="{D0652965-20B6-D328-14DC-24BB5E76A4EF}"/>
              </a:ext>
            </a:extLst>
          </p:cNvPr>
          <p:cNvSpPr/>
          <p:nvPr userDrawn="1"/>
        </p:nvSpPr>
        <p:spPr>
          <a:xfrm>
            <a:off x="8847416" y="3480732"/>
            <a:ext cx="2276856" cy="27173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White on secondary color</a:t>
            </a:r>
            <a:endParaRPr lang="en-US" sz="1100">
              <a:solidFill>
                <a:schemeClr val="tx1"/>
              </a:solidFill>
            </a:endParaRPr>
          </a:p>
        </p:txBody>
      </p:sp>
      <p:sp>
        <p:nvSpPr>
          <p:cNvPr id="30" name="Rectangle: Rounded Corners 29">
            <a:extLst>
              <a:ext uri="{FF2B5EF4-FFF2-40B4-BE49-F238E27FC236}">
                <a16:creationId xmlns:a16="http://schemas.microsoft.com/office/drawing/2014/main" id="{937FD4E4-23CF-A460-9929-5300A7A17791}"/>
              </a:ext>
            </a:extLst>
          </p:cNvPr>
          <p:cNvSpPr/>
          <p:nvPr userDrawn="1"/>
        </p:nvSpPr>
        <p:spPr>
          <a:xfrm>
            <a:off x="8847416" y="4058652"/>
            <a:ext cx="2276856" cy="623381"/>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rIns="91440" rtlCol="0" anchor="ctr">
            <a:spAutoFit/>
          </a:bodyPr>
          <a:lstStyle/>
          <a:p>
            <a:r>
              <a:rPr lang="en-US" sz="1100" b="1">
                <a:solidFill>
                  <a:schemeClr val="tx1"/>
                </a:solidFill>
              </a:rPr>
              <a:t>Primary color on white</a:t>
            </a:r>
            <a:r>
              <a:rPr lang="en-US" sz="1100">
                <a:solidFill>
                  <a:schemeClr val="tx1"/>
                </a:solidFill>
              </a:rPr>
              <a:t> </a:t>
            </a:r>
            <a:r>
              <a:rPr lang="en-US" sz="1100">
                <a:solidFill>
                  <a:schemeClr val="accent6"/>
                </a:solidFill>
              </a:rPr>
              <a:t>CAUTION: blue copy usually indicates a link or clickability.</a:t>
            </a:r>
          </a:p>
        </p:txBody>
      </p:sp>
      <p:sp>
        <p:nvSpPr>
          <p:cNvPr id="31" name="Rectangle 30">
            <a:extLst>
              <a:ext uri="{FF2B5EF4-FFF2-40B4-BE49-F238E27FC236}">
                <a16:creationId xmlns:a16="http://schemas.microsoft.com/office/drawing/2014/main" id="{EDFC5544-C6F7-D295-A50E-E218E3ED8FD1}"/>
              </a:ext>
              <a:ext uri="{C183D7F6-B498-43B3-948B-1728B52AA6E4}">
                <adec:decorative xmlns:adec="http://schemas.microsoft.com/office/drawing/2017/decorative" val="1"/>
              </a:ext>
            </a:extLst>
          </p:cNvPr>
          <p:cNvSpPr/>
          <p:nvPr userDrawn="1"/>
        </p:nvSpPr>
        <p:spPr>
          <a:xfrm>
            <a:off x="4736756" y="2604672"/>
            <a:ext cx="548640" cy="5486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94C4C1"/>
                </a:solidFill>
              </a:rPr>
              <a:t>Aa</a:t>
            </a:r>
            <a:endParaRPr lang="en-US" sz="1400">
              <a:solidFill>
                <a:srgbClr val="94C4C1"/>
              </a:solidFill>
            </a:endParaRPr>
          </a:p>
        </p:txBody>
      </p:sp>
      <p:sp>
        <p:nvSpPr>
          <p:cNvPr id="32" name="Rectangle 31">
            <a:extLst>
              <a:ext uri="{FF2B5EF4-FFF2-40B4-BE49-F238E27FC236}">
                <a16:creationId xmlns:a16="http://schemas.microsoft.com/office/drawing/2014/main" id="{3009D404-7D7A-9273-92C9-A307BDAAB32B}"/>
              </a:ext>
              <a:ext uri="{C183D7F6-B498-43B3-948B-1728B52AA6E4}">
                <adec:decorative xmlns:adec="http://schemas.microsoft.com/office/drawing/2017/decorative" val="1"/>
              </a:ext>
            </a:extLst>
          </p:cNvPr>
          <p:cNvSpPr/>
          <p:nvPr userDrawn="1"/>
        </p:nvSpPr>
        <p:spPr>
          <a:xfrm>
            <a:off x="8115115" y="3342277"/>
            <a:ext cx="548640" cy="5486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Aa</a:t>
            </a:r>
            <a:endParaRPr lang="en-US" sz="1400">
              <a:solidFill>
                <a:schemeClr val="bg1"/>
              </a:solidFill>
            </a:endParaRPr>
          </a:p>
        </p:txBody>
      </p:sp>
      <p:sp>
        <p:nvSpPr>
          <p:cNvPr id="33" name="Rectangle 32">
            <a:extLst>
              <a:ext uri="{FF2B5EF4-FFF2-40B4-BE49-F238E27FC236}">
                <a16:creationId xmlns:a16="http://schemas.microsoft.com/office/drawing/2014/main" id="{9E69AE7D-F68D-5803-3A99-079C19356613}"/>
              </a:ext>
              <a:ext uri="{C183D7F6-B498-43B3-948B-1728B52AA6E4}">
                <adec:decorative xmlns:adec="http://schemas.microsoft.com/office/drawing/2017/decorative" val="1"/>
              </a:ext>
            </a:extLst>
          </p:cNvPr>
          <p:cNvSpPr/>
          <p:nvPr userDrawn="1"/>
        </p:nvSpPr>
        <p:spPr>
          <a:xfrm>
            <a:off x="968313" y="3342277"/>
            <a:ext cx="548640" cy="548640"/>
          </a:xfrm>
          <a:prstGeom prst="rect">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Aa</a:t>
            </a:r>
            <a:endParaRPr lang="en-US" sz="1400">
              <a:solidFill>
                <a:schemeClr val="bg1"/>
              </a:solidFill>
            </a:endParaRPr>
          </a:p>
        </p:txBody>
      </p:sp>
      <p:sp>
        <p:nvSpPr>
          <p:cNvPr id="34" name="Rectangle 33">
            <a:extLst>
              <a:ext uri="{FF2B5EF4-FFF2-40B4-BE49-F238E27FC236}">
                <a16:creationId xmlns:a16="http://schemas.microsoft.com/office/drawing/2014/main" id="{CD4EFB34-39E9-DA74-0147-324848CE1442}"/>
              </a:ext>
              <a:ext uri="{C183D7F6-B498-43B3-948B-1728B52AA6E4}">
                <adec:decorative xmlns:adec="http://schemas.microsoft.com/office/drawing/2017/decorative" val="1"/>
              </a:ext>
            </a:extLst>
          </p:cNvPr>
          <p:cNvSpPr/>
          <p:nvPr userDrawn="1"/>
        </p:nvSpPr>
        <p:spPr>
          <a:xfrm>
            <a:off x="8115115" y="4855510"/>
            <a:ext cx="548640" cy="5486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Aa</a:t>
            </a:r>
            <a:endParaRPr lang="en-US" sz="1400">
              <a:solidFill>
                <a:schemeClr val="bg1"/>
              </a:solidFill>
            </a:endParaRPr>
          </a:p>
        </p:txBody>
      </p:sp>
      <p:sp>
        <p:nvSpPr>
          <p:cNvPr id="35" name="Rectangle: Rounded Corners 34">
            <a:extLst>
              <a:ext uri="{FF2B5EF4-FFF2-40B4-BE49-F238E27FC236}">
                <a16:creationId xmlns:a16="http://schemas.microsoft.com/office/drawing/2014/main" id="{9EDB9D88-6485-A942-FCCE-25D1395B827B}"/>
              </a:ext>
            </a:extLst>
          </p:cNvPr>
          <p:cNvSpPr/>
          <p:nvPr userDrawn="1"/>
        </p:nvSpPr>
        <p:spPr>
          <a:xfrm>
            <a:off x="8847416" y="4968682"/>
            <a:ext cx="2276856" cy="271730"/>
          </a:xfrm>
          <a:prstGeom prst="roundRect">
            <a:avLst>
              <a:gd name="adj" fmla="val 78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ctr">
            <a:spAutoFit/>
          </a:bodyPr>
          <a:lstStyle/>
          <a:p>
            <a:r>
              <a:rPr lang="en-US" sz="1100" b="1">
                <a:solidFill>
                  <a:schemeClr val="tx1"/>
                </a:solidFill>
              </a:rPr>
              <a:t>White on primary color</a:t>
            </a:r>
            <a:endParaRPr lang="en-US" sz="1100">
              <a:solidFill>
                <a:schemeClr val="tx1"/>
              </a:solidFill>
            </a:endParaRPr>
          </a:p>
        </p:txBody>
      </p:sp>
      <p:cxnSp>
        <p:nvCxnSpPr>
          <p:cNvPr id="36" name="Straight Connector 35">
            <a:extLst>
              <a:ext uri="{FF2B5EF4-FFF2-40B4-BE49-F238E27FC236}">
                <a16:creationId xmlns:a16="http://schemas.microsoft.com/office/drawing/2014/main" id="{58D40F51-F046-3E1D-DE17-8709AE2B6830}"/>
              </a:ext>
              <a:ext uri="{C183D7F6-B498-43B3-948B-1728B52AA6E4}">
                <adec:decorative xmlns:adec="http://schemas.microsoft.com/office/drawing/2017/decorative" val="1"/>
              </a:ext>
            </a:extLst>
          </p:cNvPr>
          <p:cNvCxnSpPr>
            <a:cxnSpLocks/>
            <a:stCxn id="8" idx="3"/>
          </p:cNvCxnSpPr>
          <p:nvPr userDrawn="1"/>
        </p:nvCxnSpPr>
        <p:spPr>
          <a:xfrm flipV="1">
            <a:off x="2652649" y="2083243"/>
            <a:ext cx="1382627" cy="0"/>
          </a:xfrm>
          <a:prstGeom prst="line">
            <a:avLst/>
          </a:prstGeom>
          <a:ln cap="rnd">
            <a:round/>
          </a:ln>
        </p:spPr>
        <p:style>
          <a:lnRef idx="3">
            <a:schemeClr val="accent6"/>
          </a:lnRef>
          <a:fillRef idx="0">
            <a:schemeClr val="accent6"/>
          </a:fillRef>
          <a:effectRef idx="2">
            <a:schemeClr val="accent6"/>
          </a:effectRef>
          <a:fontRef idx="minor">
            <a:schemeClr val="tx1"/>
          </a:fontRef>
        </p:style>
      </p:cxnSp>
      <p:cxnSp>
        <p:nvCxnSpPr>
          <p:cNvPr id="37" name="Straight Connector 36">
            <a:extLst>
              <a:ext uri="{FF2B5EF4-FFF2-40B4-BE49-F238E27FC236}">
                <a16:creationId xmlns:a16="http://schemas.microsoft.com/office/drawing/2014/main" id="{268EAC96-478F-A783-1DB8-4287B913D774}"/>
              </a:ext>
              <a:ext uri="{C183D7F6-B498-43B3-948B-1728B52AA6E4}">
                <adec:decorative xmlns:adec="http://schemas.microsoft.com/office/drawing/2017/decorative" val="1"/>
              </a:ext>
            </a:extLst>
          </p:cNvPr>
          <p:cNvCxnSpPr>
            <a:cxnSpLocks/>
            <a:stCxn id="17" idx="3"/>
          </p:cNvCxnSpPr>
          <p:nvPr userDrawn="1"/>
        </p:nvCxnSpPr>
        <p:spPr>
          <a:xfrm flipV="1">
            <a:off x="6278832" y="2087015"/>
            <a:ext cx="4902309" cy="1539"/>
          </a:xfrm>
          <a:prstGeom prst="line">
            <a:avLst/>
          </a:prstGeom>
          <a:ln cap="rnd">
            <a:round/>
          </a:ln>
        </p:spPr>
        <p:style>
          <a:lnRef idx="3">
            <a:schemeClr val="accent5"/>
          </a:lnRef>
          <a:fillRef idx="0">
            <a:schemeClr val="accent5"/>
          </a:fillRef>
          <a:effectRef idx="2">
            <a:schemeClr val="accent5"/>
          </a:effectRef>
          <a:fontRef idx="minor">
            <a:schemeClr val="tx1"/>
          </a:fontRef>
        </p:style>
      </p:cxnSp>
      <p:sp>
        <p:nvSpPr>
          <p:cNvPr id="38" name="Rectangle 37">
            <a:extLst>
              <a:ext uri="{FF2B5EF4-FFF2-40B4-BE49-F238E27FC236}">
                <a16:creationId xmlns:a16="http://schemas.microsoft.com/office/drawing/2014/main" id="{1D45522B-8FF0-CD4E-1CFD-250808D84367}"/>
              </a:ext>
              <a:ext uri="{C183D7F6-B498-43B3-948B-1728B52AA6E4}">
                <adec:decorative xmlns:adec="http://schemas.microsoft.com/office/drawing/2017/decorative" val="1"/>
              </a:ext>
            </a:extLst>
          </p:cNvPr>
          <p:cNvSpPr/>
          <p:nvPr userDrawn="1"/>
        </p:nvSpPr>
        <p:spPr>
          <a:xfrm>
            <a:off x="4736756" y="3342277"/>
            <a:ext cx="548640" cy="548640"/>
          </a:xfrm>
          <a:prstGeom prst="rect">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a:t>
            </a:r>
            <a:endParaRPr lang="en-US" sz="1400">
              <a:solidFill>
                <a:schemeClr val="tx1"/>
              </a:solidFill>
            </a:endParaRPr>
          </a:p>
        </p:txBody>
      </p:sp>
      <p:sp>
        <p:nvSpPr>
          <p:cNvPr id="39" name="Rectangle 38">
            <a:extLst>
              <a:ext uri="{FF2B5EF4-FFF2-40B4-BE49-F238E27FC236}">
                <a16:creationId xmlns:a16="http://schemas.microsoft.com/office/drawing/2014/main" id="{B043DFBB-6718-DA78-ED60-50BFBCA01500}"/>
              </a:ext>
              <a:ext uri="{C183D7F6-B498-43B3-948B-1728B52AA6E4}">
                <adec:decorative xmlns:adec="http://schemas.microsoft.com/office/drawing/2017/decorative" val="1"/>
              </a:ext>
            </a:extLst>
          </p:cNvPr>
          <p:cNvSpPr/>
          <p:nvPr userDrawn="1"/>
        </p:nvSpPr>
        <p:spPr>
          <a:xfrm>
            <a:off x="961532" y="4096023"/>
            <a:ext cx="548640" cy="5486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solidFill>
              </a:rPr>
              <a:t>Aa</a:t>
            </a:r>
            <a:endParaRPr lang="en-US" sz="1400">
              <a:solidFill>
                <a:schemeClr val="accent1"/>
              </a:solidFill>
            </a:endParaRPr>
          </a:p>
        </p:txBody>
      </p:sp>
      <p:sp>
        <p:nvSpPr>
          <p:cNvPr id="40" name="Rectangle 39">
            <a:extLst>
              <a:ext uri="{FF2B5EF4-FFF2-40B4-BE49-F238E27FC236}">
                <a16:creationId xmlns:a16="http://schemas.microsoft.com/office/drawing/2014/main" id="{83BA8882-635B-CA6B-4C44-54989DF51380}"/>
              </a:ext>
              <a:ext uri="{C183D7F6-B498-43B3-948B-1728B52AA6E4}">
                <adec:decorative xmlns:adec="http://schemas.microsoft.com/office/drawing/2017/decorative" val="1"/>
              </a:ext>
            </a:extLst>
          </p:cNvPr>
          <p:cNvSpPr/>
          <p:nvPr userDrawn="1"/>
        </p:nvSpPr>
        <p:spPr>
          <a:xfrm>
            <a:off x="4736756" y="4096022"/>
            <a:ext cx="548640" cy="5486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1"/>
                </a:solidFill>
              </a:rPr>
              <a:t>Aa</a:t>
            </a:r>
            <a:endParaRPr lang="en-US" sz="1400">
              <a:solidFill>
                <a:schemeClr val="accent1"/>
              </a:solidFill>
            </a:endParaRPr>
          </a:p>
        </p:txBody>
      </p:sp>
      <p:sp>
        <p:nvSpPr>
          <p:cNvPr id="41" name="Rectangle 40">
            <a:extLst>
              <a:ext uri="{FF2B5EF4-FFF2-40B4-BE49-F238E27FC236}">
                <a16:creationId xmlns:a16="http://schemas.microsoft.com/office/drawing/2014/main" id="{C9F69553-259C-7E0C-9F97-CD5F66AEA948}"/>
              </a:ext>
              <a:ext uri="{C183D7F6-B498-43B3-948B-1728B52AA6E4}">
                <adec:decorative xmlns:adec="http://schemas.microsoft.com/office/drawing/2017/decorative" val="1"/>
              </a:ext>
            </a:extLst>
          </p:cNvPr>
          <p:cNvSpPr/>
          <p:nvPr userDrawn="1"/>
        </p:nvSpPr>
        <p:spPr>
          <a:xfrm>
            <a:off x="961532" y="4855510"/>
            <a:ext cx="548640" cy="5486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solidFill>
              </a:rPr>
              <a:t>Aa</a:t>
            </a:r>
            <a:endParaRPr lang="en-US" sz="1400">
              <a:solidFill>
                <a:schemeClr val="accent2"/>
              </a:solidFill>
            </a:endParaRPr>
          </a:p>
        </p:txBody>
      </p:sp>
      <p:sp>
        <p:nvSpPr>
          <p:cNvPr id="42" name="Rectangle 41">
            <a:extLst>
              <a:ext uri="{FF2B5EF4-FFF2-40B4-BE49-F238E27FC236}">
                <a16:creationId xmlns:a16="http://schemas.microsoft.com/office/drawing/2014/main" id="{AD748890-7B76-54E4-C10B-9183FF69AC11}"/>
              </a:ext>
              <a:ext uri="{C183D7F6-B498-43B3-948B-1728B52AA6E4}">
                <adec:decorative xmlns:adec="http://schemas.microsoft.com/office/drawing/2017/decorative" val="1"/>
              </a:ext>
            </a:extLst>
          </p:cNvPr>
          <p:cNvSpPr/>
          <p:nvPr userDrawn="1"/>
        </p:nvSpPr>
        <p:spPr>
          <a:xfrm>
            <a:off x="4736756" y="4855510"/>
            <a:ext cx="548640" cy="5486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2"/>
                </a:solidFill>
              </a:rPr>
              <a:t>Aa</a:t>
            </a:r>
            <a:endParaRPr lang="en-US" sz="1400">
              <a:solidFill>
                <a:schemeClr val="accent2"/>
              </a:solidFill>
            </a:endParaRPr>
          </a:p>
        </p:txBody>
      </p:sp>
      <p:sp>
        <p:nvSpPr>
          <p:cNvPr id="43" name="Title 1">
            <a:extLst>
              <a:ext uri="{FF2B5EF4-FFF2-40B4-BE49-F238E27FC236}">
                <a16:creationId xmlns:a16="http://schemas.microsoft.com/office/drawing/2014/main" id="{762BC282-59B9-E333-E129-A37AC21D8E01}"/>
              </a:ext>
            </a:extLst>
          </p:cNvPr>
          <p:cNvSpPr txBox="1">
            <a:spLocks/>
          </p:cNvSpPr>
          <p:nvPr userDrawn="1"/>
        </p:nvSpPr>
        <p:spPr>
          <a:xfrm>
            <a:off x="654050" y="251697"/>
            <a:ext cx="10829925" cy="87063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Accessible Color Contrast</a:t>
            </a:r>
          </a:p>
        </p:txBody>
      </p:sp>
      <p:sp>
        <p:nvSpPr>
          <p:cNvPr id="44" name="TextBox 43">
            <a:extLst>
              <a:ext uri="{FF2B5EF4-FFF2-40B4-BE49-F238E27FC236}">
                <a16:creationId xmlns:a16="http://schemas.microsoft.com/office/drawing/2014/main" id="{D782B350-12BC-E8A5-CC26-49E28CA2B08D}"/>
              </a:ext>
            </a:extLst>
          </p:cNvPr>
          <p:cNvSpPr txBox="1"/>
          <p:nvPr userDrawn="1"/>
        </p:nvSpPr>
        <p:spPr>
          <a:xfrm>
            <a:off x="654049" y="6360207"/>
            <a:ext cx="10829925" cy="365125"/>
          </a:xfrm>
          <a:prstGeom prst="rect">
            <a:avLst/>
          </a:prstGeom>
          <a:solidFill>
            <a:srgbClr val="FFFF66"/>
          </a:solidFill>
        </p:spPr>
        <p:txBody>
          <a:bodyPr vert="horz" wrap="square" lIns="91440" tIns="45720" rIns="91440" bIns="45720" rtlCol="0" anchor="t">
            <a:normAutofit fontScale="92500" lnSpcReduction="20000"/>
          </a:bodyPr>
          <a:lstStyle/>
          <a:p>
            <a:pPr marL="0" indent="0" algn="ctr">
              <a:lnSpc>
                <a:spcPct val="150000"/>
              </a:lnSpc>
              <a:buNone/>
            </a:pPr>
            <a:r>
              <a:rPr lang="en-US" sz="1600" b="1">
                <a:solidFill>
                  <a:schemeClr val="tx1"/>
                </a:solidFill>
                <a:latin typeface="Open Sans" panose="020B0606030504020204" pitchFamily="34" charset="0"/>
              </a:rPr>
              <a:t>FOR REFERENCE ONLY</a:t>
            </a:r>
          </a:p>
        </p:txBody>
      </p:sp>
    </p:spTree>
    <p:extLst>
      <p:ext uri="{BB962C8B-B14F-4D97-AF65-F5344CB8AC3E}">
        <p14:creationId xmlns:p14="http://schemas.microsoft.com/office/powerpoint/2010/main" val="346202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01">
    <p:bg>
      <p:bgPr>
        <a:solidFill>
          <a:schemeClr val="bg1"/>
        </a:solid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540ADABE-D046-FB73-E4BC-E434B2DF71E8}"/>
              </a:ext>
            </a:extLst>
          </p:cNvPr>
          <p:cNvSpPr/>
          <p:nvPr userDrawn="1"/>
        </p:nvSpPr>
        <p:spPr>
          <a:xfrm rot="5400000">
            <a:off x="3296926" y="2026924"/>
            <a:ext cx="1534150" cy="8128002"/>
          </a:xfrm>
          <a:prstGeom prst="triangle">
            <a:avLst>
              <a:gd name="adj" fmla="val 100000"/>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10B997C-CA02-582A-835E-D14263C6F702}"/>
              </a:ext>
            </a:extLst>
          </p:cNvPr>
          <p:cNvSpPr/>
          <p:nvPr userDrawn="1"/>
        </p:nvSpPr>
        <p:spPr>
          <a:xfrm rot="16200000" flipH="1">
            <a:off x="5873545" y="539545"/>
            <a:ext cx="2971800" cy="9665110"/>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1A618CEE-3300-9458-D9F5-45C8EDCA9967}"/>
              </a:ext>
            </a:extLst>
          </p:cNvPr>
          <p:cNvSpPr>
            <a:spLocks noGrp="1"/>
          </p:cNvSpPr>
          <p:nvPr userDrawn="1">
            <p:ph type="subTitle" idx="1" hasCustomPrompt="1"/>
          </p:nvPr>
        </p:nvSpPr>
        <p:spPr>
          <a:xfrm>
            <a:off x="938438" y="2123875"/>
            <a:ext cx="9893907" cy="703279"/>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Here (optional) </a:t>
            </a:r>
          </a:p>
        </p:txBody>
      </p:sp>
      <p:sp>
        <p:nvSpPr>
          <p:cNvPr id="7" name="Title 6">
            <a:extLst>
              <a:ext uri="{FF2B5EF4-FFF2-40B4-BE49-F238E27FC236}">
                <a16:creationId xmlns:a16="http://schemas.microsoft.com/office/drawing/2014/main" id="{C75DC0A8-CA52-AFF3-7FB2-52AAB77E7D3B}"/>
              </a:ext>
            </a:extLst>
          </p:cNvPr>
          <p:cNvSpPr>
            <a:spLocks noGrp="1"/>
          </p:cNvSpPr>
          <p:nvPr userDrawn="1">
            <p:ph type="title" hasCustomPrompt="1"/>
          </p:nvPr>
        </p:nvSpPr>
        <p:spPr>
          <a:xfrm>
            <a:off x="938438" y="776633"/>
            <a:ext cx="10315125" cy="1116434"/>
          </a:xfrm>
        </p:spPr>
        <p:txBody>
          <a:bodyPr>
            <a:normAutofit/>
          </a:bodyPr>
          <a:lstStyle>
            <a:lvl1pPr>
              <a:lnSpc>
                <a:spcPct val="100000"/>
              </a:lnSpc>
              <a:defRPr sz="4800"/>
            </a:lvl1pPr>
          </a:lstStyle>
          <a:p>
            <a:r>
              <a:rPr lang="en-US"/>
              <a:t>Title Slide Option #01</a:t>
            </a:r>
          </a:p>
        </p:txBody>
      </p:sp>
      <p:sp>
        <p:nvSpPr>
          <p:cNvPr id="9" name="Content Placeholder 8">
            <a:extLst>
              <a:ext uri="{FF2B5EF4-FFF2-40B4-BE49-F238E27FC236}">
                <a16:creationId xmlns:a16="http://schemas.microsoft.com/office/drawing/2014/main" id="{AC63DD1E-BB2C-4778-4A83-8616CC1B0CAD}"/>
              </a:ext>
            </a:extLst>
          </p:cNvPr>
          <p:cNvSpPr>
            <a:spLocks noGrp="1"/>
          </p:cNvSpPr>
          <p:nvPr userDrawn="1">
            <p:ph sz="quarter" idx="13" hasCustomPrompt="1"/>
          </p:nvPr>
        </p:nvSpPr>
        <p:spPr>
          <a:xfrm>
            <a:off x="938438" y="3049562"/>
            <a:ext cx="9893907" cy="586958"/>
          </a:xfrm>
        </p:spPr>
        <p:txBody>
          <a:bodyPr anchor="ctr"/>
          <a:lstStyle>
            <a:lvl1pPr marL="0" indent="0">
              <a:lnSpc>
                <a:spcPct val="100000"/>
              </a:lnSpc>
              <a:buNone/>
              <a:defRPr/>
            </a:lvl1pPr>
          </a:lstStyle>
          <a:p>
            <a:pPr lvl="0"/>
            <a:r>
              <a:rPr lang="en-US"/>
              <a:t>Hosted By:</a:t>
            </a:r>
          </a:p>
        </p:txBody>
      </p:sp>
      <p:sp>
        <p:nvSpPr>
          <p:cNvPr id="11" name="Content Placeholder 10">
            <a:extLst>
              <a:ext uri="{FF2B5EF4-FFF2-40B4-BE49-F238E27FC236}">
                <a16:creationId xmlns:a16="http://schemas.microsoft.com/office/drawing/2014/main" id="{181C9D6E-6BB8-1915-DE79-9939D8E9CE6D}"/>
              </a:ext>
            </a:extLst>
          </p:cNvPr>
          <p:cNvSpPr>
            <a:spLocks noGrp="1"/>
          </p:cNvSpPr>
          <p:nvPr userDrawn="1">
            <p:ph sz="quarter" idx="14" hasCustomPrompt="1"/>
          </p:nvPr>
        </p:nvSpPr>
        <p:spPr>
          <a:xfrm>
            <a:off x="938438" y="3934126"/>
            <a:ext cx="5157562" cy="397694"/>
          </a:xfrm>
        </p:spPr>
        <p:txBody>
          <a:bodyPr anchor="ctr">
            <a:normAutofit/>
          </a:bodyPr>
          <a:lstStyle>
            <a:lvl1pPr marL="0" indent="0">
              <a:lnSpc>
                <a:spcPct val="100000"/>
              </a:lnSpc>
              <a:buNone/>
              <a:defRPr sz="1600"/>
            </a:lvl1pPr>
          </a:lstStyle>
          <a:p>
            <a:pPr lvl="0"/>
            <a:r>
              <a:rPr lang="en-US"/>
              <a:t>Date:</a:t>
            </a:r>
          </a:p>
        </p:txBody>
      </p:sp>
      <p:sp>
        <p:nvSpPr>
          <p:cNvPr id="12" name="Content Placeholder 10">
            <a:extLst>
              <a:ext uri="{FF2B5EF4-FFF2-40B4-BE49-F238E27FC236}">
                <a16:creationId xmlns:a16="http://schemas.microsoft.com/office/drawing/2014/main" id="{8776AA2C-7FE5-2CD6-AEB5-98AD85AD25CC}"/>
              </a:ext>
            </a:extLst>
          </p:cNvPr>
          <p:cNvSpPr>
            <a:spLocks noGrp="1"/>
          </p:cNvSpPr>
          <p:nvPr userDrawn="1">
            <p:ph sz="quarter" idx="15" hasCustomPrompt="1"/>
          </p:nvPr>
        </p:nvSpPr>
        <p:spPr>
          <a:xfrm>
            <a:off x="938438" y="4336838"/>
            <a:ext cx="5157562" cy="397694"/>
          </a:xfrm>
        </p:spPr>
        <p:txBody>
          <a:bodyPr anchor="ctr">
            <a:normAutofit/>
          </a:bodyPr>
          <a:lstStyle>
            <a:lvl1pPr marL="0" indent="0">
              <a:lnSpc>
                <a:spcPct val="100000"/>
              </a:lnSpc>
              <a:buNone/>
              <a:defRPr sz="1600"/>
            </a:lvl1pPr>
          </a:lstStyle>
          <a:p>
            <a:pPr lvl="0"/>
            <a:r>
              <a:rPr lang="en-US"/>
              <a:t>Time:</a:t>
            </a:r>
          </a:p>
        </p:txBody>
      </p:sp>
      <p:grpSp>
        <p:nvGrpSpPr>
          <p:cNvPr id="13" name="Group 12">
            <a:extLst>
              <a:ext uri="{FF2B5EF4-FFF2-40B4-BE49-F238E27FC236}">
                <a16:creationId xmlns:a16="http://schemas.microsoft.com/office/drawing/2014/main" id="{EAE23ADB-7F01-2DEE-1FB1-3936B1C2C59F}"/>
              </a:ext>
            </a:extLst>
          </p:cNvPr>
          <p:cNvGrpSpPr/>
          <p:nvPr userDrawn="1"/>
        </p:nvGrpSpPr>
        <p:grpSpPr>
          <a:xfrm rot="20570634">
            <a:off x="5117601" y="5293319"/>
            <a:ext cx="8342097" cy="890899"/>
            <a:chOff x="351961" y="8541022"/>
            <a:chExt cx="9006305" cy="961833"/>
          </a:xfrm>
        </p:grpSpPr>
        <p:pic>
          <p:nvPicPr>
            <p:cNvPr id="15" name="Graphic 14">
              <a:extLst>
                <a:ext uri="{FF2B5EF4-FFF2-40B4-BE49-F238E27FC236}">
                  <a16:creationId xmlns:a16="http://schemas.microsoft.com/office/drawing/2014/main" id="{E4ACE637-2544-61AD-EE37-2DC457DA0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3862" y="8541022"/>
              <a:ext cx="923457" cy="961833"/>
            </a:xfrm>
            <a:prstGeom prst="rect">
              <a:avLst/>
            </a:prstGeom>
          </p:spPr>
        </p:pic>
        <p:cxnSp>
          <p:nvCxnSpPr>
            <p:cNvPr id="16" name="Straight Connector 15">
              <a:extLst>
                <a:ext uri="{FF2B5EF4-FFF2-40B4-BE49-F238E27FC236}">
                  <a16:creationId xmlns:a16="http://schemas.microsoft.com/office/drawing/2014/main" id="{FD3EF174-A874-D48A-7621-038C8EDD907B}"/>
                </a:ext>
              </a:extLst>
            </p:cNvPr>
            <p:cNvCxnSpPr>
              <a:cxnSpLocks/>
            </p:cNvCxnSpPr>
            <p:nvPr/>
          </p:nvCxnSpPr>
          <p:spPr>
            <a:xfrm rot="1160481" flipV="1">
              <a:off x="7253340" y="8652518"/>
              <a:ext cx="2104926" cy="738840"/>
            </a:xfrm>
            <a:prstGeom prst="line">
              <a:avLst/>
            </a:prstGeom>
            <a:ln cap="rnd">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5DA9E922-5EB4-73EF-6553-5BBAEC0910BE}"/>
                </a:ext>
              </a:extLst>
            </p:cNvPr>
            <p:cNvCxnSpPr>
              <a:cxnSpLocks/>
            </p:cNvCxnSpPr>
            <p:nvPr/>
          </p:nvCxnSpPr>
          <p:spPr>
            <a:xfrm rot="1160481" flipV="1">
              <a:off x="351961" y="8658119"/>
              <a:ext cx="2073010" cy="727638"/>
            </a:xfrm>
            <a:prstGeom prst="line">
              <a:avLst/>
            </a:prstGeom>
            <a:ln cap="rnd">
              <a:solidFill>
                <a:schemeClr val="bg1"/>
              </a:solidFill>
            </a:ln>
          </p:spPr>
          <p:style>
            <a:lnRef idx="3">
              <a:schemeClr val="accent3"/>
            </a:lnRef>
            <a:fillRef idx="0">
              <a:schemeClr val="accent3"/>
            </a:fillRef>
            <a:effectRef idx="2">
              <a:schemeClr val="accent3"/>
            </a:effectRef>
            <a:fontRef idx="minor">
              <a:schemeClr val="tx1"/>
            </a:fontRef>
          </p:style>
        </p:cxnSp>
        <p:pic>
          <p:nvPicPr>
            <p:cNvPr id="3" name="Graphic 2">
              <a:extLst>
                <a:ext uri="{FF2B5EF4-FFF2-40B4-BE49-F238E27FC236}">
                  <a16:creationId xmlns:a16="http://schemas.microsoft.com/office/drawing/2014/main" id="{5DDBE84F-706E-248C-7BF0-251292489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1549344">
              <a:off x="3686210" y="8782532"/>
              <a:ext cx="3398240" cy="478812"/>
            </a:xfrm>
            <a:prstGeom prst="rect">
              <a:avLst/>
            </a:prstGeom>
          </p:spPr>
        </p:pic>
      </p:grpSp>
      <p:sp>
        <p:nvSpPr>
          <p:cNvPr id="19" name="Slide Number Placeholder 3">
            <a:extLst>
              <a:ext uri="{FF2B5EF4-FFF2-40B4-BE49-F238E27FC236}">
                <a16:creationId xmlns:a16="http://schemas.microsoft.com/office/drawing/2014/main" id="{72B7F182-5908-B08A-6810-0367AC949F7B}"/>
              </a:ext>
            </a:extLst>
          </p:cNvPr>
          <p:cNvSpPr>
            <a:spLocks noGrp="1"/>
          </p:cNvSpPr>
          <p:nvPr>
            <p:ph type="sldNum" sz="quarter" idx="11"/>
          </p:nvPr>
        </p:nvSpPr>
        <p:spPr>
          <a:xfrm>
            <a:off x="10762938" y="6360208"/>
            <a:ext cx="1339987" cy="365125"/>
          </a:xfrm>
        </p:spPr>
        <p:txBody>
          <a:bodyPr/>
          <a:lstStyle>
            <a:lvl1pPr>
              <a:defRPr>
                <a:solidFill>
                  <a:schemeClr val="bg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20780945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01.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F2B1EC0-2CDA-3AA2-71E0-E4A632FE53EA}"/>
              </a:ext>
            </a:extLst>
          </p:cNvPr>
          <p:cNvSpPr>
            <a:spLocks noGrp="1"/>
          </p:cNvSpPr>
          <p:nvPr>
            <p:ph type="ftr" sz="quarter" idx="11"/>
          </p:nvPr>
        </p:nvSpPr>
        <p:spPr/>
        <p:txBody>
          <a:bodyPr/>
          <a:lstStyle/>
          <a:p>
            <a:endParaRPr lang="en-US"/>
          </a:p>
        </p:txBody>
      </p:sp>
      <p:sp>
        <p:nvSpPr>
          <p:cNvPr id="18" name="Isosceles Triangle 17">
            <a:extLst>
              <a:ext uri="{FF2B5EF4-FFF2-40B4-BE49-F238E27FC236}">
                <a16:creationId xmlns:a16="http://schemas.microsoft.com/office/drawing/2014/main" id="{540ADABE-D046-FB73-E4BC-E434B2DF71E8}"/>
              </a:ext>
            </a:extLst>
          </p:cNvPr>
          <p:cNvSpPr/>
          <p:nvPr userDrawn="1"/>
        </p:nvSpPr>
        <p:spPr>
          <a:xfrm rot="5400000">
            <a:off x="3296926" y="2026924"/>
            <a:ext cx="1534150" cy="8128002"/>
          </a:xfrm>
          <a:prstGeom prst="triangle">
            <a:avLst>
              <a:gd name="adj" fmla="val 100000"/>
            </a:avLst>
          </a:prstGeom>
          <a:solidFill>
            <a:srgbClr val="94C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10B997C-CA02-582A-835E-D14263C6F702}"/>
              </a:ext>
            </a:extLst>
          </p:cNvPr>
          <p:cNvSpPr/>
          <p:nvPr userDrawn="1"/>
        </p:nvSpPr>
        <p:spPr>
          <a:xfrm rot="16200000" flipH="1">
            <a:off x="5873545" y="539545"/>
            <a:ext cx="2971800" cy="9665110"/>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Subtitle 2">
            <a:extLst>
              <a:ext uri="{FF2B5EF4-FFF2-40B4-BE49-F238E27FC236}">
                <a16:creationId xmlns:a16="http://schemas.microsoft.com/office/drawing/2014/main" id="{1A618CEE-3300-9458-D9F5-45C8EDCA9967}"/>
              </a:ext>
            </a:extLst>
          </p:cNvPr>
          <p:cNvSpPr>
            <a:spLocks noGrp="1"/>
          </p:cNvSpPr>
          <p:nvPr userDrawn="1">
            <p:ph type="subTitle" idx="1" hasCustomPrompt="1"/>
          </p:nvPr>
        </p:nvSpPr>
        <p:spPr>
          <a:xfrm>
            <a:off x="938438" y="2123875"/>
            <a:ext cx="10315125" cy="703279"/>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Here (optional) </a:t>
            </a:r>
          </a:p>
        </p:txBody>
      </p:sp>
      <p:sp>
        <p:nvSpPr>
          <p:cNvPr id="6" name="Slide Number Placeholder 5">
            <a:extLst>
              <a:ext uri="{FF2B5EF4-FFF2-40B4-BE49-F238E27FC236}">
                <a16:creationId xmlns:a16="http://schemas.microsoft.com/office/drawing/2014/main" id="{CECA1ED1-999E-FA56-99C3-2A23BB9A26F9}"/>
              </a:ext>
            </a:extLst>
          </p:cNvPr>
          <p:cNvSpPr>
            <a:spLocks noGrp="1"/>
          </p:cNvSpPr>
          <p:nvPr userDrawn="1">
            <p:ph type="sldNum" sz="quarter" idx="12"/>
          </p:nvPr>
        </p:nvSpPr>
        <p:spPr>
          <a:xfrm>
            <a:off x="187296" y="6359200"/>
            <a:ext cx="1948275" cy="365125"/>
          </a:xfrm>
        </p:spPr>
        <p:txBody>
          <a:bodyPr/>
          <a:lstStyle>
            <a:lvl1pPr algn="l">
              <a:defRPr>
                <a:solidFill>
                  <a:schemeClr val="tx1"/>
                </a:solidFill>
              </a:defRPr>
            </a:lvl1pPr>
          </a:lstStyle>
          <a:p>
            <a:fld id="{6B501C70-5F60-456A-A5D9-23BC34510FC8}" type="slidenum">
              <a:rPr lang="en-US" smtClean="0"/>
              <a:pPr/>
              <a:t>‹#›</a:t>
            </a:fld>
            <a:endParaRPr lang="en-US"/>
          </a:p>
        </p:txBody>
      </p:sp>
      <p:sp>
        <p:nvSpPr>
          <p:cNvPr id="7" name="Title 6">
            <a:extLst>
              <a:ext uri="{FF2B5EF4-FFF2-40B4-BE49-F238E27FC236}">
                <a16:creationId xmlns:a16="http://schemas.microsoft.com/office/drawing/2014/main" id="{C75DC0A8-CA52-AFF3-7FB2-52AAB77E7D3B}"/>
              </a:ext>
            </a:extLst>
          </p:cNvPr>
          <p:cNvSpPr>
            <a:spLocks noGrp="1"/>
          </p:cNvSpPr>
          <p:nvPr userDrawn="1">
            <p:ph type="title" hasCustomPrompt="1"/>
          </p:nvPr>
        </p:nvSpPr>
        <p:spPr>
          <a:xfrm>
            <a:off x="938438" y="776633"/>
            <a:ext cx="10315125" cy="1116434"/>
          </a:xfrm>
        </p:spPr>
        <p:txBody>
          <a:bodyPr>
            <a:normAutofit/>
          </a:bodyPr>
          <a:lstStyle>
            <a:lvl1pPr>
              <a:lnSpc>
                <a:spcPct val="100000"/>
              </a:lnSpc>
              <a:defRPr sz="4800"/>
            </a:lvl1pPr>
          </a:lstStyle>
          <a:p>
            <a:r>
              <a:rPr lang="en-US"/>
              <a:t>Title Slide Option #1.5</a:t>
            </a:r>
          </a:p>
        </p:txBody>
      </p:sp>
      <p:sp>
        <p:nvSpPr>
          <p:cNvPr id="9" name="Content Placeholder 8">
            <a:extLst>
              <a:ext uri="{FF2B5EF4-FFF2-40B4-BE49-F238E27FC236}">
                <a16:creationId xmlns:a16="http://schemas.microsoft.com/office/drawing/2014/main" id="{AC63DD1E-BB2C-4778-4A83-8616CC1B0CAD}"/>
              </a:ext>
            </a:extLst>
          </p:cNvPr>
          <p:cNvSpPr>
            <a:spLocks noGrp="1"/>
          </p:cNvSpPr>
          <p:nvPr userDrawn="1">
            <p:ph sz="quarter" idx="13" hasCustomPrompt="1"/>
          </p:nvPr>
        </p:nvSpPr>
        <p:spPr>
          <a:xfrm>
            <a:off x="938438" y="3049562"/>
            <a:ext cx="10315125" cy="586958"/>
          </a:xfrm>
        </p:spPr>
        <p:txBody>
          <a:bodyPr anchor="ctr"/>
          <a:lstStyle>
            <a:lvl1pPr marL="0" indent="0">
              <a:lnSpc>
                <a:spcPct val="100000"/>
              </a:lnSpc>
              <a:buNone/>
              <a:defRPr/>
            </a:lvl1pPr>
          </a:lstStyle>
          <a:p>
            <a:pPr lvl="0"/>
            <a:r>
              <a:rPr lang="en-US"/>
              <a:t>Hosted By:</a:t>
            </a:r>
          </a:p>
        </p:txBody>
      </p:sp>
      <p:sp>
        <p:nvSpPr>
          <p:cNvPr id="11" name="Content Placeholder 10">
            <a:extLst>
              <a:ext uri="{FF2B5EF4-FFF2-40B4-BE49-F238E27FC236}">
                <a16:creationId xmlns:a16="http://schemas.microsoft.com/office/drawing/2014/main" id="{181C9D6E-6BB8-1915-DE79-9939D8E9CE6D}"/>
              </a:ext>
            </a:extLst>
          </p:cNvPr>
          <p:cNvSpPr>
            <a:spLocks noGrp="1"/>
          </p:cNvSpPr>
          <p:nvPr userDrawn="1">
            <p:ph sz="quarter" idx="14" hasCustomPrompt="1"/>
          </p:nvPr>
        </p:nvSpPr>
        <p:spPr>
          <a:xfrm>
            <a:off x="938438" y="3934126"/>
            <a:ext cx="5157562" cy="397694"/>
          </a:xfrm>
        </p:spPr>
        <p:txBody>
          <a:bodyPr anchor="ctr">
            <a:normAutofit/>
          </a:bodyPr>
          <a:lstStyle>
            <a:lvl1pPr marL="0" indent="0">
              <a:lnSpc>
                <a:spcPct val="100000"/>
              </a:lnSpc>
              <a:buNone/>
              <a:defRPr sz="1600"/>
            </a:lvl1pPr>
          </a:lstStyle>
          <a:p>
            <a:pPr lvl="0"/>
            <a:r>
              <a:rPr lang="en-US"/>
              <a:t>Date:</a:t>
            </a:r>
          </a:p>
        </p:txBody>
      </p:sp>
      <p:sp>
        <p:nvSpPr>
          <p:cNvPr id="12" name="Content Placeholder 10">
            <a:extLst>
              <a:ext uri="{FF2B5EF4-FFF2-40B4-BE49-F238E27FC236}">
                <a16:creationId xmlns:a16="http://schemas.microsoft.com/office/drawing/2014/main" id="{8776AA2C-7FE5-2CD6-AEB5-98AD85AD25CC}"/>
              </a:ext>
            </a:extLst>
          </p:cNvPr>
          <p:cNvSpPr>
            <a:spLocks noGrp="1"/>
          </p:cNvSpPr>
          <p:nvPr userDrawn="1">
            <p:ph sz="quarter" idx="15" hasCustomPrompt="1"/>
          </p:nvPr>
        </p:nvSpPr>
        <p:spPr>
          <a:xfrm>
            <a:off x="938438" y="4336838"/>
            <a:ext cx="5157562" cy="397694"/>
          </a:xfrm>
        </p:spPr>
        <p:txBody>
          <a:bodyPr anchor="ctr">
            <a:normAutofit/>
          </a:bodyPr>
          <a:lstStyle>
            <a:lvl1pPr marL="0" indent="0">
              <a:lnSpc>
                <a:spcPct val="100000"/>
              </a:lnSpc>
              <a:buNone/>
              <a:defRPr sz="1600"/>
            </a:lvl1pPr>
          </a:lstStyle>
          <a:p>
            <a:pPr lvl="0"/>
            <a:r>
              <a:rPr lang="en-US"/>
              <a:t>Time:</a:t>
            </a:r>
          </a:p>
        </p:txBody>
      </p:sp>
      <p:pic>
        <p:nvPicPr>
          <p:cNvPr id="15" name="Graphic 14">
            <a:extLst>
              <a:ext uri="{FF2B5EF4-FFF2-40B4-BE49-F238E27FC236}">
                <a16:creationId xmlns:a16="http://schemas.microsoft.com/office/drawing/2014/main" id="{E4ACE637-2544-61AD-EE37-2DC457DA0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54880" y="5903791"/>
            <a:ext cx="765348" cy="797153"/>
          </a:xfrm>
          <a:prstGeom prst="rect">
            <a:avLst/>
          </a:prstGeom>
        </p:spPr>
      </p:pic>
      <p:pic>
        <p:nvPicPr>
          <p:cNvPr id="2" name="Graphic 1">
            <a:extLst>
              <a:ext uri="{FF2B5EF4-FFF2-40B4-BE49-F238E27FC236}">
                <a16:creationId xmlns:a16="http://schemas.microsoft.com/office/drawing/2014/main" id="{802F1666-DEE3-0628-121D-EA9F13293E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1243" y="6081367"/>
            <a:ext cx="3103461" cy="437278"/>
          </a:xfrm>
          <a:prstGeom prst="rect">
            <a:avLst/>
          </a:prstGeom>
        </p:spPr>
      </p:pic>
    </p:spTree>
    <p:extLst>
      <p:ext uri="{BB962C8B-B14F-4D97-AF65-F5344CB8AC3E}">
        <p14:creationId xmlns:p14="http://schemas.microsoft.com/office/powerpoint/2010/main" val="278866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541A-1A40-8E23-29F8-CDD2BE914BC7}"/>
              </a:ext>
            </a:extLst>
          </p:cNvPr>
          <p:cNvSpPr>
            <a:spLocks noGrp="1"/>
          </p:cNvSpPr>
          <p:nvPr>
            <p:ph type="ctrTitle" hasCustomPrompt="1"/>
          </p:nvPr>
        </p:nvSpPr>
        <p:spPr>
          <a:xfrm>
            <a:off x="838200" y="1183137"/>
            <a:ext cx="10724535" cy="1961383"/>
          </a:xfrm>
        </p:spPr>
        <p:txBody>
          <a:bodyPr anchor="ctr">
            <a:normAutofit/>
          </a:bodyPr>
          <a:lstStyle>
            <a:lvl1pPr algn="l">
              <a:defRPr sz="48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Title Slide Option #02</a:t>
            </a:r>
          </a:p>
        </p:txBody>
      </p:sp>
      <p:sp>
        <p:nvSpPr>
          <p:cNvPr id="3" name="Subtitle 2">
            <a:extLst>
              <a:ext uri="{FF2B5EF4-FFF2-40B4-BE49-F238E27FC236}">
                <a16:creationId xmlns:a16="http://schemas.microsoft.com/office/drawing/2014/main" id="{D0747DE3-D7A2-2C28-013E-1AA62CA99A11}"/>
              </a:ext>
            </a:extLst>
          </p:cNvPr>
          <p:cNvSpPr>
            <a:spLocks noGrp="1"/>
          </p:cNvSpPr>
          <p:nvPr>
            <p:ph type="subTitle" idx="1" hasCustomPrompt="1"/>
          </p:nvPr>
        </p:nvSpPr>
        <p:spPr>
          <a:xfrm>
            <a:off x="838200" y="3277742"/>
            <a:ext cx="10724535" cy="703279"/>
          </a:xfrm>
        </p:spPr>
        <p:txBody>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Here (optional) </a:t>
            </a:r>
          </a:p>
        </p:txBody>
      </p:sp>
      <p:sp>
        <p:nvSpPr>
          <p:cNvPr id="6" name="Slide Number Placeholder 5">
            <a:extLst>
              <a:ext uri="{FF2B5EF4-FFF2-40B4-BE49-F238E27FC236}">
                <a16:creationId xmlns:a16="http://schemas.microsoft.com/office/drawing/2014/main" id="{7BD5BC1D-35E6-2914-3634-8B55F57DD05D}"/>
              </a:ext>
            </a:extLst>
          </p:cNvPr>
          <p:cNvSpPr>
            <a:spLocks noGrp="1"/>
          </p:cNvSpPr>
          <p:nvPr>
            <p:ph type="sldNum" sz="quarter" idx="12"/>
          </p:nvPr>
        </p:nvSpPr>
        <p:spPr>
          <a:xfrm>
            <a:off x="838200" y="6105603"/>
            <a:ext cx="868572" cy="365125"/>
          </a:xfrm>
        </p:spPr>
        <p:txBody>
          <a:bodyPr/>
          <a:lstStyle>
            <a:lvl1pPr algn="l">
              <a:defRPr/>
            </a:lvl1pPr>
          </a:lstStyle>
          <a:p>
            <a:fld id="{6B501C70-5F60-456A-A5D9-23BC34510FC8}" type="slidenum">
              <a:rPr lang="en-US" smtClean="0"/>
              <a:pPr/>
              <a:t>‹#›</a:t>
            </a:fld>
            <a:endParaRPr lang="en-US"/>
          </a:p>
        </p:txBody>
      </p:sp>
      <p:pic>
        <p:nvPicPr>
          <p:cNvPr id="9" name="Graphic 8">
            <a:extLst>
              <a:ext uri="{FF2B5EF4-FFF2-40B4-BE49-F238E27FC236}">
                <a16:creationId xmlns:a16="http://schemas.microsoft.com/office/drawing/2014/main" id="{96F95C73-C8A7-350C-D45E-6BC6F755D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8106" y="5877040"/>
            <a:ext cx="789445" cy="822250"/>
          </a:xfrm>
          <a:prstGeom prst="rect">
            <a:avLst/>
          </a:prstGeom>
        </p:spPr>
      </p:pic>
      <p:grpSp>
        <p:nvGrpSpPr>
          <p:cNvPr id="16" name="Group 15">
            <a:extLst>
              <a:ext uri="{FF2B5EF4-FFF2-40B4-BE49-F238E27FC236}">
                <a16:creationId xmlns:a16="http://schemas.microsoft.com/office/drawing/2014/main" id="{8DE31BCC-5FBB-47CF-9790-671FB523E581}"/>
              </a:ext>
            </a:extLst>
          </p:cNvPr>
          <p:cNvGrpSpPr/>
          <p:nvPr userDrawn="1"/>
        </p:nvGrpSpPr>
        <p:grpSpPr>
          <a:xfrm rot="16200000">
            <a:off x="5750169" y="-5750169"/>
            <a:ext cx="691662" cy="12192000"/>
            <a:chOff x="4561887" y="282561"/>
            <a:chExt cx="691662" cy="6858000"/>
          </a:xfrm>
        </p:grpSpPr>
        <p:sp>
          <p:nvSpPr>
            <p:cNvPr id="14" name="Isosceles Triangle 13">
              <a:extLst>
                <a:ext uri="{FF2B5EF4-FFF2-40B4-BE49-F238E27FC236}">
                  <a16:creationId xmlns:a16="http://schemas.microsoft.com/office/drawing/2014/main" id="{F1069084-CD01-E7FE-2E3C-E80045E02682}"/>
                </a:ext>
              </a:extLst>
            </p:cNvPr>
            <p:cNvSpPr/>
            <p:nvPr userDrawn="1"/>
          </p:nvSpPr>
          <p:spPr>
            <a:xfrm rot="10800000" flipH="1">
              <a:off x="4717142" y="282561"/>
              <a:ext cx="536407" cy="3588774"/>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3E1425A-741F-4F55-4005-0F64C13AF610}"/>
                </a:ext>
              </a:extLst>
            </p:cNvPr>
            <p:cNvSpPr/>
            <p:nvPr userDrawn="1"/>
          </p:nvSpPr>
          <p:spPr>
            <a:xfrm>
              <a:off x="4561887" y="2595628"/>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8">
            <a:extLst>
              <a:ext uri="{FF2B5EF4-FFF2-40B4-BE49-F238E27FC236}">
                <a16:creationId xmlns:a16="http://schemas.microsoft.com/office/drawing/2014/main" id="{D262B24E-CF9E-31F8-8577-2B3F2EC95CE8}"/>
              </a:ext>
            </a:extLst>
          </p:cNvPr>
          <p:cNvSpPr>
            <a:spLocks noGrp="1"/>
          </p:cNvSpPr>
          <p:nvPr>
            <p:ph sz="quarter" idx="13" hasCustomPrompt="1"/>
          </p:nvPr>
        </p:nvSpPr>
        <p:spPr>
          <a:xfrm>
            <a:off x="838200" y="4203599"/>
            <a:ext cx="10724535" cy="494143"/>
          </a:xfrm>
        </p:spPr>
        <p:txBody>
          <a:bodyPr anchor="ctr">
            <a:normAutofit/>
          </a:bodyPr>
          <a:lstStyle>
            <a:lvl1pPr marL="0" indent="0">
              <a:lnSpc>
                <a:spcPct val="100000"/>
              </a:lnSpc>
              <a:buNone/>
              <a:defRPr sz="1800"/>
            </a:lvl1pPr>
          </a:lstStyle>
          <a:p>
            <a:pPr lvl="0"/>
            <a:r>
              <a:rPr lang="en-US"/>
              <a:t>Hosted By:</a:t>
            </a:r>
          </a:p>
        </p:txBody>
      </p:sp>
      <p:sp>
        <p:nvSpPr>
          <p:cNvPr id="5" name="Content Placeholder 10">
            <a:extLst>
              <a:ext uri="{FF2B5EF4-FFF2-40B4-BE49-F238E27FC236}">
                <a16:creationId xmlns:a16="http://schemas.microsoft.com/office/drawing/2014/main" id="{11ED91DB-E2BB-A4B9-BF66-8E0A61557C95}"/>
              </a:ext>
            </a:extLst>
          </p:cNvPr>
          <p:cNvSpPr>
            <a:spLocks noGrp="1"/>
          </p:cNvSpPr>
          <p:nvPr>
            <p:ph sz="quarter" idx="14" hasCustomPrompt="1"/>
          </p:nvPr>
        </p:nvSpPr>
        <p:spPr>
          <a:xfrm>
            <a:off x="838200" y="4948770"/>
            <a:ext cx="5157562" cy="397694"/>
          </a:xfrm>
        </p:spPr>
        <p:txBody>
          <a:bodyPr anchor="ctr">
            <a:normAutofit/>
          </a:bodyPr>
          <a:lstStyle>
            <a:lvl1pPr marL="0" indent="0">
              <a:lnSpc>
                <a:spcPct val="100000"/>
              </a:lnSpc>
              <a:buNone/>
              <a:defRPr sz="1600"/>
            </a:lvl1pPr>
          </a:lstStyle>
          <a:p>
            <a:pPr lvl="0"/>
            <a:r>
              <a:rPr lang="en-US"/>
              <a:t>Date:</a:t>
            </a:r>
          </a:p>
        </p:txBody>
      </p:sp>
      <p:sp>
        <p:nvSpPr>
          <p:cNvPr id="7" name="Content Placeholder 10">
            <a:extLst>
              <a:ext uri="{FF2B5EF4-FFF2-40B4-BE49-F238E27FC236}">
                <a16:creationId xmlns:a16="http://schemas.microsoft.com/office/drawing/2014/main" id="{7E3B0AF4-35D3-F50D-66E0-6EDE616043CF}"/>
              </a:ext>
            </a:extLst>
          </p:cNvPr>
          <p:cNvSpPr>
            <a:spLocks noGrp="1"/>
          </p:cNvSpPr>
          <p:nvPr>
            <p:ph sz="quarter" idx="15" hasCustomPrompt="1"/>
          </p:nvPr>
        </p:nvSpPr>
        <p:spPr>
          <a:xfrm>
            <a:off x="838200" y="5351482"/>
            <a:ext cx="5157562" cy="397694"/>
          </a:xfrm>
        </p:spPr>
        <p:txBody>
          <a:bodyPr anchor="ctr">
            <a:normAutofit/>
          </a:bodyPr>
          <a:lstStyle>
            <a:lvl1pPr marL="0" indent="0">
              <a:lnSpc>
                <a:spcPct val="100000"/>
              </a:lnSpc>
              <a:buNone/>
              <a:defRPr sz="1600"/>
            </a:lvl1pPr>
          </a:lstStyle>
          <a:p>
            <a:pPr lvl="0"/>
            <a:r>
              <a:rPr lang="en-US"/>
              <a:t>Time:</a:t>
            </a:r>
          </a:p>
        </p:txBody>
      </p:sp>
      <p:pic>
        <p:nvPicPr>
          <p:cNvPr id="10" name="Picture 9" descr="Blue letters on a black background&#10;&#10;Description automatically generated">
            <a:extLst>
              <a:ext uri="{FF2B5EF4-FFF2-40B4-BE49-F238E27FC236}">
                <a16:creationId xmlns:a16="http://schemas.microsoft.com/office/drawing/2014/main" id="{C01D61B2-808C-A4B4-2B42-0B7EE09AB5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0618" y="6041094"/>
            <a:ext cx="3262117" cy="494143"/>
          </a:xfrm>
          <a:prstGeom prst="rect">
            <a:avLst/>
          </a:prstGeom>
        </p:spPr>
      </p:pic>
    </p:spTree>
    <p:extLst>
      <p:ext uri="{BB962C8B-B14F-4D97-AF65-F5344CB8AC3E}">
        <p14:creationId xmlns:p14="http://schemas.microsoft.com/office/powerpoint/2010/main" val="241995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5AFF-23B5-69F8-7FD6-B442BE187503}"/>
              </a:ext>
            </a:extLst>
          </p:cNvPr>
          <p:cNvSpPr>
            <a:spLocks noGrp="1"/>
          </p:cNvSpPr>
          <p:nvPr>
            <p:ph type="title" hasCustomPrompt="1"/>
          </p:nvPr>
        </p:nvSpPr>
        <p:spPr/>
        <p:txBody>
          <a:bodyPr/>
          <a:lstStyle>
            <a:lvl1pPr>
              <a:defRPr/>
            </a:lvl1pPr>
          </a:lstStyle>
          <a:p>
            <a:r>
              <a:rPr lang="en-US"/>
              <a:t>Simple Agenda</a:t>
            </a:r>
          </a:p>
        </p:txBody>
      </p:sp>
      <p:sp>
        <p:nvSpPr>
          <p:cNvPr id="3" name="Footer Placeholder 2">
            <a:extLst>
              <a:ext uri="{FF2B5EF4-FFF2-40B4-BE49-F238E27FC236}">
                <a16:creationId xmlns:a16="http://schemas.microsoft.com/office/drawing/2014/main" id="{11082EED-3EEE-CE47-D8BD-F6C8B832EAA6}"/>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6E21550-D932-E8FF-95D9-405ACFD50C8E}"/>
              </a:ext>
            </a:extLst>
          </p:cNvPr>
          <p:cNvSpPr>
            <a:spLocks noGrp="1"/>
          </p:cNvSpPr>
          <p:nvPr>
            <p:ph type="sldNum" sz="quarter" idx="11"/>
          </p:nvPr>
        </p:nvSpPr>
        <p:spPr/>
        <p:txBody>
          <a:bodyPr/>
          <a:lstStyle/>
          <a:p>
            <a:fld id="{6B501C70-5F60-456A-A5D9-23BC34510FC8}" type="slidenum">
              <a:rPr lang="en-US" smtClean="0"/>
              <a:pPr/>
              <a:t>‹#›</a:t>
            </a:fld>
            <a:endParaRPr lang="en-US"/>
          </a:p>
        </p:txBody>
      </p:sp>
      <p:cxnSp>
        <p:nvCxnSpPr>
          <p:cNvPr id="6" name="Straight Connector 5">
            <a:extLst>
              <a:ext uri="{FF2B5EF4-FFF2-40B4-BE49-F238E27FC236}">
                <a16:creationId xmlns:a16="http://schemas.microsoft.com/office/drawing/2014/main" id="{4BE7CCFA-D679-716D-DB23-3244851FA150}"/>
              </a:ext>
              <a:ext uri="{C183D7F6-B498-43B3-948B-1728B52AA6E4}">
                <adec:decorative xmlns:adec="http://schemas.microsoft.com/office/drawing/2017/decorative" val="1"/>
              </a:ext>
            </a:extLst>
          </p:cNvPr>
          <p:cNvCxnSpPr>
            <a:cxnSpLocks/>
          </p:cNvCxnSpPr>
          <p:nvPr userDrawn="1"/>
        </p:nvCxnSpPr>
        <p:spPr>
          <a:xfrm>
            <a:off x="838197" y="2361394"/>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BDACCD7-A0B9-C51F-3BDF-691562B562FE}"/>
              </a:ext>
              <a:ext uri="{C183D7F6-B498-43B3-948B-1728B52AA6E4}">
                <adec:decorative xmlns:adec="http://schemas.microsoft.com/office/drawing/2017/decorative" val="1"/>
              </a:ext>
            </a:extLst>
          </p:cNvPr>
          <p:cNvCxnSpPr>
            <a:cxnSpLocks/>
          </p:cNvCxnSpPr>
          <p:nvPr userDrawn="1"/>
        </p:nvCxnSpPr>
        <p:spPr>
          <a:xfrm>
            <a:off x="838197" y="3266397"/>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2C31D9C-4DEE-F4F1-0157-80D971AC542A}"/>
              </a:ext>
              <a:ext uri="{C183D7F6-B498-43B3-948B-1728B52AA6E4}">
                <adec:decorative xmlns:adec="http://schemas.microsoft.com/office/drawing/2017/decorative" val="1"/>
              </a:ext>
            </a:extLst>
          </p:cNvPr>
          <p:cNvCxnSpPr>
            <a:cxnSpLocks/>
          </p:cNvCxnSpPr>
          <p:nvPr userDrawn="1"/>
        </p:nvCxnSpPr>
        <p:spPr>
          <a:xfrm>
            <a:off x="838197" y="4171400"/>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EB75BC2-1C1A-D7C0-ABEA-DCF61452CEC3}"/>
              </a:ext>
              <a:ext uri="{C183D7F6-B498-43B3-948B-1728B52AA6E4}">
                <adec:decorative xmlns:adec="http://schemas.microsoft.com/office/drawing/2017/decorative" val="1"/>
              </a:ext>
            </a:extLst>
          </p:cNvPr>
          <p:cNvCxnSpPr>
            <a:cxnSpLocks/>
          </p:cNvCxnSpPr>
          <p:nvPr userDrawn="1"/>
        </p:nvCxnSpPr>
        <p:spPr>
          <a:xfrm>
            <a:off x="838197" y="5076403"/>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6" name="Text Placeholder 25">
            <a:extLst>
              <a:ext uri="{FF2B5EF4-FFF2-40B4-BE49-F238E27FC236}">
                <a16:creationId xmlns:a16="http://schemas.microsoft.com/office/drawing/2014/main" id="{B1CEAFDE-69C8-8807-6327-E63BD3A867DF}"/>
              </a:ext>
            </a:extLst>
          </p:cNvPr>
          <p:cNvSpPr>
            <a:spLocks noGrp="1"/>
          </p:cNvSpPr>
          <p:nvPr>
            <p:ph type="body" sz="quarter" idx="12" hasCustomPrompt="1"/>
          </p:nvPr>
        </p:nvSpPr>
        <p:spPr>
          <a:xfrm>
            <a:off x="1561696" y="1714666"/>
            <a:ext cx="9579042" cy="400050"/>
          </a:xfrm>
        </p:spPr>
        <p:txBody>
          <a:bodyPr anchor="ctr"/>
          <a:lstStyle>
            <a:lvl1pPr marL="0" indent="0">
              <a:lnSpc>
                <a:spcPct val="100000"/>
              </a:lnSpc>
              <a:buNone/>
              <a:defRPr/>
            </a:lvl1pPr>
          </a:lstStyle>
          <a:p>
            <a:pPr lvl="0"/>
            <a:r>
              <a:rPr lang="en-US"/>
              <a:t>Your agenda item here</a:t>
            </a:r>
          </a:p>
        </p:txBody>
      </p:sp>
      <p:sp>
        <p:nvSpPr>
          <p:cNvPr id="27" name="Text Placeholder 25">
            <a:extLst>
              <a:ext uri="{FF2B5EF4-FFF2-40B4-BE49-F238E27FC236}">
                <a16:creationId xmlns:a16="http://schemas.microsoft.com/office/drawing/2014/main" id="{D68BAE8B-ABBE-7F16-D2C1-3DECBF4B6977}"/>
              </a:ext>
            </a:extLst>
          </p:cNvPr>
          <p:cNvSpPr>
            <a:spLocks noGrp="1"/>
          </p:cNvSpPr>
          <p:nvPr>
            <p:ph type="body" sz="quarter" idx="13" hasCustomPrompt="1"/>
          </p:nvPr>
        </p:nvSpPr>
        <p:spPr>
          <a:xfrm>
            <a:off x="1561696" y="2620201"/>
            <a:ext cx="9579042" cy="400050"/>
          </a:xfrm>
        </p:spPr>
        <p:txBody>
          <a:bodyPr anchor="ctr"/>
          <a:lstStyle>
            <a:lvl1pPr marL="0" indent="0">
              <a:lnSpc>
                <a:spcPct val="100000"/>
              </a:lnSpc>
              <a:buNone/>
              <a:defRPr/>
            </a:lvl1pPr>
          </a:lstStyle>
          <a:p>
            <a:pPr lvl="0"/>
            <a:r>
              <a:rPr lang="en-US"/>
              <a:t>Your agenda item here</a:t>
            </a:r>
          </a:p>
        </p:txBody>
      </p:sp>
      <p:sp>
        <p:nvSpPr>
          <p:cNvPr id="28" name="Text Placeholder 25">
            <a:extLst>
              <a:ext uri="{FF2B5EF4-FFF2-40B4-BE49-F238E27FC236}">
                <a16:creationId xmlns:a16="http://schemas.microsoft.com/office/drawing/2014/main" id="{347839B2-0E68-8F28-5985-B88A5FC985F5}"/>
              </a:ext>
            </a:extLst>
          </p:cNvPr>
          <p:cNvSpPr>
            <a:spLocks noGrp="1"/>
          </p:cNvSpPr>
          <p:nvPr>
            <p:ph type="body" sz="quarter" idx="14" hasCustomPrompt="1"/>
          </p:nvPr>
        </p:nvSpPr>
        <p:spPr>
          <a:xfrm>
            <a:off x="1561696" y="3525204"/>
            <a:ext cx="9579042" cy="400050"/>
          </a:xfrm>
        </p:spPr>
        <p:txBody>
          <a:bodyPr anchor="ctr"/>
          <a:lstStyle>
            <a:lvl1pPr marL="0" indent="0">
              <a:lnSpc>
                <a:spcPct val="100000"/>
              </a:lnSpc>
              <a:buNone/>
              <a:defRPr/>
            </a:lvl1pPr>
          </a:lstStyle>
          <a:p>
            <a:pPr lvl="0"/>
            <a:r>
              <a:rPr lang="en-US"/>
              <a:t>Your agenda item here</a:t>
            </a:r>
          </a:p>
        </p:txBody>
      </p:sp>
      <p:sp>
        <p:nvSpPr>
          <p:cNvPr id="29" name="Text Placeholder 25">
            <a:extLst>
              <a:ext uri="{FF2B5EF4-FFF2-40B4-BE49-F238E27FC236}">
                <a16:creationId xmlns:a16="http://schemas.microsoft.com/office/drawing/2014/main" id="{C6E4BBAF-2B94-22A3-E995-1A8BE9F0828D}"/>
              </a:ext>
            </a:extLst>
          </p:cNvPr>
          <p:cNvSpPr>
            <a:spLocks noGrp="1"/>
          </p:cNvSpPr>
          <p:nvPr>
            <p:ph type="body" sz="quarter" idx="15" hasCustomPrompt="1"/>
          </p:nvPr>
        </p:nvSpPr>
        <p:spPr>
          <a:xfrm>
            <a:off x="1561696" y="4417547"/>
            <a:ext cx="9579042" cy="400050"/>
          </a:xfrm>
        </p:spPr>
        <p:txBody>
          <a:bodyPr anchor="ctr"/>
          <a:lstStyle>
            <a:lvl1pPr marL="0" indent="0">
              <a:lnSpc>
                <a:spcPct val="100000"/>
              </a:lnSpc>
              <a:buNone/>
              <a:defRPr/>
            </a:lvl1pPr>
          </a:lstStyle>
          <a:p>
            <a:pPr lvl="0"/>
            <a:r>
              <a:rPr lang="en-US"/>
              <a:t>Your agenda item here</a:t>
            </a:r>
          </a:p>
        </p:txBody>
      </p:sp>
      <p:sp>
        <p:nvSpPr>
          <p:cNvPr id="30" name="Text Placeholder 25">
            <a:extLst>
              <a:ext uri="{FF2B5EF4-FFF2-40B4-BE49-F238E27FC236}">
                <a16:creationId xmlns:a16="http://schemas.microsoft.com/office/drawing/2014/main" id="{53A581C6-0F14-4B03-3BCA-245B851C7279}"/>
              </a:ext>
            </a:extLst>
          </p:cNvPr>
          <p:cNvSpPr>
            <a:spLocks noGrp="1"/>
          </p:cNvSpPr>
          <p:nvPr>
            <p:ph type="body" sz="quarter" idx="16" hasCustomPrompt="1"/>
          </p:nvPr>
        </p:nvSpPr>
        <p:spPr>
          <a:xfrm>
            <a:off x="1561696" y="5322549"/>
            <a:ext cx="9579042" cy="400050"/>
          </a:xfrm>
        </p:spPr>
        <p:txBody>
          <a:bodyPr anchor="ctr"/>
          <a:lstStyle>
            <a:lvl1pPr marL="0" indent="0">
              <a:lnSpc>
                <a:spcPct val="100000"/>
              </a:lnSpc>
              <a:buNone/>
              <a:defRPr/>
            </a:lvl1pPr>
          </a:lstStyle>
          <a:p>
            <a:pPr lvl="0"/>
            <a:r>
              <a:rPr lang="en-US"/>
              <a:t>Your agenda item here</a:t>
            </a:r>
          </a:p>
        </p:txBody>
      </p:sp>
      <p:sp>
        <p:nvSpPr>
          <p:cNvPr id="5" name="Text Placeholder 25">
            <a:extLst>
              <a:ext uri="{FF2B5EF4-FFF2-40B4-BE49-F238E27FC236}">
                <a16:creationId xmlns:a16="http://schemas.microsoft.com/office/drawing/2014/main" id="{E63163AE-2A4A-D844-70F1-6A37299E6B0E}"/>
              </a:ext>
            </a:extLst>
          </p:cNvPr>
          <p:cNvSpPr>
            <a:spLocks noGrp="1"/>
          </p:cNvSpPr>
          <p:nvPr>
            <p:ph type="body" sz="quarter" idx="17" hasCustomPrompt="1"/>
          </p:nvPr>
        </p:nvSpPr>
        <p:spPr>
          <a:xfrm>
            <a:off x="843132" y="1715841"/>
            <a:ext cx="604261" cy="430887"/>
          </a:xfrm>
        </p:spPr>
        <p:txBody>
          <a:bodyPr wrap="square" anchor="ctr">
            <a:spAutoFit/>
          </a:bodyPr>
          <a:lstStyle>
            <a:lvl1pPr marL="0" indent="0" algn="l">
              <a:lnSpc>
                <a:spcPct val="100000"/>
              </a:lnSpc>
              <a:buNone/>
              <a:defRPr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01.</a:t>
            </a:r>
          </a:p>
        </p:txBody>
      </p:sp>
      <p:sp>
        <p:nvSpPr>
          <p:cNvPr id="7" name="Text Placeholder 25">
            <a:extLst>
              <a:ext uri="{FF2B5EF4-FFF2-40B4-BE49-F238E27FC236}">
                <a16:creationId xmlns:a16="http://schemas.microsoft.com/office/drawing/2014/main" id="{68E03AE2-E672-34D1-0602-4BBA29D084DF}"/>
              </a:ext>
            </a:extLst>
          </p:cNvPr>
          <p:cNvSpPr>
            <a:spLocks noGrp="1"/>
          </p:cNvSpPr>
          <p:nvPr>
            <p:ph type="body" sz="quarter" idx="18" hasCustomPrompt="1"/>
          </p:nvPr>
        </p:nvSpPr>
        <p:spPr>
          <a:xfrm>
            <a:off x="838197" y="2607541"/>
            <a:ext cx="604261" cy="430887"/>
          </a:xfrm>
        </p:spPr>
        <p:txBody>
          <a:bodyPr wrap="square" anchor="ctr">
            <a:spAutoFit/>
          </a:bodyPr>
          <a:lstStyle>
            <a:lvl1pPr marL="0" indent="0" algn="l">
              <a:lnSpc>
                <a:spcPct val="100000"/>
              </a:lnSpc>
              <a:buNone/>
              <a:defRPr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02.</a:t>
            </a:r>
          </a:p>
        </p:txBody>
      </p:sp>
      <p:sp>
        <p:nvSpPr>
          <p:cNvPr id="9" name="Text Placeholder 25">
            <a:extLst>
              <a:ext uri="{FF2B5EF4-FFF2-40B4-BE49-F238E27FC236}">
                <a16:creationId xmlns:a16="http://schemas.microsoft.com/office/drawing/2014/main" id="{91A032B6-6BB7-F2AE-C3B2-BF033676645B}"/>
              </a:ext>
            </a:extLst>
          </p:cNvPr>
          <p:cNvSpPr>
            <a:spLocks noGrp="1"/>
          </p:cNvSpPr>
          <p:nvPr>
            <p:ph type="body" sz="quarter" idx="19" hasCustomPrompt="1"/>
          </p:nvPr>
        </p:nvSpPr>
        <p:spPr>
          <a:xfrm>
            <a:off x="838196" y="3512543"/>
            <a:ext cx="604261" cy="430887"/>
          </a:xfrm>
        </p:spPr>
        <p:txBody>
          <a:bodyPr wrap="square" anchor="ctr">
            <a:spAutoFit/>
          </a:bodyPr>
          <a:lstStyle>
            <a:lvl1pPr marL="0" indent="0" algn="l">
              <a:lnSpc>
                <a:spcPct val="100000"/>
              </a:lnSpc>
              <a:buNone/>
              <a:defRPr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03.</a:t>
            </a:r>
          </a:p>
        </p:txBody>
      </p:sp>
      <p:sp>
        <p:nvSpPr>
          <p:cNvPr id="10" name="Text Placeholder 25">
            <a:extLst>
              <a:ext uri="{FF2B5EF4-FFF2-40B4-BE49-F238E27FC236}">
                <a16:creationId xmlns:a16="http://schemas.microsoft.com/office/drawing/2014/main" id="{825C4BFA-DCBE-A104-D1E8-239D534790BC}"/>
              </a:ext>
            </a:extLst>
          </p:cNvPr>
          <p:cNvSpPr>
            <a:spLocks noGrp="1"/>
          </p:cNvSpPr>
          <p:nvPr>
            <p:ph type="body" sz="quarter" idx="20" hasCustomPrompt="1"/>
          </p:nvPr>
        </p:nvSpPr>
        <p:spPr>
          <a:xfrm>
            <a:off x="838196" y="4399371"/>
            <a:ext cx="604261" cy="430887"/>
          </a:xfrm>
        </p:spPr>
        <p:txBody>
          <a:bodyPr wrap="square" anchor="ctr">
            <a:spAutoFit/>
          </a:bodyPr>
          <a:lstStyle>
            <a:lvl1pPr marL="0" indent="0" algn="l">
              <a:lnSpc>
                <a:spcPct val="100000"/>
              </a:lnSpc>
              <a:buNone/>
              <a:defRPr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04.</a:t>
            </a:r>
          </a:p>
        </p:txBody>
      </p:sp>
      <p:sp>
        <p:nvSpPr>
          <p:cNvPr id="12" name="Text Placeholder 25">
            <a:extLst>
              <a:ext uri="{FF2B5EF4-FFF2-40B4-BE49-F238E27FC236}">
                <a16:creationId xmlns:a16="http://schemas.microsoft.com/office/drawing/2014/main" id="{A68F4F2F-EBA6-CCE2-7E7C-8D7C07453B3E}"/>
              </a:ext>
            </a:extLst>
          </p:cNvPr>
          <p:cNvSpPr>
            <a:spLocks noGrp="1"/>
          </p:cNvSpPr>
          <p:nvPr>
            <p:ph type="body" sz="quarter" idx="21" hasCustomPrompt="1"/>
          </p:nvPr>
        </p:nvSpPr>
        <p:spPr>
          <a:xfrm>
            <a:off x="838196" y="5302546"/>
            <a:ext cx="604261" cy="430887"/>
          </a:xfrm>
        </p:spPr>
        <p:txBody>
          <a:bodyPr wrap="square" anchor="ctr">
            <a:spAutoFit/>
          </a:bodyPr>
          <a:lstStyle>
            <a:lvl1pPr marL="0" indent="0" algn="l">
              <a:lnSpc>
                <a:spcPct val="100000"/>
              </a:lnSpc>
              <a:buNone/>
              <a:defRPr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05.</a:t>
            </a:r>
          </a:p>
        </p:txBody>
      </p:sp>
    </p:spTree>
    <p:extLst>
      <p:ext uri="{BB962C8B-B14F-4D97-AF65-F5344CB8AC3E}">
        <p14:creationId xmlns:p14="http://schemas.microsoft.com/office/powerpoint/2010/main" val="104068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tended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9FC5-38F1-19A9-A55D-E958B7D5E3E0}"/>
              </a:ext>
            </a:extLst>
          </p:cNvPr>
          <p:cNvSpPr>
            <a:spLocks noGrp="1"/>
          </p:cNvSpPr>
          <p:nvPr>
            <p:ph type="title" hasCustomPrompt="1"/>
          </p:nvPr>
        </p:nvSpPr>
        <p:spPr/>
        <p:txBody>
          <a:bodyPr/>
          <a:lstStyle/>
          <a:p>
            <a:r>
              <a:rPr lang="en-US"/>
              <a:t>Extended Agenda</a:t>
            </a:r>
          </a:p>
        </p:txBody>
      </p:sp>
      <p:sp>
        <p:nvSpPr>
          <p:cNvPr id="3" name="Footer Placeholder 2">
            <a:extLst>
              <a:ext uri="{FF2B5EF4-FFF2-40B4-BE49-F238E27FC236}">
                <a16:creationId xmlns:a16="http://schemas.microsoft.com/office/drawing/2014/main" id="{E4F45AF6-C34C-0384-2D3E-F37F6CB99CA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AD7AE91-FA40-C8D8-5A35-4EBA9660A1BD}"/>
              </a:ext>
            </a:extLst>
          </p:cNvPr>
          <p:cNvSpPr>
            <a:spLocks noGrp="1"/>
          </p:cNvSpPr>
          <p:nvPr>
            <p:ph type="sldNum" sz="quarter" idx="11"/>
          </p:nvPr>
        </p:nvSpPr>
        <p:spPr/>
        <p:txBody>
          <a:bodyPr/>
          <a:lstStyle/>
          <a:p>
            <a:fld id="{6B501C70-5F60-456A-A5D9-23BC34510FC8}" type="slidenum">
              <a:rPr lang="en-US" smtClean="0"/>
              <a:pPr/>
              <a:t>‹#›</a:t>
            </a:fld>
            <a:endParaRPr lang="en-US"/>
          </a:p>
        </p:txBody>
      </p:sp>
      <p:cxnSp>
        <p:nvCxnSpPr>
          <p:cNvPr id="6" name="Straight Connector 5">
            <a:extLst>
              <a:ext uri="{FF2B5EF4-FFF2-40B4-BE49-F238E27FC236}">
                <a16:creationId xmlns:a16="http://schemas.microsoft.com/office/drawing/2014/main" id="{2748EA3C-1632-C113-66B3-C40BD82CCF02}"/>
              </a:ext>
              <a:ext uri="{C183D7F6-B498-43B3-948B-1728B52AA6E4}">
                <adec:decorative xmlns:adec="http://schemas.microsoft.com/office/drawing/2017/decorative" val="1"/>
              </a:ext>
            </a:extLst>
          </p:cNvPr>
          <p:cNvCxnSpPr>
            <a:cxnSpLocks/>
          </p:cNvCxnSpPr>
          <p:nvPr userDrawn="1"/>
        </p:nvCxnSpPr>
        <p:spPr>
          <a:xfrm>
            <a:off x="6011642" y="1624119"/>
            <a:ext cx="0" cy="4091926"/>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 Placeholder 25">
            <a:extLst>
              <a:ext uri="{FF2B5EF4-FFF2-40B4-BE49-F238E27FC236}">
                <a16:creationId xmlns:a16="http://schemas.microsoft.com/office/drawing/2014/main" id="{73E240FC-97A0-400E-BC89-B0445E45CE41}"/>
              </a:ext>
            </a:extLst>
          </p:cNvPr>
          <p:cNvSpPr>
            <a:spLocks noGrp="1"/>
          </p:cNvSpPr>
          <p:nvPr>
            <p:ph type="body" sz="quarter" idx="12" hasCustomPrompt="1"/>
          </p:nvPr>
        </p:nvSpPr>
        <p:spPr>
          <a:xfrm>
            <a:off x="1459520" y="1833867"/>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38" name="Text Placeholder 25">
            <a:extLst>
              <a:ext uri="{FF2B5EF4-FFF2-40B4-BE49-F238E27FC236}">
                <a16:creationId xmlns:a16="http://schemas.microsoft.com/office/drawing/2014/main" id="{8EFBC18F-4F63-AD78-D569-3516A4E93DA5}"/>
              </a:ext>
            </a:extLst>
          </p:cNvPr>
          <p:cNvSpPr>
            <a:spLocks noGrp="1"/>
          </p:cNvSpPr>
          <p:nvPr>
            <p:ph type="body" sz="quarter" idx="13" hasCustomPrompt="1"/>
          </p:nvPr>
        </p:nvSpPr>
        <p:spPr>
          <a:xfrm>
            <a:off x="1459520" y="2646133"/>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5" name="Text Placeholder 25">
            <a:extLst>
              <a:ext uri="{FF2B5EF4-FFF2-40B4-BE49-F238E27FC236}">
                <a16:creationId xmlns:a16="http://schemas.microsoft.com/office/drawing/2014/main" id="{0FC08B59-A44E-2DA3-6BD7-58DABBCF6CCE}"/>
              </a:ext>
            </a:extLst>
          </p:cNvPr>
          <p:cNvSpPr>
            <a:spLocks noGrp="1"/>
          </p:cNvSpPr>
          <p:nvPr>
            <p:ph type="body" sz="quarter" idx="22" hasCustomPrompt="1"/>
          </p:nvPr>
        </p:nvSpPr>
        <p:spPr>
          <a:xfrm>
            <a:off x="843132" y="1833837"/>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01.</a:t>
            </a:r>
          </a:p>
        </p:txBody>
      </p:sp>
      <p:sp>
        <p:nvSpPr>
          <p:cNvPr id="7" name="Text Placeholder 25">
            <a:extLst>
              <a:ext uri="{FF2B5EF4-FFF2-40B4-BE49-F238E27FC236}">
                <a16:creationId xmlns:a16="http://schemas.microsoft.com/office/drawing/2014/main" id="{99B7B815-2484-B0FF-3AFD-06B6FD861665}"/>
              </a:ext>
            </a:extLst>
          </p:cNvPr>
          <p:cNvSpPr>
            <a:spLocks noGrp="1"/>
          </p:cNvSpPr>
          <p:nvPr>
            <p:ph type="body" sz="quarter" idx="23" hasCustomPrompt="1"/>
          </p:nvPr>
        </p:nvSpPr>
        <p:spPr>
          <a:xfrm>
            <a:off x="843132" y="2646103"/>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02.</a:t>
            </a:r>
          </a:p>
        </p:txBody>
      </p:sp>
      <p:sp>
        <p:nvSpPr>
          <p:cNvPr id="9" name="Text Placeholder 25">
            <a:extLst>
              <a:ext uri="{FF2B5EF4-FFF2-40B4-BE49-F238E27FC236}">
                <a16:creationId xmlns:a16="http://schemas.microsoft.com/office/drawing/2014/main" id="{F0627CD2-C7CC-6207-7868-D5E180396C78}"/>
              </a:ext>
            </a:extLst>
          </p:cNvPr>
          <p:cNvSpPr>
            <a:spLocks noGrp="1"/>
          </p:cNvSpPr>
          <p:nvPr>
            <p:ph type="body" sz="quarter" idx="24" hasCustomPrompt="1"/>
          </p:nvPr>
        </p:nvSpPr>
        <p:spPr>
          <a:xfrm>
            <a:off x="1459520" y="3458400"/>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10" name="Text Placeholder 25">
            <a:extLst>
              <a:ext uri="{FF2B5EF4-FFF2-40B4-BE49-F238E27FC236}">
                <a16:creationId xmlns:a16="http://schemas.microsoft.com/office/drawing/2014/main" id="{7667E9F9-B2EF-6309-E10D-49C6E706AD32}"/>
              </a:ext>
            </a:extLst>
          </p:cNvPr>
          <p:cNvSpPr>
            <a:spLocks noGrp="1"/>
          </p:cNvSpPr>
          <p:nvPr>
            <p:ph type="body" sz="quarter" idx="25" hasCustomPrompt="1"/>
          </p:nvPr>
        </p:nvSpPr>
        <p:spPr>
          <a:xfrm>
            <a:off x="843132" y="3458370"/>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03.</a:t>
            </a:r>
          </a:p>
        </p:txBody>
      </p:sp>
      <p:sp>
        <p:nvSpPr>
          <p:cNvPr id="12" name="Text Placeholder 25">
            <a:extLst>
              <a:ext uri="{FF2B5EF4-FFF2-40B4-BE49-F238E27FC236}">
                <a16:creationId xmlns:a16="http://schemas.microsoft.com/office/drawing/2014/main" id="{B25AC34A-1520-6CB4-8B1F-F1F1050AC79A}"/>
              </a:ext>
            </a:extLst>
          </p:cNvPr>
          <p:cNvSpPr>
            <a:spLocks noGrp="1"/>
          </p:cNvSpPr>
          <p:nvPr>
            <p:ph type="body" sz="quarter" idx="26" hasCustomPrompt="1"/>
          </p:nvPr>
        </p:nvSpPr>
        <p:spPr>
          <a:xfrm>
            <a:off x="1454585" y="4270666"/>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13" name="Text Placeholder 25">
            <a:extLst>
              <a:ext uri="{FF2B5EF4-FFF2-40B4-BE49-F238E27FC236}">
                <a16:creationId xmlns:a16="http://schemas.microsoft.com/office/drawing/2014/main" id="{54A4DE19-BDBE-21A0-6E77-829FD5A7972D}"/>
              </a:ext>
            </a:extLst>
          </p:cNvPr>
          <p:cNvSpPr>
            <a:spLocks noGrp="1"/>
          </p:cNvSpPr>
          <p:nvPr>
            <p:ph type="body" sz="quarter" idx="27" hasCustomPrompt="1"/>
          </p:nvPr>
        </p:nvSpPr>
        <p:spPr>
          <a:xfrm>
            <a:off x="838197" y="4270636"/>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04.</a:t>
            </a:r>
          </a:p>
        </p:txBody>
      </p:sp>
      <p:sp>
        <p:nvSpPr>
          <p:cNvPr id="15" name="Text Placeholder 25">
            <a:extLst>
              <a:ext uri="{FF2B5EF4-FFF2-40B4-BE49-F238E27FC236}">
                <a16:creationId xmlns:a16="http://schemas.microsoft.com/office/drawing/2014/main" id="{B912C5F3-9EAC-1420-FAFA-B47EA24EA0EB}"/>
              </a:ext>
            </a:extLst>
          </p:cNvPr>
          <p:cNvSpPr>
            <a:spLocks noGrp="1"/>
          </p:cNvSpPr>
          <p:nvPr>
            <p:ph type="body" sz="quarter" idx="28" hasCustomPrompt="1"/>
          </p:nvPr>
        </p:nvSpPr>
        <p:spPr>
          <a:xfrm>
            <a:off x="1454585" y="5082933"/>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16" name="Text Placeholder 25">
            <a:extLst>
              <a:ext uri="{FF2B5EF4-FFF2-40B4-BE49-F238E27FC236}">
                <a16:creationId xmlns:a16="http://schemas.microsoft.com/office/drawing/2014/main" id="{B6187F38-8DE6-4AA9-F716-01D01B817819}"/>
              </a:ext>
            </a:extLst>
          </p:cNvPr>
          <p:cNvSpPr>
            <a:spLocks noGrp="1"/>
          </p:cNvSpPr>
          <p:nvPr>
            <p:ph type="body" sz="quarter" idx="29" hasCustomPrompt="1"/>
          </p:nvPr>
        </p:nvSpPr>
        <p:spPr>
          <a:xfrm>
            <a:off x="838197" y="5082903"/>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05.</a:t>
            </a:r>
          </a:p>
        </p:txBody>
      </p:sp>
      <p:sp>
        <p:nvSpPr>
          <p:cNvPr id="18" name="Text Placeholder 25">
            <a:extLst>
              <a:ext uri="{FF2B5EF4-FFF2-40B4-BE49-F238E27FC236}">
                <a16:creationId xmlns:a16="http://schemas.microsoft.com/office/drawing/2014/main" id="{77826E51-F9AD-63EF-F1D5-D76126479B93}"/>
              </a:ext>
            </a:extLst>
          </p:cNvPr>
          <p:cNvSpPr>
            <a:spLocks noGrp="1"/>
          </p:cNvSpPr>
          <p:nvPr>
            <p:ph type="body" sz="quarter" idx="30" hasCustomPrompt="1"/>
          </p:nvPr>
        </p:nvSpPr>
        <p:spPr>
          <a:xfrm>
            <a:off x="7035005" y="1833867"/>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19" name="Text Placeholder 25">
            <a:extLst>
              <a:ext uri="{FF2B5EF4-FFF2-40B4-BE49-F238E27FC236}">
                <a16:creationId xmlns:a16="http://schemas.microsoft.com/office/drawing/2014/main" id="{CFF03CA2-5FAD-B1D6-8CDB-709572BD78BD}"/>
              </a:ext>
            </a:extLst>
          </p:cNvPr>
          <p:cNvSpPr>
            <a:spLocks noGrp="1"/>
          </p:cNvSpPr>
          <p:nvPr>
            <p:ph type="body" sz="quarter" idx="31" hasCustomPrompt="1"/>
          </p:nvPr>
        </p:nvSpPr>
        <p:spPr>
          <a:xfrm>
            <a:off x="7035005" y="2646133"/>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21" name="Text Placeholder 25">
            <a:extLst>
              <a:ext uri="{FF2B5EF4-FFF2-40B4-BE49-F238E27FC236}">
                <a16:creationId xmlns:a16="http://schemas.microsoft.com/office/drawing/2014/main" id="{40B25E74-8D5C-A652-C4D5-F78598F04A8A}"/>
              </a:ext>
            </a:extLst>
          </p:cNvPr>
          <p:cNvSpPr>
            <a:spLocks noGrp="1"/>
          </p:cNvSpPr>
          <p:nvPr>
            <p:ph type="body" sz="quarter" idx="32" hasCustomPrompt="1"/>
          </p:nvPr>
        </p:nvSpPr>
        <p:spPr>
          <a:xfrm>
            <a:off x="6418617" y="1833837"/>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06.</a:t>
            </a:r>
          </a:p>
        </p:txBody>
      </p:sp>
      <p:sp>
        <p:nvSpPr>
          <p:cNvPr id="22" name="Text Placeholder 25">
            <a:extLst>
              <a:ext uri="{FF2B5EF4-FFF2-40B4-BE49-F238E27FC236}">
                <a16:creationId xmlns:a16="http://schemas.microsoft.com/office/drawing/2014/main" id="{CA103C13-737C-1DB7-2450-B075C1DA5675}"/>
              </a:ext>
            </a:extLst>
          </p:cNvPr>
          <p:cNvSpPr>
            <a:spLocks noGrp="1"/>
          </p:cNvSpPr>
          <p:nvPr>
            <p:ph type="body" sz="quarter" idx="33" hasCustomPrompt="1"/>
          </p:nvPr>
        </p:nvSpPr>
        <p:spPr>
          <a:xfrm>
            <a:off x="6418617" y="2646103"/>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07.</a:t>
            </a:r>
          </a:p>
        </p:txBody>
      </p:sp>
      <p:sp>
        <p:nvSpPr>
          <p:cNvPr id="24" name="Text Placeholder 25">
            <a:extLst>
              <a:ext uri="{FF2B5EF4-FFF2-40B4-BE49-F238E27FC236}">
                <a16:creationId xmlns:a16="http://schemas.microsoft.com/office/drawing/2014/main" id="{85208C6D-9219-4F19-5D3E-51FB0B5DF6EA}"/>
              </a:ext>
            </a:extLst>
          </p:cNvPr>
          <p:cNvSpPr>
            <a:spLocks noGrp="1"/>
          </p:cNvSpPr>
          <p:nvPr>
            <p:ph type="body" sz="quarter" idx="34" hasCustomPrompt="1"/>
          </p:nvPr>
        </p:nvSpPr>
        <p:spPr>
          <a:xfrm>
            <a:off x="7035005" y="3458400"/>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25" name="Text Placeholder 25">
            <a:extLst>
              <a:ext uri="{FF2B5EF4-FFF2-40B4-BE49-F238E27FC236}">
                <a16:creationId xmlns:a16="http://schemas.microsoft.com/office/drawing/2014/main" id="{2054AA4A-D04A-B553-D937-698D41D19390}"/>
              </a:ext>
            </a:extLst>
          </p:cNvPr>
          <p:cNvSpPr>
            <a:spLocks noGrp="1"/>
          </p:cNvSpPr>
          <p:nvPr>
            <p:ph type="body" sz="quarter" idx="35" hasCustomPrompt="1"/>
          </p:nvPr>
        </p:nvSpPr>
        <p:spPr>
          <a:xfrm>
            <a:off x="6418617" y="3458370"/>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08.</a:t>
            </a:r>
          </a:p>
        </p:txBody>
      </p:sp>
      <p:sp>
        <p:nvSpPr>
          <p:cNvPr id="27" name="Text Placeholder 25">
            <a:extLst>
              <a:ext uri="{FF2B5EF4-FFF2-40B4-BE49-F238E27FC236}">
                <a16:creationId xmlns:a16="http://schemas.microsoft.com/office/drawing/2014/main" id="{132CBD7D-6BC7-0A94-16E7-4F4A93379110}"/>
              </a:ext>
            </a:extLst>
          </p:cNvPr>
          <p:cNvSpPr>
            <a:spLocks noGrp="1"/>
          </p:cNvSpPr>
          <p:nvPr>
            <p:ph type="body" sz="quarter" idx="36" hasCustomPrompt="1"/>
          </p:nvPr>
        </p:nvSpPr>
        <p:spPr>
          <a:xfrm>
            <a:off x="7030070" y="4270666"/>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28" name="Text Placeholder 25">
            <a:extLst>
              <a:ext uri="{FF2B5EF4-FFF2-40B4-BE49-F238E27FC236}">
                <a16:creationId xmlns:a16="http://schemas.microsoft.com/office/drawing/2014/main" id="{9EC8BA23-C338-D9EA-0F19-30425657D1CE}"/>
              </a:ext>
            </a:extLst>
          </p:cNvPr>
          <p:cNvSpPr>
            <a:spLocks noGrp="1"/>
          </p:cNvSpPr>
          <p:nvPr>
            <p:ph type="body" sz="quarter" idx="37" hasCustomPrompt="1"/>
          </p:nvPr>
        </p:nvSpPr>
        <p:spPr>
          <a:xfrm>
            <a:off x="6413682" y="4270636"/>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09.</a:t>
            </a:r>
          </a:p>
        </p:txBody>
      </p:sp>
      <p:sp>
        <p:nvSpPr>
          <p:cNvPr id="30" name="Text Placeholder 25">
            <a:extLst>
              <a:ext uri="{FF2B5EF4-FFF2-40B4-BE49-F238E27FC236}">
                <a16:creationId xmlns:a16="http://schemas.microsoft.com/office/drawing/2014/main" id="{F4EC1B48-3CD6-94D9-6618-8EDA452EF98E}"/>
              </a:ext>
            </a:extLst>
          </p:cNvPr>
          <p:cNvSpPr>
            <a:spLocks noGrp="1"/>
          </p:cNvSpPr>
          <p:nvPr>
            <p:ph type="body" sz="quarter" idx="38" hasCustomPrompt="1"/>
          </p:nvPr>
        </p:nvSpPr>
        <p:spPr>
          <a:xfrm>
            <a:off x="7030070" y="5082933"/>
            <a:ext cx="4118319" cy="400050"/>
          </a:xfrm>
        </p:spPr>
        <p:txBody>
          <a:bodyPr anchor="ctr">
            <a:normAutofit/>
          </a:bodyPr>
          <a:lstStyle>
            <a:lvl1pPr marL="0" indent="0">
              <a:lnSpc>
                <a:spcPct val="100000"/>
              </a:lnSpc>
              <a:buNone/>
              <a:defRPr sz="2000"/>
            </a:lvl1pPr>
          </a:lstStyle>
          <a:p>
            <a:pPr lvl="0"/>
            <a:r>
              <a:rPr lang="en-US"/>
              <a:t>Your agenda item here</a:t>
            </a:r>
          </a:p>
        </p:txBody>
      </p:sp>
      <p:sp>
        <p:nvSpPr>
          <p:cNvPr id="31" name="Text Placeholder 25">
            <a:extLst>
              <a:ext uri="{FF2B5EF4-FFF2-40B4-BE49-F238E27FC236}">
                <a16:creationId xmlns:a16="http://schemas.microsoft.com/office/drawing/2014/main" id="{5DF4C712-8D1B-0688-C34E-B87F7294C4AC}"/>
              </a:ext>
            </a:extLst>
          </p:cNvPr>
          <p:cNvSpPr>
            <a:spLocks noGrp="1"/>
          </p:cNvSpPr>
          <p:nvPr>
            <p:ph type="body" sz="quarter" idx="39" hasCustomPrompt="1"/>
          </p:nvPr>
        </p:nvSpPr>
        <p:spPr>
          <a:xfrm>
            <a:off x="6413682" y="5082903"/>
            <a:ext cx="583501"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10.</a:t>
            </a:r>
          </a:p>
        </p:txBody>
      </p:sp>
    </p:spTree>
    <p:extLst>
      <p:ext uri="{BB962C8B-B14F-4D97-AF65-F5344CB8AC3E}">
        <p14:creationId xmlns:p14="http://schemas.microsoft.com/office/powerpoint/2010/main" val="34858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9C31-7E4A-B5C2-DBC6-638D07472FA1}"/>
              </a:ext>
            </a:extLst>
          </p:cNvPr>
          <p:cNvSpPr>
            <a:spLocks noGrp="1"/>
          </p:cNvSpPr>
          <p:nvPr>
            <p:ph type="title" hasCustomPrompt="1"/>
          </p:nvPr>
        </p:nvSpPr>
        <p:spPr/>
        <p:txBody>
          <a:bodyPr/>
          <a:lstStyle/>
          <a:p>
            <a:r>
              <a:rPr lang="en-US"/>
              <a:t>Two Column Agenda</a:t>
            </a:r>
          </a:p>
        </p:txBody>
      </p:sp>
      <p:sp>
        <p:nvSpPr>
          <p:cNvPr id="3" name="Footer Placeholder 2">
            <a:extLst>
              <a:ext uri="{FF2B5EF4-FFF2-40B4-BE49-F238E27FC236}">
                <a16:creationId xmlns:a16="http://schemas.microsoft.com/office/drawing/2014/main" id="{1B5E393D-5ED8-9307-AB5C-0DD7510099F6}"/>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5F54129-09E8-FE92-1DCE-3C9B6390810C}"/>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14" name="Text Placeholder 25">
            <a:extLst>
              <a:ext uri="{FF2B5EF4-FFF2-40B4-BE49-F238E27FC236}">
                <a16:creationId xmlns:a16="http://schemas.microsoft.com/office/drawing/2014/main" id="{402C1876-6ED2-60D6-628F-2941A54DDD5C}"/>
              </a:ext>
            </a:extLst>
          </p:cNvPr>
          <p:cNvSpPr>
            <a:spLocks noGrp="1"/>
          </p:cNvSpPr>
          <p:nvPr>
            <p:ph type="body" sz="quarter" idx="12" hasCustomPrompt="1"/>
          </p:nvPr>
        </p:nvSpPr>
        <p:spPr>
          <a:xfrm>
            <a:off x="838198" y="2496287"/>
            <a:ext cx="4902202" cy="1015663"/>
          </a:xfrm>
        </p:spPr>
        <p:txBody>
          <a:bodyPr wrap="square" anchor="t">
            <a:spAutoFit/>
          </a:bodyPr>
          <a:lstStyle>
            <a:lvl1pPr marL="0" indent="0">
              <a:lnSpc>
                <a:spcPct val="100000"/>
              </a:lnSpc>
              <a:buNone/>
              <a:defRPr sz="1800">
                <a:solidFill>
                  <a:schemeClr val="tx1"/>
                </a:solidFill>
              </a:defRPr>
            </a:lvl1pPr>
          </a:lstStyle>
          <a:p>
            <a:pPr marL="0" indent="0">
              <a:lnSpc>
                <a:spcPct val="100000"/>
              </a:lnSpc>
              <a:buNone/>
            </a:pPr>
            <a:r>
              <a:rPr lang="sv-SE" sz="2000">
                <a:solidFill>
                  <a:schemeClr val="tx1">
                    <a:lumMod val="75000"/>
                    <a:lumOff val="25000"/>
                  </a:schemeClr>
                </a:solidFill>
                <a:latin typeface="Open Sans" panose="020B0606030504020204" pitchFamily="34" charset="0"/>
              </a:rPr>
              <a:t>Lorem ipsum dlor sit amet, consetetur sadipscing elitr, sed diam nonumy eirmod tempor.</a:t>
            </a:r>
          </a:p>
        </p:txBody>
      </p:sp>
      <p:sp>
        <p:nvSpPr>
          <p:cNvPr id="16" name="Text Placeholder 25">
            <a:extLst>
              <a:ext uri="{FF2B5EF4-FFF2-40B4-BE49-F238E27FC236}">
                <a16:creationId xmlns:a16="http://schemas.microsoft.com/office/drawing/2014/main" id="{AEB42B9A-2D52-6513-3049-1F818DE818EB}"/>
              </a:ext>
            </a:extLst>
          </p:cNvPr>
          <p:cNvSpPr>
            <a:spLocks noGrp="1"/>
          </p:cNvSpPr>
          <p:nvPr>
            <p:ph type="body" sz="quarter" idx="14" hasCustomPrompt="1"/>
          </p:nvPr>
        </p:nvSpPr>
        <p:spPr>
          <a:xfrm>
            <a:off x="6251122" y="2496287"/>
            <a:ext cx="4902202" cy="1015663"/>
          </a:xfrm>
        </p:spPr>
        <p:txBody>
          <a:bodyPr wrap="square" anchor="t">
            <a:spAutoFit/>
          </a:bodyPr>
          <a:lstStyle>
            <a:lvl1pPr marL="0" indent="0">
              <a:lnSpc>
                <a:spcPct val="100000"/>
              </a:lnSpc>
              <a:buNone/>
              <a:defRPr sz="1800">
                <a:solidFill>
                  <a:schemeClr val="tx1"/>
                </a:solidFill>
              </a:defRPr>
            </a:lvl1pPr>
          </a:lstStyle>
          <a:p>
            <a:pPr marL="0" indent="0">
              <a:lnSpc>
                <a:spcPct val="100000"/>
              </a:lnSpc>
              <a:buNone/>
            </a:pPr>
            <a:r>
              <a:rPr lang="sv-SE" sz="2000">
                <a:solidFill>
                  <a:schemeClr val="tx1">
                    <a:lumMod val="75000"/>
                    <a:lumOff val="25000"/>
                  </a:schemeClr>
                </a:solidFill>
                <a:latin typeface="Open Sans" panose="020B0606030504020204" pitchFamily="34" charset="0"/>
              </a:rPr>
              <a:t>Lorem ipsum dlor sit amet, consetetur sadipscing elitr, sed diam nonumy eirmod tempor.</a:t>
            </a:r>
          </a:p>
        </p:txBody>
      </p:sp>
      <p:sp>
        <p:nvSpPr>
          <p:cNvPr id="18" name="Text Placeholder 25">
            <a:extLst>
              <a:ext uri="{FF2B5EF4-FFF2-40B4-BE49-F238E27FC236}">
                <a16:creationId xmlns:a16="http://schemas.microsoft.com/office/drawing/2014/main" id="{B704D1D7-D82E-574B-7415-16936812E5D3}"/>
              </a:ext>
            </a:extLst>
          </p:cNvPr>
          <p:cNvSpPr>
            <a:spLocks noGrp="1"/>
          </p:cNvSpPr>
          <p:nvPr>
            <p:ph type="body" sz="quarter" idx="16" hasCustomPrompt="1"/>
          </p:nvPr>
        </p:nvSpPr>
        <p:spPr>
          <a:xfrm>
            <a:off x="838198" y="4380618"/>
            <a:ext cx="4902202" cy="1015663"/>
          </a:xfrm>
        </p:spPr>
        <p:txBody>
          <a:bodyPr wrap="square" anchor="t">
            <a:spAutoFit/>
          </a:bodyPr>
          <a:lstStyle>
            <a:lvl1pPr marL="0" indent="0">
              <a:lnSpc>
                <a:spcPct val="100000"/>
              </a:lnSpc>
              <a:buNone/>
              <a:defRPr sz="1800">
                <a:solidFill>
                  <a:schemeClr val="tx1"/>
                </a:solidFill>
              </a:defRPr>
            </a:lvl1pPr>
          </a:lstStyle>
          <a:p>
            <a:pPr marL="0" indent="0">
              <a:lnSpc>
                <a:spcPct val="100000"/>
              </a:lnSpc>
              <a:buNone/>
            </a:pPr>
            <a:r>
              <a:rPr lang="sv-SE" sz="2000">
                <a:solidFill>
                  <a:schemeClr val="tx1">
                    <a:lumMod val="75000"/>
                    <a:lumOff val="25000"/>
                  </a:schemeClr>
                </a:solidFill>
                <a:latin typeface="Open Sans" panose="020B0606030504020204" pitchFamily="34" charset="0"/>
              </a:rPr>
              <a:t>Lorem ipsum dlor sit amet, consetetur sadipscing elitr, sed diam nonumy eirmod tempor.</a:t>
            </a:r>
          </a:p>
        </p:txBody>
      </p:sp>
      <p:sp>
        <p:nvSpPr>
          <p:cNvPr id="20" name="Text Placeholder 25">
            <a:extLst>
              <a:ext uri="{FF2B5EF4-FFF2-40B4-BE49-F238E27FC236}">
                <a16:creationId xmlns:a16="http://schemas.microsoft.com/office/drawing/2014/main" id="{093C1C72-1E2B-EBD4-2A0C-EF3F08B448CA}"/>
              </a:ext>
            </a:extLst>
          </p:cNvPr>
          <p:cNvSpPr>
            <a:spLocks noGrp="1"/>
          </p:cNvSpPr>
          <p:nvPr>
            <p:ph type="body" sz="quarter" idx="18" hasCustomPrompt="1"/>
          </p:nvPr>
        </p:nvSpPr>
        <p:spPr>
          <a:xfrm>
            <a:off x="6251122" y="4380618"/>
            <a:ext cx="4902202" cy="1015663"/>
          </a:xfrm>
        </p:spPr>
        <p:txBody>
          <a:bodyPr wrap="square" anchor="t">
            <a:spAutoFit/>
          </a:bodyPr>
          <a:lstStyle>
            <a:lvl1pPr marL="0" indent="0">
              <a:lnSpc>
                <a:spcPct val="100000"/>
              </a:lnSpc>
              <a:buNone/>
              <a:defRPr sz="1800">
                <a:solidFill>
                  <a:schemeClr val="tx1"/>
                </a:solidFill>
              </a:defRPr>
            </a:lvl1pPr>
          </a:lstStyle>
          <a:p>
            <a:pPr marL="0" indent="0">
              <a:lnSpc>
                <a:spcPct val="100000"/>
              </a:lnSpc>
              <a:buNone/>
            </a:pPr>
            <a:r>
              <a:rPr lang="sv-SE" sz="2000">
                <a:solidFill>
                  <a:schemeClr val="tx1">
                    <a:lumMod val="75000"/>
                    <a:lumOff val="25000"/>
                  </a:schemeClr>
                </a:solidFill>
                <a:latin typeface="Open Sans" panose="020B0606030504020204" pitchFamily="34" charset="0"/>
              </a:rPr>
              <a:t>Lorem ipsum dlor sit amet, consetetur sadipscing elitr, sed diam nonumy eirmod tempor.</a:t>
            </a:r>
          </a:p>
        </p:txBody>
      </p:sp>
      <p:sp>
        <p:nvSpPr>
          <p:cNvPr id="22" name="TextBox 21">
            <a:extLst>
              <a:ext uri="{FF2B5EF4-FFF2-40B4-BE49-F238E27FC236}">
                <a16:creationId xmlns:a16="http://schemas.microsoft.com/office/drawing/2014/main" id="{DB225B70-15F7-42D8-D5D8-E2C1F945B051}"/>
              </a:ext>
            </a:extLst>
          </p:cNvPr>
          <p:cNvSpPr txBox="1"/>
          <p:nvPr userDrawn="1"/>
        </p:nvSpPr>
        <p:spPr>
          <a:xfrm>
            <a:off x="5008880" y="1742440"/>
            <a:ext cx="2641600" cy="1056640"/>
          </a:xfrm>
          <a:prstGeom prst="rect">
            <a:avLst/>
          </a:prstGeom>
        </p:spPr>
        <p:txBody>
          <a:bodyPr vert="horz" wrap="square" lIns="91440" tIns="45720" rIns="91440" bIns="45720" rtlCol="0" anchor="t">
            <a:normAutofit/>
          </a:bodyPr>
          <a:lstStyle/>
          <a:p>
            <a:pPr marL="0" indent="0" algn="l">
              <a:lnSpc>
                <a:spcPct val="150000"/>
              </a:lnSpc>
              <a:buNone/>
            </a:pPr>
            <a:endParaRPr lang="en-US" sz="1200">
              <a:solidFill>
                <a:schemeClr val="tx1"/>
              </a:solidFill>
              <a:highlight>
                <a:srgbClr val="94C4C1"/>
              </a:highlight>
              <a:latin typeface="Open Sans" panose="020B0606030504020204" pitchFamily="34" charset="0"/>
            </a:endParaRPr>
          </a:p>
        </p:txBody>
      </p:sp>
      <p:sp>
        <p:nvSpPr>
          <p:cNvPr id="5" name="Text Placeholder 25">
            <a:extLst>
              <a:ext uri="{FF2B5EF4-FFF2-40B4-BE49-F238E27FC236}">
                <a16:creationId xmlns:a16="http://schemas.microsoft.com/office/drawing/2014/main" id="{D766C775-0E18-EFF3-3CC2-76584B3CF563}"/>
              </a:ext>
            </a:extLst>
          </p:cNvPr>
          <p:cNvSpPr>
            <a:spLocks noGrp="1"/>
          </p:cNvSpPr>
          <p:nvPr>
            <p:ph type="body" sz="quarter" idx="22" hasCustomPrompt="1"/>
          </p:nvPr>
        </p:nvSpPr>
        <p:spPr>
          <a:xfrm>
            <a:off x="838198" y="1931304"/>
            <a:ext cx="4902202" cy="430887"/>
          </a:xfrm>
        </p:spPr>
        <p:txBody>
          <a:bodyPr wrap="square" anchor="ctr">
            <a:spAutoFit/>
          </a:bodyPr>
          <a:lstStyle>
            <a:lvl1pPr marL="0" indent="0" algn="l">
              <a:lnSpc>
                <a:spcPct val="100000"/>
              </a:lnSpc>
              <a:buNone/>
              <a:defRPr sz="2200" b="1">
                <a:solidFill>
                  <a:schemeClr val="accent2"/>
                </a:solidFill>
                <a:latin typeface="+mn-lt"/>
                <a:ea typeface="Open Sans Extrabold" panose="020B0906030804020204" pitchFamily="34" charset="0"/>
                <a:cs typeface="Open Sans Extrabold" panose="020B0906030804020204" pitchFamily="34" charset="0"/>
              </a:defRPr>
            </a:lvl1pPr>
          </a:lstStyle>
          <a:p>
            <a:pPr lvl="0"/>
            <a:r>
              <a:rPr lang="en-US"/>
              <a:t>01. Your agenda item here</a:t>
            </a:r>
          </a:p>
        </p:txBody>
      </p:sp>
      <p:sp>
        <p:nvSpPr>
          <p:cNvPr id="6" name="Text Placeholder 25">
            <a:extLst>
              <a:ext uri="{FF2B5EF4-FFF2-40B4-BE49-F238E27FC236}">
                <a16:creationId xmlns:a16="http://schemas.microsoft.com/office/drawing/2014/main" id="{448CF974-8B8E-9914-76CB-76B24513FC76}"/>
              </a:ext>
            </a:extLst>
          </p:cNvPr>
          <p:cNvSpPr>
            <a:spLocks noGrp="1"/>
          </p:cNvSpPr>
          <p:nvPr>
            <p:ph type="body" sz="quarter" idx="23" hasCustomPrompt="1"/>
          </p:nvPr>
        </p:nvSpPr>
        <p:spPr>
          <a:xfrm>
            <a:off x="6246044" y="1931304"/>
            <a:ext cx="4902202" cy="430887"/>
          </a:xfrm>
        </p:spPr>
        <p:txBody>
          <a:bodyPr wrap="square" anchor="ctr">
            <a:spAutoFit/>
          </a:bodyPr>
          <a:lstStyle>
            <a:lvl1pPr marL="0" indent="0" algn="l">
              <a:lnSpc>
                <a:spcPct val="100000"/>
              </a:lnSpc>
              <a:buNone/>
              <a:defRPr sz="2200" b="1">
                <a:solidFill>
                  <a:schemeClr val="accent2"/>
                </a:solidFill>
                <a:latin typeface="+mn-lt"/>
                <a:ea typeface="Open Sans Extrabold" panose="020B0906030804020204" pitchFamily="34" charset="0"/>
                <a:cs typeface="Open Sans Extrabold" panose="020B0906030804020204" pitchFamily="34" charset="0"/>
              </a:defRPr>
            </a:lvl1pPr>
          </a:lstStyle>
          <a:p>
            <a:pPr lvl="0"/>
            <a:r>
              <a:rPr lang="en-US"/>
              <a:t>01. Your agenda item here</a:t>
            </a:r>
          </a:p>
        </p:txBody>
      </p:sp>
      <p:sp>
        <p:nvSpPr>
          <p:cNvPr id="7" name="Text Placeholder 25">
            <a:extLst>
              <a:ext uri="{FF2B5EF4-FFF2-40B4-BE49-F238E27FC236}">
                <a16:creationId xmlns:a16="http://schemas.microsoft.com/office/drawing/2014/main" id="{931C744B-0DEE-8514-A5ED-B3F377FEC44F}"/>
              </a:ext>
            </a:extLst>
          </p:cNvPr>
          <p:cNvSpPr>
            <a:spLocks noGrp="1"/>
          </p:cNvSpPr>
          <p:nvPr>
            <p:ph type="body" sz="quarter" idx="24" hasCustomPrompt="1"/>
          </p:nvPr>
        </p:nvSpPr>
        <p:spPr>
          <a:xfrm>
            <a:off x="838198" y="3813807"/>
            <a:ext cx="4902202" cy="430887"/>
          </a:xfrm>
        </p:spPr>
        <p:txBody>
          <a:bodyPr wrap="square" anchor="ctr">
            <a:spAutoFit/>
          </a:bodyPr>
          <a:lstStyle>
            <a:lvl1pPr marL="0" indent="0" algn="l">
              <a:lnSpc>
                <a:spcPct val="100000"/>
              </a:lnSpc>
              <a:buNone/>
              <a:defRPr sz="2200" b="1">
                <a:solidFill>
                  <a:schemeClr val="accent2"/>
                </a:solidFill>
                <a:latin typeface="+mn-lt"/>
                <a:ea typeface="Open Sans Extrabold" panose="020B0906030804020204" pitchFamily="34" charset="0"/>
                <a:cs typeface="Open Sans Extrabold" panose="020B0906030804020204" pitchFamily="34" charset="0"/>
              </a:defRPr>
            </a:lvl1pPr>
          </a:lstStyle>
          <a:p>
            <a:pPr lvl="0"/>
            <a:r>
              <a:rPr lang="en-US"/>
              <a:t>03. Your agenda item here</a:t>
            </a:r>
          </a:p>
        </p:txBody>
      </p:sp>
      <p:sp>
        <p:nvSpPr>
          <p:cNvPr id="8" name="Text Placeholder 25">
            <a:extLst>
              <a:ext uri="{FF2B5EF4-FFF2-40B4-BE49-F238E27FC236}">
                <a16:creationId xmlns:a16="http://schemas.microsoft.com/office/drawing/2014/main" id="{2376FB87-A844-3B3F-EF2E-69308FB3C29F}"/>
              </a:ext>
            </a:extLst>
          </p:cNvPr>
          <p:cNvSpPr>
            <a:spLocks noGrp="1"/>
          </p:cNvSpPr>
          <p:nvPr>
            <p:ph type="body" sz="quarter" idx="25" hasCustomPrompt="1"/>
          </p:nvPr>
        </p:nvSpPr>
        <p:spPr>
          <a:xfrm>
            <a:off x="6246044" y="3813807"/>
            <a:ext cx="4902202" cy="430887"/>
          </a:xfrm>
        </p:spPr>
        <p:txBody>
          <a:bodyPr wrap="square" anchor="ctr">
            <a:spAutoFit/>
          </a:bodyPr>
          <a:lstStyle>
            <a:lvl1pPr marL="0" indent="0" algn="l">
              <a:lnSpc>
                <a:spcPct val="100000"/>
              </a:lnSpc>
              <a:buNone/>
              <a:defRPr sz="2200" b="1">
                <a:solidFill>
                  <a:schemeClr val="accent2"/>
                </a:solidFill>
                <a:latin typeface="+mn-lt"/>
                <a:ea typeface="Open Sans Extrabold" panose="020B0906030804020204" pitchFamily="34" charset="0"/>
                <a:cs typeface="Open Sans Extrabold" panose="020B0906030804020204" pitchFamily="34" charset="0"/>
              </a:defRPr>
            </a:lvl1pPr>
          </a:lstStyle>
          <a:p>
            <a:pPr lvl="0"/>
            <a:r>
              <a:rPr lang="en-US"/>
              <a:t>04. Your agenda item here</a:t>
            </a:r>
          </a:p>
        </p:txBody>
      </p:sp>
    </p:spTree>
    <p:extLst>
      <p:ext uri="{BB962C8B-B14F-4D97-AF65-F5344CB8AC3E}">
        <p14:creationId xmlns:p14="http://schemas.microsoft.com/office/powerpoint/2010/main" val="4156900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yled Agend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25C9-ACFF-3E28-1BCF-78BC75AA2EE5}"/>
              </a:ext>
            </a:extLst>
          </p:cNvPr>
          <p:cNvSpPr>
            <a:spLocks noGrp="1"/>
          </p:cNvSpPr>
          <p:nvPr>
            <p:ph type="title" hasCustomPrompt="1"/>
          </p:nvPr>
        </p:nvSpPr>
        <p:spPr>
          <a:xfrm>
            <a:off x="838199" y="365126"/>
            <a:ext cx="9121589" cy="1116434"/>
          </a:xfrm>
        </p:spPr>
        <p:txBody>
          <a:bodyPr/>
          <a:lstStyle/>
          <a:p>
            <a:r>
              <a:rPr lang="en-US"/>
              <a:t>Styled Agenda</a:t>
            </a:r>
          </a:p>
        </p:txBody>
      </p:sp>
      <p:sp>
        <p:nvSpPr>
          <p:cNvPr id="3" name="Footer Placeholder 2">
            <a:extLst>
              <a:ext uri="{FF2B5EF4-FFF2-40B4-BE49-F238E27FC236}">
                <a16:creationId xmlns:a16="http://schemas.microsoft.com/office/drawing/2014/main" id="{0A7B6331-DCC5-4CCF-BE13-452ADD720FE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5D9F94-0CD3-49D0-8D68-34FB7510C38C}"/>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Rounded Corners 4">
            <a:extLst>
              <a:ext uri="{FF2B5EF4-FFF2-40B4-BE49-F238E27FC236}">
                <a16:creationId xmlns:a16="http://schemas.microsoft.com/office/drawing/2014/main" id="{818A90D4-7E99-625F-DB5D-8483CF5A8DB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994143">
            <a:off x="9999037" y="-113550"/>
            <a:ext cx="3256338" cy="7739203"/>
          </a:xfrm>
          <a:prstGeom prst="roundRect">
            <a:avLst>
              <a:gd name="adj"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701D845-76D3-582D-0341-E8464E190C69}"/>
              </a:ext>
            </a:extLst>
          </p:cNvPr>
          <p:cNvSpPr/>
          <p:nvPr/>
        </p:nvSpPr>
        <p:spPr>
          <a:xfrm>
            <a:off x="5215099" y="1750589"/>
            <a:ext cx="6613918" cy="1174830"/>
          </a:xfrm>
          <a:prstGeom prst="roundRect">
            <a:avLst>
              <a:gd name="adj" fmla="val 5903"/>
            </a:avLst>
          </a:prstGeom>
          <a:solidFill>
            <a:schemeClr val="accent1"/>
          </a:solidFill>
          <a:ln>
            <a:noFill/>
          </a:ln>
          <a:effectLst>
            <a:outerShdw blurRad="114300" sx="102000" sy="102000" algn="ctr" rotWithShape="0">
              <a:schemeClr val="bg2">
                <a:lumMod val="50000"/>
                <a:alpha val="19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F4E2056-5BB6-26BE-5E5F-64DC901EAED3}"/>
              </a:ext>
            </a:extLst>
          </p:cNvPr>
          <p:cNvCxnSpPr>
            <a:cxnSpLocks/>
          </p:cNvCxnSpPr>
          <p:nvPr/>
        </p:nvCxnSpPr>
        <p:spPr>
          <a:xfrm>
            <a:off x="6512971" y="1864887"/>
            <a:ext cx="0" cy="933959"/>
          </a:xfrm>
          <a:prstGeom prst="line">
            <a:avLst/>
          </a:prstGeom>
          <a:solidFill>
            <a:schemeClr val="accent1"/>
          </a:solidFill>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708654-E57F-F1D1-51C3-71B015AFF3E2}"/>
              </a:ext>
            </a:extLst>
          </p:cNvPr>
          <p:cNvCxnSpPr>
            <a:cxnSpLocks/>
          </p:cNvCxnSpPr>
          <p:nvPr/>
        </p:nvCxnSpPr>
        <p:spPr>
          <a:xfrm>
            <a:off x="6440314" y="3245039"/>
            <a:ext cx="0" cy="933959"/>
          </a:xfrm>
          <a:prstGeom prst="line">
            <a:avLst/>
          </a:prstGeom>
          <a:solidFill>
            <a:schemeClr val="accent1"/>
          </a:solidFill>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25">
            <a:extLst>
              <a:ext uri="{FF2B5EF4-FFF2-40B4-BE49-F238E27FC236}">
                <a16:creationId xmlns:a16="http://schemas.microsoft.com/office/drawing/2014/main" id="{96D90AC2-6A80-C8C8-C9C4-40F787FB1BE6}"/>
              </a:ext>
            </a:extLst>
          </p:cNvPr>
          <p:cNvSpPr>
            <a:spLocks noGrp="1"/>
          </p:cNvSpPr>
          <p:nvPr userDrawn="1">
            <p:ph type="body" sz="quarter" idx="22" hasCustomPrompt="1"/>
          </p:nvPr>
        </p:nvSpPr>
        <p:spPr>
          <a:xfrm>
            <a:off x="838198" y="1931304"/>
            <a:ext cx="3565325" cy="430887"/>
          </a:xfrm>
        </p:spPr>
        <p:txBody>
          <a:bodyPr wrap="square" anchor="ctr">
            <a:spAutoFit/>
          </a:bodyPr>
          <a:lstStyle>
            <a:lvl1pPr marL="0" indent="0" algn="l">
              <a:lnSpc>
                <a:spcPct val="100000"/>
              </a:lnSpc>
              <a:buNone/>
              <a:defRPr sz="2200" b="1">
                <a:solidFill>
                  <a:schemeClr val="accent2"/>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25" name="Text Placeholder 25">
            <a:extLst>
              <a:ext uri="{FF2B5EF4-FFF2-40B4-BE49-F238E27FC236}">
                <a16:creationId xmlns:a16="http://schemas.microsoft.com/office/drawing/2014/main" id="{78338C25-28E2-A171-6A19-8C93A584E915}"/>
              </a:ext>
            </a:extLst>
          </p:cNvPr>
          <p:cNvSpPr>
            <a:spLocks noGrp="1"/>
          </p:cNvSpPr>
          <p:nvPr userDrawn="1">
            <p:ph type="body" sz="quarter" idx="23" hasCustomPrompt="1"/>
          </p:nvPr>
        </p:nvSpPr>
        <p:spPr>
          <a:xfrm>
            <a:off x="5412057" y="2039478"/>
            <a:ext cx="977721" cy="584775"/>
          </a:xfrm>
        </p:spPr>
        <p:txBody>
          <a:bodyPr wrap="square" anchor="ctr">
            <a:spAutoFit/>
          </a:bodyPr>
          <a:lstStyle>
            <a:lvl1pPr marL="0" indent="0" algn="ctr">
              <a:lnSpc>
                <a:spcPct val="100000"/>
              </a:lnSpc>
              <a:buNone/>
              <a:defRPr sz="3200" b="1">
                <a:solidFill>
                  <a:schemeClr val="bg1"/>
                </a:solidFill>
                <a:latin typeface="+mn-lt"/>
                <a:ea typeface="Open Sans Extrabold" panose="020B0906030804020204" pitchFamily="34" charset="0"/>
                <a:cs typeface="Open Sans Extrabold" panose="020B0906030804020204" pitchFamily="34" charset="0"/>
              </a:defRPr>
            </a:lvl1pPr>
          </a:lstStyle>
          <a:p>
            <a:pPr lvl="0"/>
            <a:r>
              <a:rPr lang="en-US"/>
              <a:t>01</a:t>
            </a:r>
          </a:p>
        </p:txBody>
      </p:sp>
      <p:sp>
        <p:nvSpPr>
          <p:cNvPr id="26" name="Text Placeholder 25">
            <a:extLst>
              <a:ext uri="{FF2B5EF4-FFF2-40B4-BE49-F238E27FC236}">
                <a16:creationId xmlns:a16="http://schemas.microsoft.com/office/drawing/2014/main" id="{5EEA20F6-AB68-ABBA-4455-C755EE9E5D75}"/>
              </a:ext>
            </a:extLst>
          </p:cNvPr>
          <p:cNvSpPr>
            <a:spLocks noGrp="1"/>
          </p:cNvSpPr>
          <p:nvPr>
            <p:ph type="body" sz="quarter" idx="13" hasCustomPrompt="1"/>
          </p:nvPr>
        </p:nvSpPr>
        <p:spPr>
          <a:xfrm>
            <a:off x="6636163" y="1864887"/>
            <a:ext cx="4940072" cy="933959"/>
          </a:xfrm>
        </p:spPr>
        <p:txBody>
          <a:bodyPr anchor="ctr">
            <a:noAutofit/>
          </a:bodyPr>
          <a:lstStyle>
            <a:lvl1pPr marL="0" indent="0">
              <a:lnSpc>
                <a:spcPct val="100000"/>
              </a:lnSpc>
              <a:buNone/>
              <a:defRPr sz="2200">
                <a:solidFill>
                  <a:schemeClr val="bg1"/>
                </a:solidFill>
              </a:defRPr>
            </a:lvl1pPr>
          </a:lstStyle>
          <a:p>
            <a:pPr lvl="0"/>
            <a:r>
              <a:rPr lang="en-US"/>
              <a:t>Your agenda item here</a:t>
            </a:r>
          </a:p>
        </p:txBody>
      </p:sp>
      <p:sp>
        <p:nvSpPr>
          <p:cNvPr id="31" name="Rectangle: Rounded Corners 30">
            <a:extLst>
              <a:ext uri="{FF2B5EF4-FFF2-40B4-BE49-F238E27FC236}">
                <a16:creationId xmlns:a16="http://schemas.microsoft.com/office/drawing/2014/main" id="{2A678DB8-892C-5EC7-56B2-FAA8035AD162}"/>
              </a:ext>
            </a:extLst>
          </p:cNvPr>
          <p:cNvSpPr/>
          <p:nvPr userDrawn="1"/>
        </p:nvSpPr>
        <p:spPr>
          <a:xfrm>
            <a:off x="5215099" y="3061912"/>
            <a:ext cx="6613918" cy="1174830"/>
          </a:xfrm>
          <a:prstGeom prst="roundRect">
            <a:avLst>
              <a:gd name="adj" fmla="val 5903"/>
            </a:avLst>
          </a:prstGeom>
          <a:solidFill>
            <a:schemeClr val="accent1"/>
          </a:solidFill>
          <a:ln>
            <a:noFill/>
          </a:ln>
          <a:effectLst>
            <a:outerShdw blurRad="114300" sx="102000" sy="102000" algn="ctr" rotWithShape="0">
              <a:schemeClr val="bg2">
                <a:lumMod val="50000"/>
                <a:alpha val="19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D982263-536F-C7C3-0A37-2979925527AA}"/>
              </a:ext>
            </a:extLst>
          </p:cNvPr>
          <p:cNvCxnSpPr>
            <a:cxnSpLocks/>
          </p:cNvCxnSpPr>
          <p:nvPr userDrawn="1"/>
        </p:nvCxnSpPr>
        <p:spPr>
          <a:xfrm>
            <a:off x="6512971" y="3176210"/>
            <a:ext cx="0" cy="933959"/>
          </a:xfrm>
          <a:prstGeom prst="line">
            <a:avLst/>
          </a:prstGeom>
          <a:solidFill>
            <a:schemeClr val="accent1"/>
          </a:solidFill>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Placeholder 25">
            <a:extLst>
              <a:ext uri="{FF2B5EF4-FFF2-40B4-BE49-F238E27FC236}">
                <a16:creationId xmlns:a16="http://schemas.microsoft.com/office/drawing/2014/main" id="{4908210A-014A-AAC9-FE4A-E4F559BF68C5}"/>
              </a:ext>
            </a:extLst>
          </p:cNvPr>
          <p:cNvSpPr>
            <a:spLocks noGrp="1"/>
          </p:cNvSpPr>
          <p:nvPr>
            <p:ph type="body" sz="quarter" idx="24" hasCustomPrompt="1"/>
          </p:nvPr>
        </p:nvSpPr>
        <p:spPr>
          <a:xfrm>
            <a:off x="5412057" y="3350801"/>
            <a:ext cx="977721" cy="584775"/>
          </a:xfrm>
        </p:spPr>
        <p:txBody>
          <a:bodyPr wrap="square" anchor="ctr">
            <a:spAutoFit/>
          </a:bodyPr>
          <a:lstStyle>
            <a:lvl1pPr marL="0" indent="0" algn="ctr">
              <a:lnSpc>
                <a:spcPct val="100000"/>
              </a:lnSpc>
              <a:buNone/>
              <a:defRPr sz="3200" b="1">
                <a:solidFill>
                  <a:schemeClr val="bg1"/>
                </a:solidFill>
                <a:latin typeface="+mn-lt"/>
                <a:ea typeface="Open Sans Extrabold" panose="020B0906030804020204" pitchFamily="34" charset="0"/>
                <a:cs typeface="Open Sans Extrabold" panose="020B0906030804020204" pitchFamily="34" charset="0"/>
              </a:defRPr>
            </a:lvl1pPr>
          </a:lstStyle>
          <a:p>
            <a:pPr lvl="0"/>
            <a:r>
              <a:rPr lang="en-US"/>
              <a:t>02</a:t>
            </a:r>
          </a:p>
        </p:txBody>
      </p:sp>
      <p:sp>
        <p:nvSpPr>
          <p:cNvPr id="34" name="Text Placeholder 25">
            <a:extLst>
              <a:ext uri="{FF2B5EF4-FFF2-40B4-BE49-F238E27FC236}">
                <a16:creationId xmlns:a16="http://schemas.microsoft.com/office/drawing/2014/main" id="{A9744A7D-6924-10B3-EC11-381D9B94AEE6}"/>
              </a:ext>
            </a:extLst>
          </p:cNvPr>
          <p:cNvSpPr>
            <a:spLocks noGrp="1"/>
          </p:cNvSpPr>
          <p:nvPr>
            <p:ph type="body" sz="quarter" idx="25" hasCustomPrompt="1"/>
          </p:nvPr>
        </p:nvSpPr>
        <p:spPr>
          <a:xfrm>
            <a:off x="6636163" y="3176210"/>
            <a:ext cx="4940072" cy="933959"/>
          </a:xfrm>
        </p:spPr>
        <p:txBody>
          <a:bodyPr anchor="ctr">
            <a:noAutofit/>
          </a:bodyPr>
          <a:lstStyle>
            <a:lvl1pPr marL="0" indent="0">
              <a:lnSpc>
                <a:spcPct val="100000"/>
              </a:lnSpc>
              <a:buNone/>
              <a:defRPr sz="2200">
                <a:solidFill>
                  <a:schemeClr val="bg1"/>
                </a:solidFill>
              </a:defRPr>
            </a:lvl1pPr>
          </a:lstStyle>
          <a:p>
            <a:pPr lvl="0"/>
            <a:r>
              <a:rPr lang="en-US"/>
              <a:t>Your agenda item here</a:t>
            </a:r>
          </a:p>
        </p:txBody>
      </p:sp>
      <p:sp>
        <p:nvSpPr>
          <p:cNvPr id="35" name="Rectangle: Rounded Corners 34">
            <a:extLst>
              <a:ext uri="{FF2B5EF4-FFF2-40B4-BE49-F238E27FC236}">
                <a16:creationId xmlns:a16="http://schemas.microsoft.com/office/drawing/2014/main" id="{B43A7E8A-385E-3A98-9CFA-ECFA70FDE6A9}"/>
              </a:ext>
            </a:extLst>
          </p:cNvPr>
          <p:cNvSpPr/>
          <p:nvPr userDrawn="1"/>
        </p:nvSpPr>
        <p:spPr>
          <a:xfrm>
            <a:off x="5213696" y="4415174"/>
            <a:ext cx="6613918" cy="1174830"/>
          </a:xfrm>
          <a:prstGeom prst="roundRect">
            <a:avLst>
              <a:gd name="adj" fmla="val 5903"/>
            </a:avLst>
          </a:prstGeom>
          <a:solidFill>
            <a:schemeClr val="accent1"/>
          </a:solidFill>
          <a:ln>
            <a:noFill/>
          </a:ln>
          <a:effectLst>
            <a:outerShdw blurRad="114300" sx="102000" sy="102000" algn="ctr" rotWithShape="0">
              <a:schemeClr val="bg2">
                <a:lumMod val="50000"/>
                <a:alpha val="19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D9FF740-F55A-ED5F-B44D-B70A51DBD65D}"/>
              </a:ext>
            </a:extLst>
          </p:cNvPr>
          <p:cNvCxnSpPr>
            <a:cxnSpLocks/>
          </p:cNvCxnSpPr>
          <p:nvPr userDrawn="1"/>
        </p:nvCxnSpPr>
        <p:spPr>
          <a:xfrm>
            <a:off x="6511568" y="4529472"/>
            <a:ext cx="0" cy="933959"/>
          </a:xfrm>
          <a:prstGeom prst="line">
            <a:avLst/>
          </a:prstGeom>
          <a:solidFill>
            <a:schemeClr val="accent1"/>
          </a:solidFill>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67C84A6-9EB7-D494-0752-37135F399E9A}"/>
              </a:ext>
            </a:extLst>
          </p:cNvPr>
          <p:cNvSpPr>
            <a:spLocks noGrp="1"/>
          </p:cNvSpPr>
          <p:nvPr>
            <p:ph type="body" sz="quarter" idx="26" hasCustomPrompt="1"/>
          </p:nvPr>
        </p:nvSpPr>
        <p:spPr>
          <a:xfrm>
            <a:off x="5410654" y="4704063"/>
            <a:ext cx="977721" cy="584775"/>
          </a:xfrm>
        </p:spPr>
        <p:txBody>
          <a:bodyPr wrap="square" anchor="ctr">
            <a:spAutoFit/>
          </a:bodyPr>
          <a:lstStyle>
            <a:lvl1pPr marL="0" indent="0" algn="ctr">
              <a:lnSpc>
                <a:spcPct val="100000"/>
              </a:lnSpc>
              <a:buNone/>
              <a:defRPr sz="3200" b="1">
                <a:solidFill>
                  <a:schemeClr val="bg1"/>
                </a:solidFill>
                <a:latin typeface="+mn-lt"/>
                <a:ea typeface="Open Sans Extrabold" panose="020B0906030804020204" pitchFamily="34" charset="0"/>
                <a:cs typeface="Open Sans Extrabold" panose="020B0906030804020204" pitchFamily="34" charset="0"/>
              </a:defRPr>
            </a:lvl1pPr>
          </a:lstStyle>
          <a:p>
            <a:pPr lvl="0"/>
            <a:r>
              <a:rPr lang="en-US"/>
              <a:t>03</a:t>
            </a:r>
          </a:p>
        </p:txBody>
      </p:sp>
      <p:sp>
        <p:nvSpPr>
          <p:cNvPr id="38" name="Text Placeholder 25">
            <a:extLst>
              <a:ext uri="{FF2B5EF4-FFF2-40B4-BE49-F238E27FC236}">
                <a16:creationId xmlns:a16="http://schemas.microsoft.com/office/drawing/2014/main" id="{E5D56419-3191-4267-A173-5848D6F00E70}"/>
              </a:ext>
            </a:extLst>
          </p:cNvPr>
          <p:cNvSpPr>
            <a:spLocks noGrp="1"/>
          </p:cNvSpPr>
          <p:nvPr>
            <p:ph type="body" sz="quarter" idx="27" hasCustomPrompt="1"/>
          </p:nvPr>
        </p:nvSpPr>
        <p:spPr>
          <a:xfrm>
            <a:off x="6634760" y="4529472"/>
            <a:ext cx="4940072" cy="933959"/>
          </a:xfrm>
        </p:spPr>
        <p:txBody>
          <a:bodyPr anchor="ctr">
            <a:noAutofit/>
          </a:bodyPr>
          <a:lstStyle>
            <a:lvl1pPr marL="0" indent="0">
              <a:lnSpc>
                <a:spcPct val="100000"/>
              </a:lnSpc>
              <a:buNone/>
              <a:defRPr sz="2200">
                <a:solidFill>
                  <a:schemeClr val="bg1"/>
                </a:solidFill>
              </a:defRPr>
            </a:lvl1pPr>
          </a:lstStyle>
          <a:p>
            <a:pPr lvl="0"/>
            <a:r>
              <a:rPr lang="en-US"/>
              <a:t>Your agenda item here</a:t>
            </a:r>
          </a:p>
        </p:txBody>
      </p:sp>
      <p:sp>
        <p:nvSpPr>
          <p:cNvPr id="39" name="Text Placeholder 25">
            <a:extLst>
              <a:ext uri="{FF2B5EF4-FFF2-40B4-BE49-F238E27FC236}">
                <a16:creationId xmlns:a16="http://schemas.microsoft.com/office/drawing/2014/main" id="{48462774-60D0-83B5-237C-5056E61352DF}"/>
              </a:ext>
            </a:extLst>
          </p:cNvPr>
          <p:cNvSpPr>
            <a:spLocks noGrp="1"/>
          </p:cNvSpPr>
          <p:nvPr>
            <p:ph type="body" sz="quarter" idx="28" hasCustomPrompt="1"/>
          </p:nvPr>
        </p:nvSpPr>
        <p:spPr>
          <a:xfrm>
            <a:off x="838197" y="2583402"/>
            <a:ext cx="3565325" cy="2800767"/>
          </a:xfrm>
        </p:spPr>
        <p:txBody>
          <a:bodyPr wrap="square" anchor="t">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Tree>
    <p:extLst>
      <p:ext uri="{BB962C8B-B14F-4D97-AF65-F5344CB8AC3E}">
        <p14:creationId xmlns:p14="http://schemas.microsoft.com/office/powerpoint/2010/main" val="1658872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17F0-AFCB-AEA9-EA9B-3397832DF381}"/>
              </a:ext>
            </a:extLst>
          </p:cNvPr>
          <p:cNvSpPr>
            <a:spLocks noGrp="1"/>
          </p:cNvSpPr>
          <p:nvPr>
            <p:ph type="title"/>
          </p:nvPr>
        </p:nvSpPr>
        <p:spPr/>
        <p:txBody>
          <a:bodyPr/>
          <a:lstStyle>
            <a:lvl1pPr>
              <a:lnSpc>
                <a:spcPct val="100000"/>
              </a:lnSpc>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FF4B86-A3C9-C4B3-2DAE-284EE255CF0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9E784B1-646A-4DAD-1794-D4B3EC11F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2270B-ADA2-827D-160F-3BAFE3F11A1D}"/>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3097388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st Organization – Option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448-8314-9B94-C24C-6BB1F8DDF948}"/>
              </a:ext>
            </a:extLst>
          </p:cNvPr>
          <p:cNvSpPr>
            <a:spLocks noGrp="1"/>
          </p:cNvSpPr>
          <p:nvPr>
            <p:ph type="title" hasCustomPrompt="1"/>
          </p:nvPr>
        </p:nvSpPr>
        <p:spPr/>
        <p:txBody>
          <a:bodyPr/>
          <a:lstStyle/>
          <a:p>
            <a:r>
              <a:rPr lang="en-US"/>
              <a:t>List Organization – Option #01</a:t>
            </a:r>
          </a:p>
        </p:txBody>
      </p:sp>
      <p:sp>
        <p:nvSpPr>
          <p:cNvPr id="3" name="Footer Placeholder 2">
            <a:extLst>
              <a:ext uri="{FF2B5EF4-FFF2-40B4-BE49-F238E27FC236}">
                <a16:creationId xmlns:a16="http://schemas.microsoft.com/office/drawing/2014/main" id="{951B30A7-DEAA-700F-8C12-32F435D3F28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F7E881F-B3AD-8939-774E-99E3C94837F9}"/>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Content Placeholder 2">
            <a:extLst>
              <a:ext uri="{FF2B5EF4-FFF2-40B4-BE49-F238E27FC236}">
                <a16:creationId xmlns:a16="http://schemas.microsoft.com/office/drawing/2014/main" id="{F690BB73-5252-E8FF-DAD1-8C7B49D0FBC5}"/>
              </a:ext>
            </a:extLst>
          </p:cNvPr>
          <p:cNvSpPr>
            <a:spLocks noGrp="1"/>
          </p:cNvSpPr>
          <p:nvPr>
            <p:ph idx="1"/>
          </p:nvPr>
        </p:nvSpPr>
        <p:spPr>
          <a:xfrm>
            <a:off x="838198" y="2242304"/>
            <a:ext cx="10315125" cy="1609681"/>
          </a:xfrm>
        </p:spPr>
        <p:txBody>
          <a:bodyPr>
            <a:norm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9" name="Content Placeholder 2">
            <a:extLst>
              <a:ext uri="{FF2B5EF4-FFF2-40B4-BE49-F238E27FC236}">
                <a16:creationId xmlns:a16="http://schemas.microsoft.com/office/drawing/2014/main" id="{9236C6F1-6EA8-AE74-0AA7-7FDBA8A8C6CC}"/>
              </a:ext>
            </a:extLst>
          </p:cNvPr>
          <p:cNvSpPr>
            <a:spLocks noGrp="1"/>
          </p:cNvSpPr>
          <p:nvPr>
            <p:ph idx="12"/>
          </p:nvPr>
        </p:nvSpPr>
        <p:spPr>
          <a:xfrm>
            <a:off x="838198" y="4589918"/>
            <a:ext cx="10315125" cy="1609681"/>
          </a:xfrm>
        </p:spPr>
        <p:txBody>
          <a:bodyPr>
            <a:norm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11" name="Text Placeholder 10">
            <a:extLst>
              <a:ext uri="{FF2B5EF4-FFF2-40B4-BE49-F238E27FC236}">
                <a16:creationId xmlns:a16="http://schemas.microsoft.com/office/drawing/2014/main" id="{9E247CE0-5055-B5F7-39D3-AE56D3BAF087}"/>
              </a:ext>
            </a:extLst>
          </p:cNvPr>
          <p:cNvSpPr>
            <a:spLocks noGrp="1"/>
          </p:cNvSpPr>
          <p:nvPr>
            <p:ph type="body" sz="quarter" idx="13" hasCustomPrompt="1"/>
          </p:nvPr>
        </p:nvSpPr>
        <p:spPr>
          <a:xfrm>
            <a:off x="838198" y="4012593"/>
            <a:ext cx="10315124" cy="492444"/>
          </a:xfrm>
          <a:solidFill>
            <a:schemeClr val="bg2"/>
          </a:solidFill>
        </p:spPr>
        <p:txBody>
          <a:bodyPr anchor="ctr" anchorCtr="0">
            <a:noAutofit/>
          </a:bodyPr>
          <a:lstStyle>
            <a:lvl1pPr marL="0" indent="0">
              <a:lnSpc>
                <a:spcPct val="100000"/>
              </a:lnSpc>
              <a:buNone/>
              <a:defRPr b="1"/>
            </a:lvl1pPr>
          </a:lstStyle>
          <a:p>
            <a:pPr lvl="0"/>
            <a:r>
              <a:rPr lang="en-US"/>
              <a:t>Title</a:t>
            </a:r>
          </a:p>
        </p:txBody>
      </p:sp>
      <p:sp>
        <p:nvSpPr>
          <p:cNvPr id="12" name="Text Placeholder 10">
            <a:extLst>
              <a:ext uri="{FF2B5EF4-FFF2-40B4-BE49-F238E27FC236}">
                <a16:creationId xmlns:a16="http://schemas.microsoft.com/office/drawing/2014/main" id="{4921590D-E51E-5243-745F-7A5CA8B8289C}"/>
              </a:ext>
            </a:extLst>
          </p:cNvPr>
          <p:cNvSpPr>
            <a:spLocks noGrp="1"/>
          </p:cNvSpPr>
          <p:nvPr>
            <p:ph type="body" sz="quarter" idx="14" hasCustomPrompt="1"/>
          </p:nvPr>
        </p:nvSpPr>
        <p:spPr>
          <a:xfrm>
            <a:off x="838198" y="1664979"/>
            <a:ext cx="10315124" cy="492444"/>
          </a:xfrm>
          <a:solidFill>
            <a:schemeClr val="bg2"/>
          </a:solidFill>
        </p:spPr>
        <p:txBody>
          <a:bodyPr anchor="ctr" anchorCtr="0">
            <a:noAutofit/>
          </a:bodyPr>
          <a:lstStyle>
            <a:lvl1pPr marL="0" indent="0">
              <a:lnSpc>
                <a:spcPct val="100000"/>
              </a:lnSpc>
              <a:buNone/>
              <a:defRPr b="1"/>
            </a:lvl1pPr>
          </a:lstStyle>
          <a:p>
            <a:pPr lvl="0"/>
            <a:r>
              <a:rPr lang="en-US"/>
              <a:t>Title</a:t>
            </a:r>
          </a:p>
        </p:txBody>
      </p:sp>
    </p:spTree>
    <p:extLst>
      <p:ext uri="{BB962C8B-B14F-4D97-AF65-F5344CB8AC3E}">
        <p14:creationId xmlns:p14="http://schemas.microsoft.com/office/powerpoint/2010/main" val="3626905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st Organization – Option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448-8314-9B94-C24C-6BB1F8DDF948}"/>
              </a:ext>
            </a:extLst>
          </p:cNvPr>
          <p:cNvSpPr>
            <a:spLocks noGrp="1"/>
          </p:cNvSpPr>
          <p:nvPr>
            <p:ph type="title" hasCustomPrompt="1"/>
          </p:nvPr>
        </p:nvSpPr>
        <p:spPr/>
        <p:txBody>
          <a:bodyPr/>
          <a:lstStyle>
            <a:lvl1pPr>
              <a:defRPr/>
            </a:lvl1pPr>
          </a:lstStyle>
          <a:p>
            <a:r>
              <a:rPr lang="en-US"/>
              <a:t>List Organization – Option #02</a:t>
            </a:r>
          </a:p>
        </p:txBody>
      </p:sp>
      <p:sp>
        <p:nvSpPr>
          <p:cNvPr id="3" name="Footer Placeholder 2">
            <a:extLst>
              <a:ext uri="{FF2B5EF4-FFF2-40B4-BE49-F238E27FC236}">
                <a16:creationId xmlns:a16="http://schemas.microsoft.com/office/drawing/2014/main" id="{951B30A7-DEAA-700F-8C12-32F435D3F28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F7E881F-B3AD-8939-774E-99E3C94837F9}"/>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Content Placeholder 2">
            <a:extLst>
              <a:ext uri="{FF2B5EF4-FFF2-40B4-BE49-F238E27FC236}">
                <a16:creationId xmlns:a16="http://schemas.microsoft.com/office/drawing/2014/main" id="{F690BB73-5252-E8FF-DAD1-8C7B49D0FBC5}"/>
              </a:ext>
            </a:extLst>
          </p:cNvPr>
          <p:cNvSpPr>
            <a:spLocks noGrp="1"/>
          </p:cNvSpPr>
          <p:nvPr>
            <p:ph idx="1" hasCustomPrompt="1"/>
          </p:nvPr>
        </p:nvSpPr>
        <p:spPr>
          <a:xfrm>
            <a:off x="838198" y="2242304"/>
            <a:ext cx="5257802" cy="3957294"/>
          </a:xfrm>
        </p:spPr>
        <p:txBody>
          <a:bodyPr>
            <a:normAutofit/>
          </a:bodyPr>
          <a:lstStyle>
            <a:lvl1pPr>
              <a:defRPr/>
            </a:lvl1p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a:p>
            <a:pPr>
              <a:lnSpc>
                <a:spcPct val="100000"/>
              </a:lnSpc>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600"/>
              <a:t>List item</a:t>
            </a:r>
          </a:p>
          <a:p>
            <a:pPr>
              <a:lnSpc>
                <a:spcPct val="100000"/>
              </a:lnSpc>
            </a:pPr>
            <a:endParaRPr lang="en-US" sz="1600"/>
          </a:p>
        </p:txBody>
      </p:sp>
      <p:sp>
        <p:nvSpPr>
          <p:cNvPr id="9" name="Content Placeholder 2">
            <a:extLst>
              <a:ext uri="{FF2B5EF4-FFF2-40B4-BE49-F238E27FC236}">
                <a16:creationId xmlns:a16="http://schemas.microsoft.com/office/drawing/2014/main" id="{9236C6F1-6EA8-AE74-0AA7-7FDBA8A8C6CC}"/>
              </a:ext>
            </a:extLst>
          </p:cNvPr>
          <p:cNvSpPr>
            <a:spLocks noGrp="1"/>
          </p:cNvSpPr>
          <p:nvPr>
            <p:ph idx="12"/>
          </p:nvPr>
        </p:nvSpPr>
        <p:spPr>
          <a:xfrm>
            <a:off x="6448301" y="2242303"/>
            <a:ext cx="4705023" cy="1609681"/>
          </a:xfrm>
        </p:spPr>
        <p:txBody>
          <a:bodyPr>
            <a:norm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11" name="Text Placeholder 10">
            <a:extLst>
              <a:ext uri="{FF2B5EF4-FFF2-40B4-BE49-F238E27FC236}">
                <a16:creationId xmlns:a16="http://schemas.microsoft.com/office/drawing/2014/main" id="{9E247CE0-5055-B5F7-39D3-AE56D3BAF087}"/>
              </a:ext>
            </a:extLst>
          </p:cNvPr>
          <p:cNvSpPr>
            <a:spLocks noGrp="1"/>
          </p:cNvSpPr>
          <p:nvPr>
            <p:ph type="body" sz="quarter" idx="13" hasCustomPrompt="1"/>
          </p:nvPr>
        </p:nvSpPr>
        <p:spPr>
          <a:xfrm>
            <a:off x="6448301" y="1664979"/>
            <a:ext cx="4705023" cy="466344"/>
          </a:xfrm>
          <a:solidFill>
            <a:schemeClr val="bg2"/>
          </a:solidFill>
        </p:spPr>
        <p:txBody>
          <a:bodyPr anchor="ctr" anchorCtr="0">
            <a:noAutofit/>
          </a:bodyPr>
          <a:lstStyle>
            <a:lvl1pPr marL="0" indent="0">
              <a:lnSpc>
                <a:spcPct val="100000"/>
              </a:lnSpc>
              <a:buNone/>
              <a:defRPr sz="1800" b="1"/>
            </a:lvl1pPr>
          </a:lstStyle>
          <a:p>
            <a:pPr lvl="0"/>
            <a:r>
              <a:rPr lang="en-US"/>
              <a:t>Title</a:t>
            </a:r>
          </a:p>
        </p:txBody>
      </p:sp>
      <p:sp>
        <p:nvSpPr>
          <p:cNvPr id="12" name="Text Placeholder 10">
            <a:extLst>
              <a:ext uri="{FF2B5EF4-FFF2-40B4-BE49-F238E27FC236}">
                <a16:creationId xmlns:a16="http://schemas.microsoft.com/office/drawing/2014/main" id="{4921590D-E51E-5243-745F-7A5CA8B8289C}"/>
              </a:ext>
            </a:extLst>
          </p:cNvPr>
          <p:cNvSpPr>
            <a:spLocks noGrp="1"/>
          </p:cNvSpPr>
          <p:nvPr>
            <p:ph type="body" sz="quarter" idx="14" hasCustomPrompt="1"/>
          </p:nvPr>
        </p:nvSpPr>
        <p:spPr>
          <a:xfrm>
            <a:off x="838198" y="1664979"/>
            <a:ext cx="5257802" cy="466344"/>
          </a:xfrm>
          <a:solidFill>
            <a:schemeClr val="bg2"/>
          </a:solidFill>
        </p:spPr>
        <p:txBody>
          <a:bodyPr anchor="ctr" anchorCtr="0">
            <a:noAutofit/>
          </a:bodyPr>
          <a:lstStyle>
            <a:lvl1pPr marL="0" indent="0">
              <a:lnSpc>
                <a:spcPct val="100000"/>
              </a:lnSpc>
              <a:buNone/>
              <a:defRPr sz="1800" b="1"/>
            </a:lvl1pPr>
          </a:lstStyle>
          <a:p>
            <a:pPr lvl="0"/>
            <a:r>
              <a:rPr lang="en-US"/>
              <a:t>Title</a:t>
            </a:r>
          </a:p>
        </p:txBody>
      </p:sp>
      <p:sp>
        <p:nvSpPr>
          <p:cNvPr id="15" name="Content Placeholder 2">
            <a:extLst>
              <a:ext uri="{FF2B5EF4-FFF2-40B4-BE49-F238E27FC236}">
                <a16:creationId xmlns:a16="http://schemas.microsoft.com/office/drawing/2014/main" id="{6C8E0D0D-D033-09C9-EC27-EEF6092D0982}"/>
              </a:ext>
            </a:extLst>
          </p:cNvPr>
          <p:cNvSpPr>
            <a:spLocks noGrp="1"/>
          </p:cNvSpPr>
          <p:nvPr>
            <p:ph idx="15"/>
          </p:nvPr>
        </p:nvSpPr>
        <p:spPr>
          <a:xfrm>
            <a:off x="6448301" y="4589917"/>
            <a:ext cx="4705023" cy="1609681"/>
          </a:xfrm>
        </p:spPr>
        <p:txBody>
          <a:bodyPr>
            <a:norm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16" name="Text Placeholder 10">
            <a:extLst>
              <a:ext uri="{FF2B5EF4-FFF2-40B4-BE49-F238E27FC236}">
                <a16:creationId xmlns:a16="http://schemas.microsoft.com/office/drawing/2014/main" id="{AAA9419B-7B14-D061-8EBE-A14332BAD2D6}"/>
              </a:ext>
            </a:extLst>
          </p:cNvPr>
          <p:cNvSpPr>
            <a:spLocks noGrp="1"/>
          </p:cNvSpPr>
          <p:nvPr>
            <p:ph type="body" sz="quarter" idx="16" hasCustomPrompt="1"/>
          </p:nvPr>
        </p:nvSpPr>
        <p:spPr>
          <a:xfrm>
            <a:off x="6448301" y="4012593"/>
            <a:ext cx="4705023" cy="466344"/>
          </a:xfrm>
          <a:solidFill>
            <a:schemeClr val="bg2"/>
          </a:solidFill>
        </p:spPr>
        <p:txBody>
          <a:bodyPr anchor="ctr" anchorCtr="0">
            <a:noAutofit/>
          </a:bodyPr>
          <a:lstStyle>
            <a:lvl1pPr marL="0" indent="0">
              <a:lnSpc>
                <a:spcPct val="100000"/>
              </a:lnSpc>
              <a:buNone/>
              <a:defRPr sz="1800" b="1"/>
            </a:lvl1pPr>
          </a:lstStyle>
          <a:p>
            <a:pPr lvl="0"/>
            <a:r>
              <a:rPr lang="en-US"/>
              <a:t>Title</a:t>
            </a:r>
          </a:p>
        </p:txBody>
      </p:sp>
    </p:spTree>
    <p:extLst>
      <p:ext uri="{BB962C8B-B14F-4D97-AF65-F5344CB8AC3E}">
        <p14:creationId xmlns:p14="http://schemas.microsoft.com/office/powerpoint/2010/main" val="2202454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Organization – Option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448-8314-9B94-C24C-6BB1F8DDF948}"/>
              </a:ext>
            </a:extLst>
          </p:cNvPr>
          <p:cNvSpPr>
            <a:spLocks noGrp="1"/>
          </p:cNvSpPr>
          <p:nvPr>
            <p:ph type="title" hasCustomPrompt="1"/>
          </p:nvPr>
        </p:nvSpPr>
        <p:spPr>
          <a:xfrm>
            <a:off x="838199" y="365126"/>
            <a:ext cx="10515604" cy="1116434"/>
          </a:xfrm>
        </p:spPr>
        <p:txBody>
          <a:bodyPr/>
          <a:lstStyle>
            <a:lvl1pPr>
              <a:defRPr/>
            </a:lvl1pPr>
          </a:lstStyle>
          <a:p>
            <a:r>
              <a:rPr lang="en-US"/>
              <a:t>List Organization – Option #03</a:t>
            </a:r>
          </a:p>
        </p:txBody>
      </p:sp>
      <p:sp>
        <p:nvSpPr>
          <p:cNvPr id="3" name="Footer Placeholder 2">
            <a:extLst>
              <a:ext uri="{FF2B5EF4-FFF2-40B4-BE49-F238E27FC236}">
                <a16:creationId xmlns:a16="http://schemas.microsoft.com/office/drawing/2014/main" id="{951B30A7-DEAA-700F-8C12-32F435D3F28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F7E881F-B3AD-8939-774E-99E3C94837F9}"/>
              </a:ext>
            </a:extLst>
          </p:cNvPr>
          <p:cNvSpPr>
            <a:spLocks noGrp="1"/>
          </p:cNvSpPr>
          <p:nvPr>
            <p:ph type="sldNum" sz="quarter" idx="11"/>
          </p:nvPr>
        </p:nvSpPr>
        <p:spPr>
          <a:xfrm>
            <a:off x="8066982" y="6360208"/>
            <a:ext cx="4023360" cy="365125"/>
          </a:xfrm>
        </p:spPr>
        <p:txBody>
          <a:bodyPr/>
          <a:lstStyle/>
          <a:p>
            <a:fld id="{6B501C70-5F60-456A-A5D9-23BC34510FC8}" type="slidenum">
              <a:rPr lang="en-US" smtClean="0"/>
              <a:pPr/>
              <a:t>‹#›</a:t>
            </a:fld>
            <a:endParaRPr lang="en-US"/>
          </a:p>
        </p:txBody>
      </p:sp>
      <p:sp>
        <p:nvSpPr>
          <p:cNvPr id="19" name="Rectangle: Rounded Corners 18">
            <a:extLst>
              <a:ext uri="{FF2B5EF4-FFF2-40B4-BE49-F238E27FC236}">
                <a16:creationId xmlns:a16="http://schemas.microsoft.com/office/drawing/2014/main" id="{2EDC4827-F5FC-F80A-5159-1D174F7E068E}"/>
              </a:ext>
            </a:extLst>
          </p:cNvPr>
          <p:cNvSpPr/>
          <p:nvPr userDrawn="1"/>
        </p:nvSpPr>
        <p:spPr>
          <a:xfrm>
            <a:off x="838199" y="1702342"/>
            <a:ext cx="5153859" cy="2108011"/>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064FD9C-C0BC-80D7-A93A-753304A8840B}"/>
              </a:ext>
            </a:extLst>
          </p:cNvPr>
          <p:cNvSpPr/>
          <p:nvPr userDrawn="1"/>
        </p:nvSpPr>
        <p:spPr>
          <a:xfrm>
            <a:off x="838199" y="1680136"/>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02974008-1A43-5F09-1869-48083701D4FA}"/>
              </a:ext>
            </a:extLst>
          </p:cNvPr>
          <p:cNvSpPr>
            <a:spLocks noGrp="1"/>
          </p:cNvSpPr>
          <p:nvPr>
            <p:ph type="body" sz="quarter" idx="22" hasCustomPrompt="1"/>
          </p:nvPr>
        </p:nvSpPr>
        <p:spPr>
          <a:xfrm>
            <a:off x="1014829" y="1844836"/>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8" name="Content Placeholder 2">
            <a:extLst>
              <a:ext uri="{FF2B5EF4-FFF2-40B4-BE49-F238E27FC236}">
                <a16:creationId xmlns:a16="http://schemas.microsoft.com/office/drawing/2014/main" id="{2330890D-D8E6-0998-D4FD-026558CFC137}"/>
              </a:ext>
            </a:extLst>
          </p:cNvPr>
          <p:cNvSpPr>
            <a:spLocks noGrp="1"/>
          </p:cNvSpPr>
          <p:nvPr>
            <p:ph idx="23" hasCustomPrompt="1"/>
          </p:nvPr>
        </p:nvSpPr>
        <p:spPr>
          <a:xfrm>
            <a:off x="1014828" y="2382023"/>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29" name="Rectangle: Rounded Corners 28">
            <a:extLst>
              <a:ext uri="{FF2B5EF4-FFF2-40B4-BE49-F238E27FC236}">
                <a16:creationId xmlns:a16="http://schemas.microsoft.com/office/drawing/2014/main" id="{7263CE8F-DC3F-CECB-6D26-43455FA1A268}"/>
              </a:ext>
            </a:extLst>
          </p:cNvPr>
          <p:cNvSpPr/>
          <p:nvPr userDrawn="1"/>
        </p:nvSpPr>
        <p:spPr>
          <a:xfrm>
            <a:off x="6199944" y="1702342"/>
            <a:ext cx="5153859" cy="2108011"/>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0AC29D0-2E68-79BC-62AC-F9091E0062AB}"/>
              </a:ext>
            </a:extLst>
          </p:cNvPr>
          <p:cNvSpPr/>
          <p:nvPr userDrawn="1"/>
        </p:nvSpPr>
        <p:spPr>
          <a:xfrm>
            <a:off x="6199944" y="1680136"/>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F125222B-6C4E-5A8D-2107-EC401E848A94}"/>
              </a:ext>
            </a:extLst>
          </p:cNvPr>
          <p:cNvSpPr>
            <a:spLocks noGrp="1"/>
          </p:cNvSpPr>
          <p:nvPr>
            <p:ph type="body" sz="quarter" idx="24" hasCustomPrompt="1"/>
          </p:nvPr>
        </p:nvSpPr>
        <p:spPr>
          <a:xfrm>
            <a:off x="6376574" y="1844836"/>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2" name="Content Placeholder 2">
            <a:extLst>
              <a:ext uri="{FF2B5EF4-FFF2-40B4-BE49-F238E27FC236}">
                <a16:creationId xmlns:a16="http://schemas.microsoft.com/office/drawing/2014/main" id="{575D9EB9-6A8A-8109-2969-4BBB591788D3}"/>
              </a:ext>
            </a:extLst>
          </p:cNvPr>
          <p:cNvSpPr>
            <a:spLocks noGrp="1"/>
          </p:cNvSpPr>
          <p:nvPr>
            <p:ph idx="25" hasCustomPrompt="1"/>
          </p:nvPr>
        </p:nvSpPr>
        <p:spPr>
          <a:xfrm>
            <a:off x="6376573" y="2382023"/>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41" name="Rectangle: Rounded Corners 40">
            <a:extLst>
              <a:ext uri="{FF2B5EF4-FFF2-40B4-BE49-F238E27FC236}">
                <a16:creationId xmlns:a16="http://schemas.microsoft.com/office/drawing/2014/main" id="{B52A0FB9-BE80-A7EF-2728-26E930C9D8CE}"/>
              </a:ext>
            </a:extLst>
          </p:cNvPr>
          <p:cNvSpPr/>
          <p:nvPr userDrawn="1"/>
        </p:nvSpPr>
        <p:spPr>
          <a:xfrm>
            <a:off x="838199" y="3969636"/>
            <a:ext cx="5153859" cy="2108011"/>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B7AF133C-0695-33AE-59D9-79D86E10469C}"/>
              </a:ext>
            </a:extLst>
          </p:cNvPr>
          <p:cNvSpPr/>
          <p:nvPr userDrawn="1"/>
        </p:nvSpPr>
        <p:spPr>
          <a:xfrm>
            <a:off x="838199" y="3947430"/>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5">
            <a:extLst>
              <a:ext uri="{FF2B5EF4-FFF2-40B4-BE49-F238E27FC236}">
                <a16:creationId xmlns:a16="http://schemas.microsoft.com/office/drawing/2014/main" id="{05739E0B-6B99-2B89-1F54-7C9F2F177D5E}"/>
              </a:ext>
            </a:extLst>
          </p:cNvPr>
          <p:cNvSpPr>
            <a:spLocks noGrp="1"/>
          </p:cNvSpPr>
          <p:nvPr>
            <p:ph type="body" sz="quarter" idx="26" hasCustomPrompt="1"/>
          </p:nvPr>
        </p:nvSpPr>
        <p:spPr>
          <a:xfrm>
            <a:off x="1014829" y="4112130"/>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4" name="Content Placeholder 2">
            <a:extLst>
              <a:ext uri="{FF2B5EF4-FFF2-40B4-BE49-F238E27FC236}">
                <a16:creationId xmlns:a16="http://schemas.microsoft.com/office/drawing/2014/main" id="{80DD311C-6506-5DA3-9A9E-A3BD0E4602D2}"/>
              </a:ext>
            </a:extLst>
          </p:cNvPr>
          <p:cNvSpPr>
            <a:spLocks noGrp="1"/>
          </p:cNvSpPr>
          <p:nvPr>
            <p:ph idx="27" hasCustomPrompt="1"/>
          </p:nvPr>
        </p:nvSpPr>
        <p:spPr>
          <a:xfrm>
            <a:off x="1014828" y="4649317"/>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45" name="Rectangle: Rounded Corners 44">
            <a:extLst>
              <a:ext uri="{FF2B5EF4-FFF2-40B4-BE49-F238E27FC236}">
                <a16:creationId xmlns:a16="http://schemas.microsoft.com/office/drawing/2014/main" id="{56E2BA05-1C34-8A27-F7C9-CCAD925A0EBA}"/>
              </a:ext>
            </a:extLst>
          </p:cNvPr>
          <p:cNvSpPr/>
          <p:nvPr userDrawn="1"/>
        </p:nvSpPr>
        <p:spPr>
          <a:xfrm>
            <a:off x="6199944" y="3969636"/>
            <a:ext cx="5153859" cy="2108011"/>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E85F0FFE-9E63-0AEB-FA9B-68826747C143}"/>
              </a:ext>
            </a:extLst>
          </p:cNvPr>
          <p:cNvSpPr/>
          <p:nvPr userDrawn="1"/>
        </p:nvSpPr>
        <p:spPr>
          <a:xfrm>
            <a:off x="6199944" y="3947430"/>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25">
            <a:extLst>
              <a:ext uri="{FF2B5EF4-FFF2-40B4-BE49-F238E27FC236}">
                <a16:creationId xmlns:a16="http://schemas.microsoft.com/office/drawing/2014/main" id="{02C80C97-3A70-301D-F7DA-BB26751154E6}"/>
              </a:ext>
            </a:extLst>
          </p:cNvPr>
          <p:cNvSpPr>
            <a:spLocks noGrp="1"/>
          </p:cNvSpPr>
          <p:nvPr>
            <p:ph type="body" sz="quarter" idx="28" hasCustomPrompt="1"/>
          </p:nvPr>
        </p:nvSpPr>
        <p:spPr>
          <a:xfrm>
            <a:off x="6376574" y="4112130"/>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8" name="Content Placeholder 2">
            <a:extLst>
              <a:ext uri="{FF2B5EF4-FFF2-40B4-BE49-F238E27FC236}">
                <a16:creationId xmlns:a16="http://schemas.microsoft.com/office/drawing/2014/main" id="{5649C332-F3AF-06E5-6D83-D66031347035}"/>
              </a:ext>
            </a:extLst>
          </p:cNvPr>
          <p:cNvSpPr>
            <a:spLocks noGrp="1"/>
          </p:cNvSpPr>
          <p:nvPr>
            <p:ph idx="29" hasCustomPrompt="1"/>
          </p:nvPr>
        </p:nvSpPr>
        <p:spPr>
          <a:xfrm>
            <a:off x="6376573" y="4649317"/>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Tree>
    <p:extLst>
      <p:ext uri="{BB962C8B-B14F-4D97-AF65-F5344CB8AC3E}">
        <p14:creationId xmlns:p14="http://schemas.microsoft.com/office/powerpoint/2010/main" val="339417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Organization – Option #0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448-8314-9B94-C24C-6BB1F8DDF948}"/>
              </a:ext>
            </a:extLst>
          </p:cNvPr>
          <p:cNvSpPr>
            <a:spLocks noGrp="1"/>
          </p:cNvSpPr>
          <p:nvPr>
            <p:ph type="title" hasCustomPrompt="1"/>
          </p:nvPr>
        </p:nvSpPr>
        <p:spPr>
          <a:xfrm>
            <a:off x="838199" y="365126"/>
            <a:ext cx="10515604" cy="1116434"/>
          </a:xfrm>
        </p:spPr>
        <p:txBody>
          <a:bodyPr/>
          <a:lstStyle>
            <a:lvl1pPr>
              <a:defRPr/>
            </a:lvl1pPr>
          </a:lstStyle>
          <a:p>
            <a:r>
              <a:rPr lang="en-US"/>
              <a:t>List Organization – Option #05</a:t>
            </a:r>
          </a:p>
        </p:txBody>
      </p:sp>
      <p:sp>
        <p:nvSpPr>
          <p:cNvPr id="3" name="Footer Placeholder 2">
            <a:extLst>
              <a:ext uri="{FF2B5EF4-FFF2-40B4-BE49-F238E27FC236}">
                <a16:creationId xmlns:a16="http://schemas.microsoft.com/office/drawing/2014/main" id="{951B30A7-DEAA-700F-8C12-32F435D3F28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F7E881F-B3AD-8939-774E-99E3C94837F9}"/>
              </a:ext>
            </a:extLst>
          </p:cNvPr>
          <p:cNvSpPr>
            <a:spLocks noGrp="1"/>
          </p:cNvSpPr>
          <p:nvPr>
            <p:ph type="sldNum" sz="quarter" idx="11"/>
          </p:nvPr>
        </p:nvSpPr>
        <p:spPr>
          <a:xfrm>
            <a:off x="8066982" y="6360208"/>
            <a:ext cx="4023360" cy="365125"/>
          </a:xfrm>
        </p:spPr>
        <p:txBody>
          <a:bodyPr/>
          <a:lstStyle/>
          <a:p>
            <a:fld id="{6B501C70-5F60-456A-A5D9-23BC34510FC8}" type="slidenum">
              <a:rPr lang="en-US" smtClean="0"/>
              <a:pPr/>
              <a:t>‹#›</a:t>
            </a:fld>
            <a:endParaRPr lang="en-US"/>
          </a:p>
        </p:txBody>
      </p:sp>
      <p:sp>
        <p:nvSpPr>
          <p:cNvPr id="19" name="Rectangle: Rounded Corners 18">
            <a:extLst>
              <a:ext uri="{FF2B5EF4-FFF2-40B4-BE49-F238E27FC236}">
                <a16:creationId xmlns:a16="http://schemas.microsoft.com/office/drawing/2014/main" id="{2EDC4827-F5FC-F80A-5159-1D174F7E068E}"/>
              </a:ext>
            </a:extLst>
          </p:cNvPr>
          <p:cNvSpPr/>
          <p:nvPr userDrawn="1"/>
        </p:nvSpPr>
        <p:spPr>
          <a:xfrm>
            <a:off x="838199" y="1702342"/>
            <a:ext cx="5153859" cy="4304175"/>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2064FD9C-C0BC-80D7-A93A-753304A8840B}"/>
              </a:ext>
            </a:extLst>
          </p:cNvPr>
          <p:cNvSpPr/>
          <p:nvPr userDrawn="1"/>
        </p:nvSpPr>
        <p:spPr>
          <a:xfrm>
            <a:off x="838199" y="1680136"/>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02974008-1A43-5F09-1869-48083701D4FA}"/>
              </a:ext>
            </a:extLst>
          </p:cNvPr>
          <p:cNvSpPr>
            <a:spLocks noGrp="1"/>
          </p:cNvSpPr>
          <p:nvPr>
            <p:ph type="body" sz="quarter" idx="22" hasCustomPrompt="1"/>
          </p:nvPr>
        </p:nvSpPr>
        <p:spPr>
          <a:xfrm>
            <a:off x="1014829" y="1844836"/>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8" name="Content Placeholder 2">
            <a:extLst>
              <a:ext uri="{FF2B5EF4-FFF2-40B4-BE49-F238E27FC236}">
                <a16:creationId xmlns:a16="http://schemas.microsoft.com/office/drawing/2014/main" id="{2330890D-D8E6-0998-D4FD-026558CFC137}"/>
              </a:ext>
            </a:extLst>
          </p:cNvPr>
          <p:cNvSpPr>
            <a:spLocks noGrp="1"/>
          </p:cNvSpPr>
          <p:nvPr>
            <p:ph idx="23" hasCustomPrompt="1"/>
          </p:nvPr>
        </p:nvSpPr>
        <p:spPr>
          <a:xfrm>
            <a:off x="1014828" y="2382023"/>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
        <p:nvSpPr>
          <p:cNvPr id="29" name="Rectangle: Rounded Corners 28">
            <a:extLst>
              <a:ext uri="{FF2B5EF4-FFF2-40B4-BE49-F238E27FC236}">
                <a16:creationId xmlns:a16="http://schemas.microsoft.com/office/drawing/2014/main" id="{7263CE8F-DC3F-CECB-6D26-43455FA1A268}"/>
              </a:ext>
            </a:extLst>
          </p:cNvPr>
          <p:cNvSpPr/>
          <p:nvPr userDrawn="1"/>
        </p:nvSpPr>
        <p:spPr>
          <a:xfrm>
            <a:off x="6199944" y="1702342"/>
            <a:ext cx="5153859" cy="4304175"/>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80AC29D0-2E68-79BC-62AC-F9091E0062AB}"/>
              </a:ext>
            </a:extLst>
          </p:cNvPr>
          <p:cNvSpPr/>
          <p:nvPr userDrawn="1"/>
        </p:nvSpPr>
        <p:spPr>
          <a:xfrm>
            <a:off x="6199944" y="1680136"/>
            <a:ext cx="5153859" cy="27432"/>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F125222B-6C4E-5A8D-2107-EC401E848A94}"/>
              </a:ext>
            </a:extLst>
          </p:cNvPr>
          <p:cNvSpPr>
            <a:spLocks noGrp="1"/>
          </p:cNvSpPr>
          <p:nvPr>
            <p:ph type="body" sz="quarter" idx="24" hasCustomPrompt="1"/>
          </p:nvPr>
        </p:nvSpPr>
        <p:spPr>
          <a:xfrm>
            <a:off x="6376574" y="1844836"/>
            <a:ext cx="4800599" cy="400110"/>
          </a:xfrm>
        </p:spPr>
        <p:txBody>
          <a:bodyPr wrap="square" anchor="ctr">
            <a:spAutoFit/>
          </a:bodyPr>
          <a:lstStyle>
            <a:lvl1pPr marL="0" indent="0" algn="l">
              <a:lnSpc>
                <a:spcPct val="100000"/>
              </a:lnSpc>
              <a:buNone/>
              <a:defRPr sz="20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2" name="Content Placeholder 2">
            <a:extLst>
              <a:ext uri="{FF2B5EF4-FFF2-40B4-BE49-F238E27FC236}">
                <a16:creationId xmlns:a16="http://schemas.microsoft.com/office/drawing/2014/main" id="{575D9EB9-6A8A-8109-2969-4BBB591788D3}"/>
              </a:ext>
            </a:extLst>
          </p:cNvPr>
          <p:cNvSpPr>
            <a:spLocks noGrp="1"/>
          </p:cNvSpPr>
          <p:nvPr>
            <p:ph idx="25" hasCustomPrompt="1"/>
          </p:nvPr>
        </p:nvSpPr>
        <p:spPr>
          <a:xfrm>
            <a:off x="6376573" y="2382023"/>
            <a:ext cx="4800600" cy="1087477"/>
          </a:xfrm>
        </p:spPr>
        <p:txBody>
          <a:bodyPr>
            <a:spAutoFit/>
          </a:bodyPr>
          <a:lstStyle/>
          <a:p>
            <a:pPr>
              <a:lnSpc>
                <a:spcPct val="100000"/>
              </a:lnSpc>
            </a:pPr>
            <a:r>
              <a:rPr lang="en-US" sz="1600"/>
              <a:t>List item</a:t>
            </a:r>
          </a:p>
          <a:p>
            <a:pPr>
              <a:lnSpc>
                <a:spcPct val="100000"/>
              </a:lnSpc>
            </a:pPr>
            <a:r>
              <a:rPr lang="en-US" sz="1600"/>
              <a:t>List item</a:t>
            </a:r>
          </a:p>
          <a:p>
            <a:pPr>
              <a:lnSpc>
                <a:spcPct val="100000"/>
              </a:lnSpc>
            </a:pPr>
            <a:r>
              <a:rPr lang="en-US" sz="1600"/>
              <a:t>List item</a:t>
            </a:r>
          </a:p>
        </p:txBody>
      </p:sp>
    </p:spTree>
    <p:extLst>
      <p:ext uri="{BB962C8B-B14F-4D97-AF65-F5344CB8AC3E}">
        <p14:creationId xmlns:p14="http://schemas.microsoft.com/office/powerpoint/2010/main" val="2328989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 Organization – Option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C448-8314-9B94-C24C-6BB1F8DDF948}"/>
              </a:ext>
            </a:extLst>
          </p:cNvPr>
          <p:cNvSpPr>
            <a:spLocks noGrp="1"/>
          </p:cNvSpPr>
          <p:nvPr>
            <p:ph type="title" hasCustomPrompt="1"/>
          </p:nvPr>
        </p:nvSpPr>
        <p:spPr>
          <a:xfrm>
            <a:off x="838199" y="365126"/>
            <a:ext cx="10515604" cy="1116434"/>
          </a:xfrm>
        </p:spPr>
        <p:txBody>
          <a:bodyPr/>
          <a:lstStyle>
            <a:lvl1pPr>
              <a:defRPr/>
            </a:lvl1pPr>
          </a:lstStyle>
          <a:p>
            <a:r>
              <a:rPr lang="en-US"/>
              <a:t>List Organization – Option #06</a:t>
            </a:r>
          </a:p>
        </p:txBody>
      </p:sp>
      <p:sp>
        <p:nvSpPr>
          <p:cNvPr id="3" name="Footer Placeholder 2">
            <a:extLst>
              <a:ext uri="{FF2B5EF4-FFF2-40B4-BE49-F238E27FC236}">
                <a16:creationId xmlns:a16="http://schemas.microsoft.com/office/drawing/2014/main" id="{951B30A7-DEAA-700F-8C12-32F435D3F28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CF7E881F-B3AD-8939-774E-99E3C94837F9}"/>
              </a:ext>
            </a:extLst>
          </p:cNvPr>
          <p:cNvSpPr>
            <a:spLocks noGrp="1"/>
          </p:cNvSpPr>
          <p:nvPr>
            <p:ph type="sldNum" sz="quarter" idx="11"/>
          </p:nvPr>
        </p:nvSpPr>
        <p:spPr>
          <a:xfrm>
            <a:off x="8066982" y="6360208"/>
            <a:ext cx="4023360" cy="365125"/>
          </a:xfrm>
        </p:spPr>
        <p:txBody>
          <a:bodyPr/>
          <a:lstStyle/>
          <a:p>
            <a:fld id="{6B501C70-5F60-456A-A5D9-23BC34510FC8}" type="slidenum">
              <a:rPr lang="en-US" smtClean="0"/>
              <a:pPr/>
              <a:t>‹#›</a:t>
            </a:fld>
            <a:endParaRPr lang="en-US"/>
          </a:p>
        </p:txBody>
      </p:sp>
      <p:cxnSp>
        <p:nvCxnSpPr>
          <p:cNvPr id="5" name="Straight Connector 4">
            <a:extLst>
              <a:ext uri="{FF2B5EF4-FFF2-40B4-BE49-F238E27FC236}">
                <a16:creationId xmlns:a16="http://schemas.microsoft.com/office/drawing/2014/main" id="{BD600ACC-19C9-878F-1FC2-F379E0AF70CE}"/>
              </a:ext>
              <a:ext uri="{C183D7F6-B498-43B3-948B-1728B52AA6E4}">
                <adec:decorative xmlns:adec="http://schemas.microsoft.com/office/drawing/2017/decorative" val="1"/>
              </a:ext>
            </a:extLst>
          </p:cNvPr>
          <p:cNvCxnSpPr>
            <a:cxnSpLocks/>
          </p:cNvCxnSpPr>
          <p:nvPr userDrawn="1"/>
        </p:nvCxnSpPr>
        <p:spPr>
          <a:xfrm>
            <a:off x="838197" y="2391932"/>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D48FE5-00D7-60D2-1D9A-D789ED1E6B5C}"/>
              </a:ext>
              <a:ext uri="{C183D7F6-B498-43B3-948B-1728B52AA6E4}">
                <adec:decorative xmlns:adec="http://schemas.microsoft.com/office/drawing/2017/decorative" val="1"/>
              </a:ext>
            </a:extLst>
          </p:cNvPr>
          <p:cNvCxnSpPr>
            <a:cxnSpLocks/>
          </p:cNvCxnSpPr>
          <p:nvPr userDrawn="1"/>
        </p:nvCxnSpPr>
        <p:spPr>
          <a:xfrm>
            <a:off x="838197" y="3227462"/>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55DEBD4-B3E7-7504-2F96-2D41585A16B8}"/>
              </a:ext>
              <a:ext uri="{C183D7F6-B498-43B3-948B-1728B52AA6E4}">
                <adec:decorative xmlns:adec="http://schemas.microsoft.com/office/drawing/2017/decorative" val="1"/>
              </a:ext>
            </a:extLst>
          </p:cNvPr>
          <p:cNvCxnSpPr>
            <a:cxnSpLocks/>
          </p:cNvCxnSpPr>
          <p:nvPr userDrawn="1"/>
        </p:nvCxnSpPr>
        <p:spPr>
          <a:xfrm>
            <a:off x="838197" y="4062992"/>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2A8F4C9-32D6-097F-4885-3F0837F7B15C}"/>
              </a:ext>
              <a:ext uri="{C183D7F6-B498-43B3-948B-1728B52AA6E4}">
                <adec:decorative xmlns:adec="http://schemas.microsoft.com/office/drawing/2017/decorative" val="1"/>
              </a:ext>
            </a:extLst>
          </p:cNvPr>
          <p:cNvCxnSpPr>
            <a:cxnSpLocks/>
          </p:cNvCxnSpPr>
          <p:nvPr userDrawn="1"/>
        </p:nvCxnSpPr>
        <p:spPr>
          <a:xfrm>
            <a:off x="838197" y="4898522"/>
            <a:ext cx="10302541" cy="0"/>
          </a:xfrm>
          <a:prstGeom prst="line">
            <a:avLst/>
          </a:prstGeom>
          <a:ln cap="rnd">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 Placeholder 25">
            <a:extLst>
              <a:ext uri="{FF2B5EF4-FFF2-40B4-BE49-F238E27FC236}">
                <a16:creationId xmlns:a16="http://schemas.microsoft.com/office/drawing/2014/main" id="{995EF383-68F5-70EF-20A0-CD54AC7889FD}"/>
              </a:ext>
            </a:extLst>
          </p:cNvPr>
          <p:cNvSpPr>
            <a:spLocks noGrp="1"/>
          </p:cNvSpPr>
          <p:nvPr>
            <p:ph type="body" sz="quarter" idx="22" hasCustomPrompt="1"/>
          </p:nvPr>
        </p:nvSpPr>
        <p:spPr>
          <a:xfrm>
            <a:off x="1014826" y="1774112"/>
            <a:ext cx="10125909" cy="400110"/>
          </a:xfrm>
        </p:spPr>
        <p:txBody>
          <a:bodyPr wrap="square" anchor="ctr">
            <a:spAutoFit/>
          </a:bodyPr>
          <a:lstStyle>
            <a:lvl1pPr marL="0" indent="0" algn="l">
              <a:lnSpc>
                <a:spcPct val="10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5" name="Text Placeholder 25">
            <a:extLst>
              <a:ext uri="{FF2B5EF4-FFF2-40B4-BE49-F238E27FC236}">
                <a16:creationId xmlns:a16="http://schemas.microsoft.com/office/drawing/2014/main" id="{CFF13CC4-4DF9-2A79-2925-34C3A729B5A8}"/>
              </a:ext>
            </a:extLst>
          </p:cNvPr>
          <p:cNvSpPr>
            <a:spLocks noGrp="1"/>
          </p:cNvSpPr>
          <p:nvPr>
            <p:ph type="body" sz="quarter" idx="23" hasCustomPrompt="1"/>
          </p:nvPr>
        </p:nvSpPr>
        <p:spPr>
          <a:xfrm>
            <a:off x="1014826" y="2609642"/>
            <a:ext cx="10125909" cy="400110"/>
          </a:xfrm>
        </p:spPr>
        <p:txBody>
          <a:bodyPr wrap="square" anchor="ctr">
            <a:spAutoFit/>
          </a:bodyPr>
          <a:lstStyle>
            <a:lvl1pPr marL="0" indent="0" algn="l">
              <a:lnSpc>
                <a:spcPct val="10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6" name="Text Placeholder 25">
            <a:extLst>
              <a:ext uri="{FF2B5EF4-FFF2-40B4-BE49-F238E27FC236}">
                <a16:creationId xmlns:a16="http://schemas.microsoft.com/office/drawing/2014/main" id="{837C76FC-ECBD-FCD0-D496-086365BAF2F2}"/>
              </a:ext>
            </a:extLst>
          </p:cNvPr>
          <p:cNvSpPr>
            <a:spLocks noGrp="1"/>
          </p:cNvSpPr>
          <p:nvPr>
            <p:ph type="body" sz="quarter" idx="24" hasCustomPrompt="1"/>
          </p:nvPr>
        </p:nvSpPr>
        <p:spPr>
          <a:xfrm>
            <a:off x="1014826" y="3445172"/>
            <a:ext cx="10125909" cy="400110"/>
          </a:xfrm>
        </p:spPr>
        <p:txBody>
          <a:bodyPr wrap="square" anchor="ctr">
            <a:spAutoFit/>
          </a:bodyPr>
          <a:lstStyle>
            <a:lvl1pPr marL="0" indent="0" algn="l">
              <a:lnSpc>
                <a:spcPct val="10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7" name="Text Placeholder 25">
            <a:extLst>
              <a:ext uri="{FF2B5EF4-FFF2-40B4-BE49-F238E27FC236}">
                <a16:creationId xmlns:a16="http://schemas.microsoft.com/office/drawing/2014/main" id="{81E1E5CA-7678-8817-4B58-4592AF166AC5}"/>
              </a:ext>
            </a:extLst>
          </p:cNvPr>
          <p:cNvSpPr>
            <a:spLocks noGrp="1"/>
          </p:cNvSpPr>
          <p:nvPr>
            <p:ph type="body" sz="quarter" idx="25" hasCustomPrompt="1"/>
          </p:nvPr>
        </p:nvSpPr>
        <p:spPr>
          <a:xfrm>
            <a:off x="1014826" y="4280702"/>
            <a:ext cx="10125909" cy="400110"/>
          </a:xfrm>
        </p:spPr>
        <p:txBody>
          <a:bodyPr wrap="square" anchor="ctr">
            <a:spAutoFit/>
          </a:bodyPr>
          <a:lstStyle>
            <a:lvl1pPr marL="0" indent="0" algn="l">
              <a:lnSpc>
                <a:spcPct val="10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8" name="Text Placeholder 25">
            <a:extLst>
              <a:ext uri="{FF2B5EF4-FFF2-40B4-BE49-F238E27FC236}">
                <a16:creationId xmlns:a16="http://schemas.microsoft.com/office/drawing/2014/main" id="{98A9979B-D5BB-7A17-4C70-7637D78C21E3}"/>
              </a:ext>
            </a:extLst>
          </p:cNvPr>
          <p:cNvSpPr>
            <a:spLocks noGrp="1"/>
          </p:cNvSpPr>
          <p:nvPr>
            <p:ph type="body" sz="quarter" idx="26" hasCustomPrompt="1"/>
          </p:nvPr>
        </p:nvSpPr>
        <p:spPr>
          <a:xfrm>
            <a:off x="1014826" y="5116232"/>
            <a:ext cx="10125909" cy="400110"/>
          </a:xfrm>
        </p:spPr>
        <p:txBody>
          <a:bodyPr wrap="square" anchor="ctr">
            <a:spAutoFit/>
          </a:bodyPr>
          <a:lstStyle>
            <a:lvl1pPr marL="0" indent="0" algn="l">
              <a:lnSpc>
                <a:spcPct val="10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Tree>
    <p:extLst>
      <p:ext uri="{BB962C8B-B14F-4D97-AF65-F5344CB8AC3E}">
        <p14:creationId xmlns:p14="http://schemas.microsoft.com/office/powerpoint/2010/main" val="4178852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cess List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313B-7F1E-4F98-1867-C257E6C098E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405FB27-DF23-ED36-09E5-70C2E05DDC6C}"/>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3234993-028C-67BD-A505-9FCAD093C63D}"/>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4">
            <a:extLst>
              <a:ext uri="{FF2B5EF4-FFF2-40B4-BE49-F238E27FC236}">
                <a16:creationId xmlns:a16="http://schemas.microsoft.com/office/drawing/2014/main" id="{53DBBB2E-42C6-B3F0-4069-2EEB5B8CB3BD}"/>
              </a:ext>
              <a:ext uri="{C183D7F6-B498-43B3-948B-1728B52AA6E4}">
                <adec:decorative xmlns:adec="http://schemas.microsoft.com/office/drawing/2017/decorative" val="1"/>
              </a:ext>
            </a:extLst>
          </p:cNvPr>
          <p:cNvSpPr/>
          <p:nvPr userDrawn="1"/>
        </p:nvSpPr>
        <p:spPr>
          <a:xfrm>
            <a:off x="876301" y="2023594"/>
            <a:ext cx="7270750" cy="6459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B3A4B2F-2277-C7D0-46B7-FFF7E73B623F}"/>
              </a:ext>
            </a:extLst>
          </p:cNvPr>
          <p:cNvSpPr/>
          <p:nvPr userDrawn="1"/>
        </p:nvSpPr>
        <p:spPr>
          <a:xfrm>
            <a:off x="838199" y="1737527"/>
            <a:ext cx="640080" cy="640080"/>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ea typeface="Open Sans Extrabold" panose="020B0906030804020204" pitchFamily="34" charset="0"/>
                <a:cs typeface="Open Sans Extrabold" panose="020B0906030804020204" pitchFamily="34" charset="0"/>
              </a:rPr>
              <a:t>1</a:t>
            </a:r>
          </a:p>
        </p:txBody>
      </p:sp>
      <p:sp>
        <p:nvSpPr>
          <p:cNvPr id="9" name="Oval 8">
            <a:extLst>
              <a:ext uri="{FF2B5EF4-FFF2-40B4-BE49-F238E27FC236}">
                <a16:creationId xmlns:a16="http://schemas.microsoft.com/office/drawing/2014/main" id="{0F3F98A0-B843-0CF2-4E81-91194E7B5A69}"/>
              </a:ext>
            </a:extLst>
          </p:cNvPr>
          <p:cNvSpPr/>
          <p:nvPr userDrawn="1"/>
        </p:nvSpPr>
        <p:spPr>
          <a:xfrm>
            <a:off x="4410982" y="1737527"/>
            <a:ext cx="640080" cy="640080"/>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ea typeface="Open Sans Extrabold" panose="020B0906030804020204" pitchFamily="34" charset="0"/>
                <a:cs typeface="Open Sans Extrabold" panose="020B0906030804020204" pitchFamily="34" charset="0"/>
              </a:rPr>
              <a:t>2</a:t>
            </a:r>
          </a:p>
        </p:txBody>
      </p:sp>
      <p:sp>
        <p:nvSpPr>
          <p:cNvPr id="10" name="Oval 9">
            <a:extLst>
              <a:ext uri="{FF2B5EF4-FFF2-40B4-BE49-F238E27FC236}">
                <a16:creationId xmlns:a16="http://schemas.microsoft.com/office/drawing/2014/main" id="{2542F6B8-AC42-3519-8779-734B15A3E1AE}"/>
              </a:ext>
            </a:extLst>
          </p:cNvPr>
          <p:cNvSpPr/>
          <p:nvPr userDrawn="1"/>
        </p:nvSpPr>
        <p:spPr>
          <a:xfrm>
            <a:off x="7983765" y="1737527"/>
            <a:ext cx="640080" cy="640080"/>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ea typeface="Open Sans Extrabold" panose="020B0906030804020204" pitchFamily="34" charset="0"/>
                <a:cs typeface="Open Sans Extrabold" panose="020B0906030804020204" pitchFamily="34" charset="0"/>
              </a:rPr>
              <a:t>3</a:t>
            </a:r>
          </a:p>
        </p:txBody>
      </p:sp>
      <p:sp>
        <p:nvSpPr>
          <p:cNvPr id="15" name="Text Placeholder 25">
            <a:extLst>
              <a:ext uri="{FF2B5EF4-FFF2-40B4-BE49-F238E27FC236}">
                <a16:creationId xmlns:a16="http://schemas.microsoft.com/office/drawing/2014/main" id="{884DB1D8-58CE-AD30-5B16-6554D1BF1C6D}"/>
              </a:ext>
            </a:extLst>
          </p:cNvPr>
          <p:cNvSpPr>
            <a:spLocks noGrp="1"/>
          </p:cNvSpPr>
          <p:nvPr>
            <p:ph type="body" sz="quarter" idx="22" hasCustomPrompt="1"/>
          </p:nvPr>
        </p:nvSpPr>
        <p:spPr>
          <a:xfrm>
            <a:off x="876301" y="2593813"/>
            <a:ext cx="3191256"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16" name="Text Placeholder 25">
            <a:extLst>
              <a:ext uri="{FF2B5EF4-FFF2-40B4-BE49-F238E27FC236}">
                <a16:creationId xmlns:a16="http://schemas.microsoft.com/office/drawing/2014/main" id="{70E55749-CFAC-0927-9BBF-FBADCAB93E33}"/>
              </a:ext>
            </a:extLst>
          </p:cNvPr>
          <p:cNvSpPr>
            <a:spLocks noGrp="1"/>
          </p:cNvSpPr>
          <p:nvPr>
            <p:ph type="body" sz="quarter" idx="28" hasCustomPrompt="1"/>
          </p:nvPr>
        </p:nvSpPr>
        <p:spPr>
          <a:xfrm>
            <a:off x="876301" y="3158569"/>
            <a:ext cx="3191256" cy="2912217"/>
          </a:xfrm>
        </p:spPr>
        <p:txBody>
          <a:bodyPr wrap="square" anchor="t">
            <a:noAutofit/>
          </a:bodyPr>
          <a:lstStyle>
            <a:lvl1pPr marL="0" indent="0" algn="l">
              <a:lnSpc>
                <a:spcPct val="15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17" name="Text Placeholder 25">
            <a:extLst>
              <a:ext uri="{FF2B5EF4-FFF2-40B4-BE49-F238E27FC236}">
                <a16:creationId xmlns:a16="http://schemas.microsoft.com/office/drawing/2014/main" id="{9FF5FACA-07C6-69DB-A17E-A3604C73C7BF}"/>
              </a:ext>
            </a:extLst>
          </p:cNvPr>
          <p:cNvSpPr>
            <a:spLocks noGrp="1"/>
          </p:cNvSpPr>
          <p:nvPr>
            <p:ph type="body" sz="quarter" idx="29" hasCustomPrompt="1"/>
          </p:nvPr>
        </p:nvSpPr>
        <p:spPr>
          <a:xfrm>
            <a:off x="4410982" y="2593812"/>
            <a:ext cx="3191256"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18" name="Text Placeholder 25">
            <a:extLst>
              <a:ext uri="{FF2B5EF4-FFF2-40B4-BE49-F238E27FC236}">
                <a16:creationId xmlns:a16="http://schemas.microsoft.com/office/drawing/2014/main" id="{4C8A3EC5-1F37-6EDE-17EB-307F43895476}"/>
              </a:ext>
            </a:extLst>
          </p:cNvPr>
          <p:cNvSpPr>
            <a:spLocks noGrp="1"/>
          </p:cNvSpPr>
          <p:nvPr>
            <p:ph type="body" sz="quarter" idx="30" hasCustomPrompt="1"/>
          </p:nvPr>
        </p:nvSpPr>
        <p:spPr>
          <a:xfrm>
            <a:off x="4410982" y="3158568"/>
            <a:ext cx="3191256" cy="2912217"/>
          </a:xfrm>
        </p:spPr>
        <p:txBody>
          <a:bodyPr wrap="square" anchor="t">
            <a:noAutofit/>
          </a:bodyPr>
          <a:lstStyle>
            <a:lvl1pPr marL="0" indent="0" algn="l">
              <a:lnSpc>
                <a:spcPct val="15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19" name="Text Placeholder 25">
            <a:extLst>
              <a:ext uri="{FF2B5EF4-FFF2-40B4-BE49-F238E27FC236}">
                <a16:creationId xmlns:a16="http://schemas.microsoft.com/office/drawing/2014/main" id="{DD58E6A6-5551-D66F-9EFE-4FA553EF40CA}"/>
              </a:ext>
            </a:extLst>
          </p:cNvPr>
          <p:cNvSpPr>
            <a:spLocks noGrp="1"/>
          </p:cNvSpPr>
          <p:nvPr>
            <p:ph type="body" sz="quarter" idx="31" hasCustomPrompt="1"/>
          </p:nvPr>
        </p:nvSpPr>
        <p:spPr>
          <a:xfrm>
            <a:off x="7983765" y="2590104"/>
            <a:ext cx="3191256"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20" name="Text Placeholder 25">
            <a:extLst>
              <a:ext uri="{FF2B5EF4-FFF2-40B4-BE49-F238E27FC236}">
                <a16:creationId xmlns:a16="http://schemas.microsoft.com/office/drawing/2014/main" id="{0512A5D1-DA33-FAA4-4870-950C66F2F77E}"/>
              </a:ext>
            </a:extLst>
          </p:cNvPr>
          <p:cNvSpPr>
            <a:spLocks noGrp="1"/>
          </p:cNvSpPr>
          <p:nvPr>
            <p:ph type="body" sz="quarter" idx="32" hasCustomPrompt="1"/>
          </p:nvPr>
        </p:nvSpPr>
        <p:spPr>
          <a:xfrm>
            <a:off x="7983765" y="3154860"/>
            <a:ext cx="3191256" cy="2912217"/>
          </a:xfrm>
        </p:spPr>
        <p:txBody>
          <a:bodyPr wrap="square" anchor="t">
            <a:noAutofit/>
          </a:bodyPr>
          <a:lstStyle>
            <a:lvl1pPr marL="0" indent="0" algn="l">
              <a:lnSpc>
                <a:spcPct val="150000"/>
              </a:lnSpc>
              <a:buNone/>
              <a:defRPr sz="20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Tree>
    <p:extLst>
      <p:ext uri="{BB962C8B-B14F-4D97-AF65-F5344CB8AC3E}">
        <p14:creationId xmlns:p14="http://schemas.microsoft.com/office/powerpoint/2010/main" val="332523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cess List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B573-1FAA-E6C4-B898-A05A818761AD}"/>
              </a:ext>
            </a:extLst>
          </p:cNvPr>
          <p:cNvSpPr>
            <a:spLocks noGrp="1"/>
          </p:cNvSpPr>
          <p:nvPr>
            <p:ph type="title"/>
          </p:nvPr>
        </p:nvSpPr>
        <p:spPr>
          <a:xfrm>
            <a:off x="838199" y="634491"/>
            <a:ext cx="5372101" cy="111643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7151749-3785-59A6-422E-AD52C1DE350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D289592-5A30-A724-601C-E1CDFEF4839B}"/>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4">
            <a:extLst>
              <a:ext uri="{FF2B5EF4-FFF2-40B4-BE49-F238E27FC236}">
                <a16:creationId xmlns:a16="http://schemas.microsoft.com/office/drawing/2014/main" id="{8F92C037-36A6-2219-6F08-AF885CBD3514}"/>
              </a:ext>
              <a:ext uri="{C183D7F6-B498-43B3-948B-1728B52AA6E4}">
                <adec:decorative xmlns:adec="http://schemas.microsoft.com/office/drawing/2017/decorative" val="1"/>
              </a:ext>
            </a:extLst>
          </p:cNvPr>
          <p:cNvSpPr/>
          <p:nvPr userDrawn="1"/>
        </p:nvSpPr>
        <p:spPr>
          <a:xfrm rot="5400000">
            <a:off x="4377750" y="2397445"/>
            <a:ext cx="4858899" cy="6401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D47DDA5-4944-55C2-51E4-8F3A958C772F}"/>
              </a:ext>
              <a:ext uri="{C183D7F6-B498-43B3-948B-1728B52AA6E4}">
                <adec:decorative xmlns:adec="http://schemas.microsoft.com/office/drawing/2017/decorative" val="1"/>
              </a:ext>
            </a:extLst>
          </p:cNvPr>
          <p:cNvSpPr/>
          <p:nvPr userDrawn="1"/>
        </p:nvSpPr>
        <p:spPr>
          <a:xfrm rot="5400000">
            <a:off x="-691606" y="4229389"/>
            <a:ext cx="3593013" cy="6400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9ED04D6-EF08-3F2F-B1EB-8B0821D23077}"/>
              </a:ext>
            </a:extLst>
          </p:cNvPr>
          <p:cNvSpPr/>
          <p:nvPr/>
        </p:nvSpPr>
        <p:spPr>
          <a:xfrm>
            <a:off x="838199" y="2382852"/>
            <a:ext cx="533402" cy="533402"/>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Open Sans Extrabold" panose="020B0906030804020204" pitchFamily="34" charset="0"/>
                <a:cs typeface="Open Sans Extrabold" panose="020B0906030804020204" pitchFamily="34" charset="0"/>
              </a:rPr>
              <a:t>1</a:t>
            </a:r>
          </a:p>
        </p:txBody>
      </p:sp>
      <p:sp>
        <p:nvSpPr>
          <p:cNvPr id="13" name="Oval 12">
            <a:extLst>
              <a:ext uri="{FF2B5EF4-FFF2-40B4-BE49-F238E27FC236}">
                <a16:creationId xmlns:a16="http://schemas.microsoft.com/office/drawing/2014/main" id="{870A6069-174F-879A-7410-5CFC2E8929D8}"/>
              </a:ext>
            </a:extLst>
          </p:cNvPr>
          <p:cNvSpPr/>
          <p:nvPr/>
        </p:nvSpPr>
        <p:spPr>
          <a:xfrm>
            <a:off x="838199" y="4376752"/>
            <a:ext cx="533402" cy="533402"/>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Open Sans Extrabold" panose="020B0906030804020204" pitchFamily="34" charset="0"/>
                <a:cs typeface="Open Sans Extrabold" panose="020B0906030804020204" pitchFamily="34" charset="0"/>
              </a:rPr>
              <a:t>2</a:t>
            </a:r>
          </a:p>
        </p:txBody>
      </p:sp>
      <p:sp>
        <p:nvSpPr>
          <p:cNvPr id="17" name="Oval 16">
            <a:extLst>
              <a:ext uri="{FF2B5EF4-FFF2-40B4-BE49-F238E27FC236}">
                <a16:creationId xmlns:a16="http://schemas.microsoft.com/office/drawing/2014/main" id="{F59E12C7-8AAD-5CF1-256A-FA87524CD96C}"/>
              </a:ext>
            </a:extLst>
          </p:cNvPr>
          <p:cNvSpPr/>
          <p:nvPr userDrawn="1"/>
        </p:nvSpPr>
        <p:spPr>
          <a:xfrm>
            <a:off x="6540499" y="362835"/>
            <a:ext cx="533402" cy="533402"/>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Open Sans Extrabold" panose="020B0906030804020204" pitchFamily="34" charset="0"/>
                <a:cs typeface="Open Sans Extrabold" panose="020B0906030804020204" pitchFamily="34" charset="0"/>
              </a:rPr>
              <a:t>3</a:t>
            </a:r>
          </a:p>
        </p:txBody>
      </p:sp>
      <p:sp>
        <p:nvSpPr>
          <p:cNvPr id="21" name="Oval 20">
            <a:extLst>
              <a:ext uri="{FF2B5EF4-FFF2-40B4-BE49-F238E27FC236}">
                <a16:creationId xmlns:a16="http://schemas.microsoft.com/office/drawing/2014/main" id="{D54D4FD2-8665-E2EA-AB4C-91D3573F23A7}"/>
              </a:ext>
            </a:extLst>
          </p:cNvPr>
          <p:cNvSpPr/>
          <p:nvPr userDrawn="1"/>
        </p:nvSpPr>
        <p:spPr>
          <a:xfrm>
            <a:off x="6540499" y="2354515"/>
            <a:ext cx="533402" cy="533402"/>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Open Sans Extrabold" panose="020B0906030804020204" pitchFamily="34" charset="0"/>
                <a:cs typeface="Open Sans Extrabold" panose="020B0906030804020204" pitchFamily="34" charset="0"/>
              </a:rPr>
              <a:t>4</a:t>
            </a:r>
          </a:p>
        </p:txBody>
      </p:sp>
      <p:sp>
        <p:nvSpPr>
          <p:cNvPr id="25" name="Oval 24">
            <a:extLst>
              <a:ext uri="{FF2B5EF4-FFF2-40B4-BE49-F238E27FC236}">
                <a16:creationId xmlns:a16="http://schemas.microsoft.com/office/drawing/2014/main" id="{5B15A48F-3703-2A65-7090-A80194325D38}"/>
              </a:ext>
            </a:extLst>
          </p:cNvPr>
          <p:cNvSpPr/>
          <p:nvPr userDrawn="1"/>
        </p:nvSpPr>
        <p:spPr>
          <a:xfrm>
            <a:off x="6540499" y="4346196"/>
            <a:ext cx="533402" cy="533402"/>
          </a:xfrm>
          <a:prstGeom prst="ellipse">
            <a:avLst/>
          </a:prstGeom>
          <a:solidFill>
            <a:schemeClr val="accent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Open Sans Extrabold" panose="020B0906030804020204" pitchFamily="34" charset="0"/>
                <a:cs typeface="Open Sans Extrabold" panose="020B0906030804020204" pitchFamily="34" charset="0"/>
              </a:rPr>
              <a:t>5</a:t>
            </a:r>
          </a:p>
        </p:txBody>
      </p:sp>
      <p:sp>
        <p:nvSpPr>
          <p:cNvPr id="28" name="Text Placeholder 25">
            <a:extLst>
              <a:ext uri="{FF2B5EF4-FFF2-40B4-BE49-F238E27FC236}">
                <a16:creationId xmlns:a16="http://schemas.microsoft.com/office/drawing/2014/main" id="{DB610204-CCFF-A5EB-6B4F-31F1460ECC53}"/>
              </a:ext>
            </a:extLst>
          </p:cNvPr>
          <p:cNvSpPr>
            <a:spLocks noGrp="1"/>
          </p:cNvSpPr>
          <p:nvPr userDrawn="1">
            <p:ph type="body" sz="quarter" idx="22" hasCustomPrompt="1"/>
          </p:nvPr>
        </p:nvSpPr>
        <p:spPr>
          <a:xfrm>
            <a:off x="1606298" y="2427840"/>
            <a:ext cx="4018498"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29" name="Text Placeholder 25">
            <a:extLst>
              <a:ext uri="{FF2B5EF4-FFF2-40B4-BE49-F238E27FC236}">
                <a16:creationId xmlns:a16="http://schemas.microsoft.com/office/drawing/2014/main" id="{5A2C1709-0730-2346-78B5-1F923D141BE5}"/>
              </a:ext>
            </a:extLst>
          </p:cNvPr>
          <p:cNvSpPr>
            <a:spLocks noGrp="1"/>
          </p:cNvSpPr>
          <p:nvPr userDrawn="1">
            <p:ph type="body" sz="quarter" idx="28" hasCustomPrompt="1"/>
          </p:nvPr>
        </p:nvSpPr>
        <p:spPr>
          <a:xfrm>
            <a:off x="1606298" y="2992597"/>
            <a:ext cx="4018498" cy="923330"/>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30" name="Text Placeholder 25">
            <a:extLst>
              <a:ext uri="{FF2B5EF4-FFF2-40B4-BE49-F238E27FC236}">
                <a16:creationId xmlns:a16="http://schemas.microsoft.com/office/drawing/2014/main" id="{49556CDB-5A3D-C8E9-06EE-63853D027713}"/>
              </a:ext>
            </a:extLst>
          </p:cNvPr>
          <p:cNvSpPr>
            <a:spLocks noGrp="1"/>
          </p:cNvSpPr>
          <p:nvPr>
            <p:ph type="body" sz="quarter" idx="29" hasCustomPrompt="1"/>
          </p:nvPr>
        </p:nvSpPr>
        <p:spPr>
          <a:xfrm>
            <a:off x="1606298" y="4428010"/>
            <a:ext cx="4018498"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31" name="Text Placeholder 25">
            <a:extLst>
              <a:ext uri="{FF2B5EF4-FFF2-40B4-BE49-F238E27FC236}">
                <a16:creationId xmlns:a16="http://schemas.microsoft.com/office/drawing/2014/main" id="{05BE5518-B223-41D8-484D-EC8EB9F7DA5F}"/>
              </a:ext>
            </a:extLst>
          </p:cNvPr>
          <p:cNvSpPr>
            <a:spLocks noGrp="1"/>
          </p:cNvSpPr>
          <p:nvPr>
            <p:ph type="body" sz="quarter" idx="30" hasCustomPrompt="1"/>
          </p:nvPr>
        </p:nvSpPr>
        <p:spPr>
          <a:xfrm>
            <a:off x="1606298" y="4992337"/>
            <a:ext cx="4018498" cy="923330"/>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32" name="Text Placeholder 25">
            <a:extLst>
              <a:ext uri="{FF2B5EF4-FFF2-40B4-BE49-F238E27FC236}">
                <a16:creationId xmlns:a16="http://schemas.microsoft.com/office/drawing/2014/main" id="{D7F8FA5A-8D0B-8EB8-B987-538BE3BCA3DD}"/>
              </a:ext>
            </a:extLst>
          </p:cNvPr>
          <p:cNvSpPr>
            <a:spLocks noGrp="1"/>
          </p:cNvSpPr>
          <p:nvPr>
            <p:ph type="body" sz="quarter" idx="31" hasCustomPrompt="1"/>
          </p:nvPr>
        </p:nvSpPr>
        <p:spPr>
          <a:xfrm>
            <a:off x="7200898" y="432719"/>
            <a:ext cx="4018498"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33" name="Text Placeholder 25">
            <a:extLst>
              <a:ext uri="{FF2B5EF4-FFF2-40B4-BE49-F238E27FC236}">
                <a16:creationId xmlns:a16="http://schemas.microsoft.com/office/drawing/2014/main" id="{413B9715-FC12-5343-1417-95FF6EDED76C}"/>
              </a:ext>
            </a:extLst>
          </p:cNvPr>
          <p:cNvSpPr>
            <a:spLocks noGrp="1"/>
          </p:cNvSpPr>
          <p:nvPr>
            <p:ph type="body" sz="quarter" idx="32" hasCustomPrompt="1"/>
          </p:nvPr>
        </p:nvSpPr>
        <p:spPr>
          <a:xfrm>
            <a:off x="7200898" y="1005756"/>
            <a:ext cx="4018498" cy="923330"/>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34" name="Text Placeholder 25">
            <a:extLst>
              <a:ext uri="{FF2B5EF4-FFF2-40B4-BE49-F238E27FC236}">
                <a16:creationId xmlns:a16="http://schemas.microsoft.com/office/drawing/2014/main" id="{1E89EFB2-A724-CD1C-3CFE-9B466EC97CC5}"/>
              </a:ext>
            </a:extLst>
          </p:cNvPr>
          <p:cNvSpPr>
            <a:spLocks noGrp="1"/>
          </p:cNvSpPr>
          <p:nvPr>
            <p:ph type="body" sz="quarter" idx="33" hasCustomPrompt="1"/>
          </p:nvPr>
        </p:nvSpPr>
        <p:spPr>
          <a:xfrm>
            <a:off x="7200898" y="2405772"/>
            <a:ext cx="4018498"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35" name="Text Placeholder 25">
            <a:extLst>
              <a:ext uri="{FF2B5EF4-FFF2-40B4-BE49-F238E27FC236}">
                <a16:creationId xmlns:a16="http://schemas.microsoft.com/office/drawing/2014/main" id="{6141785B-7465-107B-13F5-E473A2F25CA9}"/>
              </a:ext>
            </a:extLst>
          </p:cNvPr>
          <p:cNvSpPr>
            <a:spLocks noGrp="1"/>
          </p:cNvSpPr>
          <p:nvPr>
            <p:ph type="body" sz="quarter" idx="34" hasCustomPrompt="1"/>
          </p:nvPr>
        </p:nvSpPr>
        <p:spPr>
          <a:xfrm>
            <a:off x="7200898" y="2967335"/>
            <a:ext cx="4018498" cy="923330"/>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38" name="Text Placeholder 25">
            <a:extLst>
              <a:ext uri="{FF2B5EF4-FFF2-40B4-BE49-F238E27FC236}">
                <a16:creationId xmlns:a16="http://schemas.microsoft.com/office/drawing/2014/main" id="{93520916-F510-B1C1-1BB4-CDA8368F3DBD}"/>
              </a:ext>
            </a:extLst>
          </p:cNvPr>
          <p:cNvSpPr>
            <a:spLocks noGrp="1"/>
          </p:cNvSpPr>
          <p:nvPr>
            <p:ph type="body" sz="quarter" idx="35" hasCustomPrompt="1"/>
          </p:nvPr>
        </p:nvSpPr>
        <p:spPr>
          <a:xfrm>
            <a:off x="7200898" y="4373367"/>
            <a:ext cx="4018498"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Lorem Ipsum </a:t>
            </a:r>
          </a:p>
        </p:txBody>
      </p:sp>
      <p:sp>
        <p:nvSpPr>
          <p:cNvPr id="39" name="Text Placeholder 25">
            <a:extLst>
              <a:ext uri="{FF2B5EF4-FFF2-40B4-BE49-F238E27FC236}">
                <a16:creationId xmlns:a16="http://schemas.microsoft.com/office/drawing/2014/main" id="{EDEC7E17-5B33-AA16-3339-326115DF7CDE}"/>
              </a:ext>
            </a:extLst>
          </p:cNvPr>
          <p:cNvSpPr>
            <a:spLocks noGrp="1"/>
          </p:cNvSpPr>
          <p:nvPr>
            <p:ph type="body" sz="quarter" idx="36" hasCustomPrompt="1"/>
          </p:nvPr>
        </p:nvSpPr>
        <p:spPr>
          <a:xfrm>
            <a:off x="7200898" y="4934930"/>
            <a:ext cx="4018498" cy="923330"/>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Tree>
    <p:extLst>
      <p:ext uri="{BB962C8B-B14F-4D97-AF65-F5344CB8AC3E}">
        <p14:creationId xmlns:p14="http://schemas.microsoft.com/office/powerpoint/2010/main" val="124291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p:txBody>
          <a:bodyPr/>
          <a:lstStyle>
            <a:lvl1pPr>
              <a:defRPr/>
            </a:lvl1pPr>
          </a:lstStyle>
          <a:p>
            <a:r>
              <a:rPr lang="en-US"/>
              <a:t>1 Speaker</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8" name="Rectangle 7">
            <a:extLst>
              <a:ext uri="{FF2B5EF4-FFF2-40B4-BE49-F238E27FC236}">
                <a16:creationId xmlns:a16="http://schemas.microsoft.com/office/drawing/2014/main" id="{7675252A-3F24-0B28-5507-CD454C02EB3D}"/>
              </a:ext>
              <a:ext uri="{C183D7F6-B498-43B3-948B-1728B52AA6E4}">
                <adec:decorative xmlns:adec="http://schemas.microsoft.com/office/drawing/2017/decorative" val="1"/>
              </a:ext>
            </a:extLst>
          </p:cNvPr>
          <p:cNvSpPr/>
          <p:nvPr userDrawn="1"/>
        </p:nvSpPr>
        <p:spPr>
          <a:xfrm rot="5400000">
            <a:off x="5977473" y="765918"/>
            <a:ext cx="36576" cy="35565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838199" y="2807951"/>
            <a:ext cx="10315125" cy="523220"/>
          </a:xfrm>
        </p:spPr>
        <p:txBody>
          <a:bodyPr wrap="square" anchor="ctr">
            <a:spAutoFit/>
          </a:bodyPr>
          <a:lstStyle>
            <a:lvl1pPr marL="0" indent="0" algn="ctr">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838199" y="3455197"/>
            <a:ext cx="10315125" cy="430887"/>
          </a:xfrm>
        </p:spPr>
        <p:txBody>
          <a:bodyPr wrap="square" anchor="ctr">
            <a:spAutoFit/>
          </a:bodyPr>
          <a:lstStyle>
            <a:lvl1pPr marL="0" indent="0" algn="ctr">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838199" y="3955683"/>
            <a:ext cx="10315125" cy="430887"/>
          </a:xfrm>
        </p:spPr>
        <p:txBody>
          <a:bodyPr wrap="square" anchor="ctr">
            <a:spAutoFit/>
          </a:bodyPr>
          <a:lstStyle>
            <a:lvl1pPr marL="0" indent="0" algn="ctr">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Tree>
    <p:extLst>
      <p:ext uri="{BB962C8B-B14F-4D97-AF65-F5344CB8AC3E}">
        <p14:creationId xmlns:p14="http://schemas.microsoft.com/office/powerpoint/2010/main" val="1950466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Speaker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p:txBody>
          <a:bodyPr/>
          <a:lstStyle>
            <a:lvl1pPr>
              <a:defRPr/>
            </a:lvl1pPr>
          </a:lstStyle>
          <a:p>
            <a:r>
              <a:rPr lang="en-US"/>
              <a:t>1 Speaker with Photo</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4421579" y="2652704"/>
            <a:ext cx="6731745"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4421579" y="3299950"/>
            <a:ext cx="6731745"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4421579" y="3800436"/>
            <a:ext cx="6731745"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 name="Rectangle 4">
            <a:extLst>
              <a:ext uri="{FF2B5EF4-FFF2-40B4-BE49-F238E27FC236}">
                <a16:creationId xmlns:a16="http://schemas.microsoft.com/office/drawing/2014/main" id="{E93BAB05-739A-035B-C15D-288F23304E36}"/>
              </a:ext>
              <a:ext uri="{C183D7F6-B498-43B3-948B-1728B52AA6E4}">
                <adec:decorative xmlns:adec="http://schemas.microsoft.com/office/drawing/2017/decorative" val="1"/>
              </a:ext>
            </a:extLst>
          </p:cNvPr>
          <p:cNvSpPr/>
          <p:nvPr userDrawn="1"/>
        </p:nvSpPr>
        <p:spPr>
          <a:xfrm rot="10800000">
            <a:off x="3833913" y="1896834"/>
            <a:ext cx="36576" cy="30306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137CAD26-2039-E019-BB90-71A4FAC460D9}"/>
              </a:ext>
            </a:extLst>
          </p:cNvPr>
          <p:cNvSpPr>
            <a:spLocks noGrp="1"/>
          </p:cNvSpPr>
          <p:nvPr>
            <p:ph type="pic" sz="quarter" idx="25" hasCustomPrompt="1"/>
          </p:nvPr>
        </p:nvSpPr>
        <p:spPr>
          <a:xfrm>
            <a:off x="1335151" y="2438308"/>
            <a:ext cx="1947672" cy="1947672"/>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8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2356086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Speaker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p:txBody>
          <a:bodyPr/>
          <a:lstStyle>
            <a:lvl1pPr>
              <a:defRPr/>
            </a:lvl1pPr>
          </a:lstStyle>
          <a:p>
            <a:r>
              <a:rPr lang="en-US"/>
              <a:t>1 Speaker Bio</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4">
            <a:extLst>
              <a:ext uri="{FF2B5EF4-FFF2-40B4-BE49-F238E27FC236}">
                <a16:creationId xmlns:a16="http://schemas.microsoft.com/office/drawing/2014/main" id="{E93BAB05-739A-035B-C15D-288F23304E36}"/>
              </a:ext>
              <a:ext uri="{C183D7F6-B498-43B3-948B-1728B52AA6E4}">
                <adec:decorative xmlns:adec="http://schemas.microsoft.com/office/drawing/2017/decorative" val="1"/>
              </a:ext>
            </a:extLst>
          </p:cNvPr>
          <p:cNvSpPr/>
          <p:nvPr userDrawn="1"/>
        </p:nvSpPr>
        <p:spPr>
          <a:xfrm rot="10800000">
            <a:off x="856481" y="1896833"/>
            <a:ext cx="36576" cy="3503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 Placeholder 25">
            <a:extLst>
              <a:ext uri="{FF2B5EF4-FFF2-40B4-BE49-F238E27FC236}">
                <a16:creationId xmlns:a16="http://schemas.microsoft.com/office/drawing/2014/main" id="{7AFFFA41-F669-8802-B9ED-C3F380B4C514}"/>
              </a:ext>
            </a:extLst>
          </p:cNvPr>
          <p:cNvSpPr>
            <a:spLocks noGrp="1"/>
          </p:cNvSpPr>
          <p:nvPr>
            <p:ph type="body" sz="quarter" idx="22" hasCustomPrompt="1"/>
          </p:nvPr>
        </p:nvSpPr>
        <p:spPr>
          <a:xfrm>
            <a:off x="1141847" y="1896833"/>
            <a:ext cx="10011476"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7" name="Text Placeholder 25">
            <a:extLst>
              <a:ext uri="{FF2B5EF4-FFF2-40B4-BE49-F238E27FC236}">
                <a16:creationId xmlns:a16="http://schemas.microsoft.com/office/drawing/2014/main" id="{671E104B-599E-39FD-8D6B-4AD6199D5096}"/>
              </a:ext>
            </a:extLst>
          </p:cNvPr>
          <p:cNvSpPr>
            <a:spLocks noGrp="1"/>
          </p:cNvSpPr>
          <p:nvPr>
            <p:ph type="body" sz="quarter" idx="23" hasCustomPrompt="1"/>
          </p:nvPr>
        </p:nvSpPr>
        <p:spPr>
          <a:xfrm>
            <a:off x="1141847" y="2544079"/>
            <a:ext cx="10011476"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8" name="Text Placeholder 25">
            <a:extLst>
              <a:ext uri="{FF2B5EF4-FFF2-40B4-BE49-F238E27FC236}">
                <a16:creationId xmlns:a16="http://schemas.microsoft.com/office/drawing/2014/main" id="{53C3092D-1B42-E954-56FB-CC12DDAF6D42}"/>
              </a:ext>
            </a:extLst>
          </p:cNvPr>
          <p:cNvSpPr>
            <a:spLocks noGrp="1"/>
          </p:cNvSpPr>
          <p:nvPr>
            <p:ph type="body" sz="quarter" idx="24" hasCustomPrompt="1"/>
          </p:nvPr>
        </p:nvSpPr>
        <p:spPr>
          <a:xfrm>
            <a:off x="1141848" y="3044565"/>
            <a:ext cx="10011476"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0" name="Text Placeholder 25">
            <a:extLst>
              <a:ext uri="{FF2B5EF4-FFF2-40B4-BE49-F238E27FC236}">
                <a16:creationId xmlns:a16="http://schemas.microsoft.com/office/drawing/2014/main" id="{B533DAA7-2EC2-5FC1-AD7C-FECF26782757}"/>
              </a:ext>
            </a:extLst>
          </p:cNvPr>
          <p:cNvSpPr>
            <a:spLocks noGrp="1"/>
          </p:cNvSpPr>
          <p:nvPr>
            <p:ph type="body" sz="quarter" idx="34" hasCustomPrompt="1"/>
          </p:nvPr>
        </p:nvSpPr>
        <p:spPr>
          <a:xfrm>
            <a:off x="1141847" y="3645647"/>
            <a:ext cx="10011476"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Tree>
    <p:extLst>
      <p:ext uri="{BB962C8B-B14F-4D97-AF65-F5344CB8AC3E}">
        <p14:creationId xmlns:p14="http://schemas.microsoft.com/office/powerpoint/2010/main" val="1362447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Speaker Bio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p:txBody>
          <a:bodyPr/>
          <a:lstStyle>
            <a:lvl1pPr>
              <a:defRPr/>
            </a:lvl1pPr>
          </a:lstStyle>
          <a:p>
            <a:r>
              <a:rPr lang="en-US"/>
              <a:t>1 Speaker Bio with Photo</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4038601" y="1961881"/>
            <a:ext cx="7114724"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4038601" y="2609127"/>
            <a:ext cx="7114724"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4038601" y="3109613"/>
            <a:ext cx="7114724"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 name="Rectangle 4">
            <a:extLst>
              <a:ext uri="{FF2B5EF4-FFF2-40B4-BE49-F238E27FC236}">
                <a16:creationId xmlns:a16="http://schemas.microsoft.com/office/drawing/2014/main" id="{E93BAB05-739A-035B-C15D-288F23304E36}"/>
              </a:ext>
              <a:ext uri="{C183D7F6-B498-43B3-948B-1728B52AA6E4}">
                <adec:decorative xmlns:adec="http://schemas.microsoft.com/office/drawing/2017/decorative" val="1"/>
              </a:ext>
            </a:extLst>
          </p:cNvPr>
          <p:cNvSpPr/>
          <p:nvPr userDrawn="1"/>
        </p:nvSpPr>
        <p:spPr>
          <a:xfrm rot="10800000" flipH="1">
            <a:off x="3291497" y="2514572"/>
            <a:ext cx="36576" cy="239775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137CAD26-2039-E019-BB90-71A4FAC460D9}"/>
              </a:ext>
            </a:extLst>
          </p:cNvPr>
          <p:cNvSpPr>
            <a:spLocks noGrp="1"/>
          </p:cNvSpPr>
          <p:nvPr>
            <p:ph type="pic" sz="quarter" idx="25" hasCustomPrompt="1"/>
          </p:nvPr>
        </p:nvSpPr>
        <p:spPr>
          <a:xfrm>
            <a:off x="838199" y="2739615"/>
            <a:ext cx="1947672" cy="1947672"/>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800" i="1">
                <a:solidFill>
                  <a:schemeClr val="bg2">
                    <a:lumMod val="50000"/>
                  </a:schemeClr>
                </a:solidFill>
              </a:defRPr>
            </a:lvl1pPr>
          </a:lstStyle>
          <a:p>
            <a:r>
              <a:rPr lang="en-US"/>
              <a:t>insert profile picture here</a:t>
            </a:r>
          </a:p>
        </p:txBody>
      </p:sp>
      <p:sp>
        <p:nvSpPr>
          <p:cNvPr id="15" name="Text Placeholder 25">
            <a:extLst>
              <a:ext uri="{FF2B5EF4-FFF2-40B4-BE49-F238E27FC236}">
                <a16:creationId xmlns:a16="http://schemas.microsoft.com/office/drawing/2014/main" id="{BC4EBF22-DEF9-C49C-620F-A6F017980050}"/>
              </a:ext>
            </a:extLst>
          </p:cNvPr>
          <p:cNvSpPr>
            <a:spLocks noGrp="1"/>
          </p:cNvSpPr>
          <p:nvPr>
            <p:ph type="body" sz="quarter" idx="34" hasCustomPrompt="1"/>
          </p:nvPr>
        </p:nvSpPr>
        <p:spPr>
          <a:xfrm>
            <a:off x="4038600" y="3710695"/>
            <a:ext cx="7114724"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Tree>
    <p:extLst>
      <p:ext uri="{BB962C8B-B14F-4D97-AF65-F5344CB8AC3E}">
        <p14:creationId xmlns:p14="http://schemas.microsoft.com/office/powerpoint/2010/main" val="2380706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2 Speakers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838199" y="2807951"/>
            <a:ext cx="4590288" cy="523220"/>
          </a:xfrm>
        </p:spPr>
        <p:txBody>
          <a:bodyPr wrap="square" anchor="ctr">
            <a:spAutoFit/>
          </a:bodyPr>
          <a:lstStyle>
            <a:lvl1pPr marL="0" indent="0" algn="ctr">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838199" y="3455197"/>
            <a:ext cx="4590288" cy="430887"/>
          </a:xfrm>
        </p:spPr>
        <p:txBody>
          <a:bodyPr wrap="square" anchor="ctr">
            <a:spAutoFit/>
          </a:bodyPr>
          <a:lstStyle>
            <a:lvl1pPr marL="0" indent="0" algn="ctr">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838199" y="3955683"/>
            <a:ext cx="4590288" cy="430887"/>
          </a:xfrm>
        </p:spPr>
        <p:txBody>
          <a:bodyPr wrap="square" anchor="ctr">
            <a:spAutoFit/>
          </a:bodyPr>
          <a:lstStyle>
            <a:lvl1pPr marL="0" indent="0" algn="ctr">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0" name="Rectangle 9">
            <a:extLst>
              <a:ext uri="{FF2B5EF4-FFF2-40B4-BE49-F238E27FC236}">
                <a16:creationId xmlns:a16="http://schemas.microsoft.com/office/drawing/2014/main" id="{4D90EA60-E02E-DCCA-1DD9-9277798F0BBC}"/>
              </a:ext>
              <a:ext uri="{C183D7F6-B498-43B3-948B-1728B52AA6E4}">
                <adec:decorative xmlns:adec="http://schemas.microsoft.com/office/drawing/2017/decorative" val="1"/>
              </a:ext>
            </a:extLst>
          </p:cNvPr>
          <p:cNvSpPr/>
          <p:nvPr userDrawn="1"/>
        </p:nvSpPr>
        <p:spPr>
          <a:xfrm>
            <a:off x="5977473" y="1889501"/>
            <a:ext cx="36576" cy="35565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 Placeholder 25">
            <a:extLst>
              <a:ext uri="{FF2B5EF4-FFF2-40B4-BE49-F238E27FC236}">
                <a16:creationId xmlns:a16="http://schemas.microsoft.com/office/drawing/2014/main" id="{B2EA77EA-F66F-6934-A8FC-70206B6FD676}"/>
              </a:ext>
            </a:extLst>
          </p:cNvPr>
          <p:cNvSpPr>
            <a:spLocks noGrp="1"/>
          </p:cNvSpPr>
          <p:nvPr>
            <p:ph type="body" sz="quarter" idx="25" hasCustomPrompt="1"/>
          </p:nvPr>
        </p:nvSpPr>
        <p:spPr>
          <a:xfrm>
            <a:off x="6563034" y="2807951"/>
            <a:ext cx="4590288" cy="523220"/>
          </a:xfrm>
        </p:spPr>
        <p:txBody>
          <a:bodyPr wrap="square" anchor="ctr">
            <a:spAutoFit/>
          </a:bodyPr>
          <a:lstStyle>
            <a:lvl1pPr marL="0" indent="0" algn="ctr">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7" name="Text Placeholder 25">
            <a:extLst>
              <a:ext uri="{FF2B5EF4-FFF2-40B4-BE49-F238E27FC236}">
                <a16:creationId xmlns:a16="http://schemas.microsoft.com/office/drawing/2014/main" id="{937D47A5-288A-3389-688B-7C5BC2D8C6D3}"/>
              </a:ext>
            </a:extLst>
          </p:cNvPr>
          <p:cNvSpPr>
            <a:spLocks noGrp="1"/>
          </p:cNvSpPr>
          <p:nvPr>
            <p:ph type="body" sz="quarter" idx="26" hasCustomPrompt="1"/>
          </p:nvPr>
        </p:nvSpPr>
        <p:spPr>
          <a:xfrm>
            <a:off x="6563034" y="3455197"/>
            <a:ext cx="4590288" cy="430887"/>
          </a:xfrm>
        </p:spPr>
        <p:txBody>
          <a:bodyPr wrap="square" anchor="ctr">
            <a:spAutoFit/>
          </a:bodyPr>
          <a:lstStyle>
            <a:lvl1pPr marL="0" indent="0" algn="ctr">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8" name="Text Placeholder 25">
            <a:extLst>
              <a:ext uri="{FF2B5EF4-FFF2-40B4-BE49-F238E27FC236}">
                <a16:creationId xmlns:a16="http://schemas.microsoft.com/office/drawing/2014/main" id="{AB8C742E-691F-CB3D-6B7D-0F75C4B5E99C}"/>
              </a:ext>
            </a:extLst>
          </p:cNvPr>
          <p:cNvSpPr>
            <a:spLocks noGrp="1"/>
          </p:cNvSpPr>
          <p:nvPr>
            <p:ph type="body" sz="quarter" idx="27" hasCustomPrompt="1"/>
          </p:nvPr>
        </p:nvSpPr>
        <p:spPr>
          <a:xfrm>
            <a:off x="6563034" y="3955683"/>
            <a:ext cx="4590288" cy="430887"/>
          </a:xfrm>
        </p:spPr>
        <p:txBody>
          <a:bodyPr wrap="square" anchor="ctr">
            <a:spAutoFit/>
          </a:bodyPr>
          <a:lstStyle>
            <a:lvl1pPr marL="0" indent="0" algn="ctr">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Tree>
    <p:extLst>
      <p:ext uri="{BB962C8B-B14F-4D97-AF65-F5344CB8AC3E}">
        <p14:creationId xmlns:p14="http://schemas.microsoft.com/office/powerpoint/2010/main" val="3059678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eaker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p:txBody>
          <a:bodyPr/>
          <a:lstStyle>
            <a:lvl1pPr>
              <a:defRPr/>
            </a:lvl1pPr>
          </a:lstStyle>
          <a:p>
            <a:r>
              <a:rPr lang="en-US"/>
              <a:t>2 Speakers with Photos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14" name="Picture Placeholder 13">
            <a:extLst>
              <a:ext uri="{FF2B5EF4-FFF2-40B4-BE49-F238E27FC236}">
                <a16:creationId xmlns:a16="http://schemas.microsoft.com/office/drawing/2014/main" id="{137CAD26-2039-E019-BB90-71A4FAC460D9}"/>
              </a:ext>
            </a:extLst>
          </p:cNvPr>
          <p:cNvSpPr>
            <a:spLocks noGrp="1"/>
          </p:cNvSpPr>
          <p:nvPr>
            <p:ph type="pic" sz="quarter" idx="25" hasCustomPrompt="1"/>
          </p:nvPr>
        </p:nvSpPr>
        <p:spPr>
          <a:xfrm>
            <a:off x="2397860" y="2069266"/>
            <a:ext cx="1470966" cy="1470966"/>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800" i="1">
                <a:solidFill>
                  <a:schemeClr val="bg2">
                    <a:lumMod val="50000"/>
                  </a:schemeClr>
                </a:solidFill>
              </a:defRPr>
            </a:lvl1pPr>
          </a:lstStyle>
          <a:p>
            <a:r>
              <a:rPr lang="en-US"/>
              <a:t>insert profile picture here</a:t>
            </a:r>
          </a:p>
        </p:txBody>
      </p:sp>
      <p:sp>
        <p:nvSpPr>
          <p:cNvPr id="6" name="Text Placeholder 25">
            <a:extLst>
              <a:ext uri="{FF2B5EF4-FFF2-40B4-BE49-F238E27FC236}">
                <a16:creationId xmlns:a16="http://schemas.microsoft.com/office/drawing/2014/main" id="{AFCC4B2F-267C-A168-AAB0-FA6B9AABC4D1}"/>
              </a:ext>
            </a:extLst>
          </p:cNvPr>
          <p:cNvSpPr>
            <a:spLocks noGrp="1"/>
          </p:cNvSpPr>
          <p:nvPr>
            <p:ph type="body" sz="quarter" idx="22" hasCustomPrompt="1"/>
          </p:nvPr>
        </p:nvSpPr>
        <p:spPr>
          <a:xfrm>
            <a:off x="838199" y="3718938"/>
            <a:ext cx="4590288" cy="523220"/>
          </a:xfrm>
        </p:spPr>
        <p:txBody>
          <a:bodyPr wrap="square" anchor="ctr">
            <a:spAutoFit/>
          </a:bodyPr>
          <a:lstStyle>
            <a:lvl1pPr marL="0" indent="0" algn="ctr">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7" name="Text Placeholder 25">
            <a:extLst>
              <a:ext uri="{FF2B5EF4-FFF2-40B4-BE49-F238E27FC236}">
                <a16:creationId xmlns:a16="http://schemas.microsoft.com/office/drawing/2014/main" id="{6FF82785-CE1E-D7F4-F1AF-82317F093B2A}"/>
              </a:ext>
            </a:extLst>
          </p:cNvPr>
          <p:cNvSpPr>
            <a:spLocks noGrp="1"/>
          </p:cNvSpPr>
          <p:nvPr>
            <p:ph type="body" sz="quarter" idx="23" hasCustomPrompt="1"/>
          </p:nvPr>
        </p:nvSpPr>
        <p:spPr>
          <a:xfrm>
            <a:off x="838199" y="4366184"/>
            <a:ext cx="4590288" cy="430887"/>
          </a:xfrm>
        </p:spPr>
        <p:txBody>
          <a:bodyPr wrap="square" anchor="ctr">
            <a:spAutoFit/>
          </a:bodyPr>
          <a:lstStyle>
            <a:lvl1pPr marL="0" indent="0" algn="ctr">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8" name="Text Placeholder 25">
            <a:extLst>
              <a:ext uri="{FF2B5EF4-FFF2-40B4-BE49-F238E27FC236}">
                <a16:creationId xmlns:a16="http://schemas.microsoft.com/office/drawing/2014/main" id="{313D3398-8EB9-11DF-8E1C-B21731A5EA82}"/>
              </a:ext>
            </a:extLst>
          </p:cNvPr>
          <p:cNvSpPr>
            <a:spLocks noGrp="1"/>
          </p:cNvSpPr>
          <p:nvPr>
            <p:ph type="body" sz="quarter" idx="24" hasCustomPrompt="1"/>
          </p:nvPr>
        </p:nvSpPr>
        <p:spPr>
          <a:xfrm>
            <a:off x="838199" y="4866670"/>
            <a:ext cx="4590288" cy="430887"/>
          </a:xfrm>
        </p:spPr>
        <p:txBody>
          <a:bodyPr wrap="square" anchor="ctr">
            <a:spAutoFit/>
          </a:bodyPr>
          <a:lstStyle>
            <a:lvl1pPr marL="0" indent="0" algn="ctr">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0" name="Rectangle 9">
            <a:extLst>
              <a:ext uri="{FF2B5EF4-FFF2-40B4-BE49-F238E27FC236}">
                <a16:creationId xmlns:a16="http://schemas.microsoft.com/office/drawing/2014/main" id="{138AD61D-C275-9AC7-49F2-E75DB28D0726}"/>
              </a:ext>
              <a:ext uri="{C183D7F6-B498-43B3-948B-1728B52AA6E4}">
                <adec:decorative xmlns:adec="http://schemas.microsoft.com/office/drawing/2017/decorative" val="1"/>
              </a:ext>
            </a:extLst>
          </p:cNvPr>
          <p:cNvSpPr/>
          <p:nvPr userDrawn="1"/>
        </p:nvSpPr>
        <p:spPr>
          <a:xfrm>
            <a:off x="5977473" y="1889501"/>
            <a:ext cx="36576" cy="355651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 Placeholder 25">
            <a:extLst>
              <a:ext uri="{FF2B5EF4-FFF2-40B4-BE49-F238E27FC236}">
                <a16:creationId xmlns:a16="http://schemas.microsoft.com/office/drawing/2014/main" id="{0B12AB30-14F3-0B73-75E7-3572E61902D3}"/>
              </a:ext>
            </a:extLst>
          </p:cNvPr>
          <p:cNvSpPr>
            <a:spLocks noGrp="1"/>
          </p:cNvSpPr>
          <p:nvPr>
            <p:ph type="body" sz="quarter" idx="26" hasCustomPrompt="1"/>
          </p:nvPr>
        </p:nvSpPr>
        <p:spPr>
          <a:xfrm>
            <a:off x="6563034" y="3718938"/>
            <a:ext cx="4590288" cy="523220"/>
          </a:xfrm>
        </p:spPr>
        <p:txBody>
          <a:bodyPr wrap="square" anchor="ctr">
            <a:spAutoFit/>
          </a:bodyPr>
          <a:lstStyle>
            <a:lvl1pPr marL="0" indent="0" algn="ctr">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5" name="Text Placeholder 25">
            <a:extLst>
              <a:ext uri="{FF2B5EF4-FFF2-40B4-BE49-F238E27FC236}">
                <a16:creationId xmlns:a16="http://schemas.microsoft.com/office/drawing/2014/main" id="{15BF614A-C065-718A-6AEF-4B326780B548}"/>
              </a:ext>
            </a:extLst>
          </p:cNvPr>
          <p:cNvSpPr>
            <a:spLocks noGrp="1"/>
          </p:cNvSpPr>
          <p:nvPr>
            <p:ph type="body" sz="quarter" idx="27" hasCustomPrompt="1"/>
          </p:nvPr>
        </p:nvSpPr>
        <p:spPr>
          <a:xfrm>
            <a:off x="6563034" y="4366184"/>
            <a:ext cx="4590288" cy="430887"/>
          </a:xfrm>
        </p:spPr>
        <p:txBody>
          <a:bodyPr wrap="square" anchor="ctr">
            <a:spAutoFit/>
          </a:bodyPr>
          <a:lstStyle>
            <a:lvl1pPr marL="0" indent="0" algn="ctr">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6" name="Text Placeholder 25">
            <a:extLst>
              <a:ext uri="{FF2B5EF4-FFF2-40B4-BE49-F238E27FC236}">
                <a16:creationId xmlns:a16="http://schemas.microsoft.com/office/drawing/2014/main" id="{41FB5FCE-FC14-D63A-E261-766AA3722C10}"/>
              </a:ext>
            </a:extLst>
          </p:cNvPr>
          <p:cNvSpPr>
            <a:spLocks noGrp="1"/>
          </p:cNvSpPr>
          <p:nvPr>
            <p:ph type="body" sz="quarter" idx="28" hasCustomPrompt="1"/>
          </p:nvPr>
        </p:nvSpPr>
        <p:spPr>
          <a:xfrm>
            <a:off x="6563034" y="4866670"/>
            <a:ext cx="4590288" cy="430887"/>
          </a:xfrm>
        </p:spPr>
        <p:txBody>
          <a:bodyPr wrap="square" anchor="ctr">
            <a:spAutoFit/>
          </a:bodyPr>
          <a:lstStyle>
            <a:lvl1pPr marL="0" indent="0" algn="ctr">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7" name="Picture Placeholder 13">
            <a:extLst>
              <a:ext uri="{FF2B5EF4-FFF2-40B4-BE49-F238E27FC236}">
                <a16:creationId xmlns:a16="http://schemas.microsoft.com/office/drawing/2014/main" id="{72D1D199-725F-3BD1-FD2C-FDFA99045FB0}"/>
              </a:ext>
            </a:extLst>
          </p:cNvPr>
          <p:cNvSpPr>
            <a:spLocks noGrp="1"/>
          </p:cNvSpPr>
          <p:nvPr>
            <p:ph type="pic" sz="quarter" idx="29" hasCustomPrompt="1"/>
          </p:nvPr>
        </p:nvSpPr>
        <p:spPr>
          <a:xfrm>
            <a:off x="8122696" y="2069266"/>
            <a:ext cx="1470966" cy="1470966"/>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8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2710540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eaker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628154" cy="1116434"/>
          </a:xfrm>
        </p:spPr>
        <p:txBody>
          <a:bodyPr/>
          <a:lstStyle>
            <a:lvl1pPr>
              <a:defRPr/>
            </a:lvl1pPr>
          </a:lstStyle>
          <a:p>
            <a:r>
              <a:rPr lang="en-US"/>
              <a:t>2 Speaker Bios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4">
            <a:extLst>
              <a:ext uri="{FF2B5EF4-FFF2-40B4-BE49-F238E27FC236}">
                <a16:creationId xmlns:a16="http://schemas.microsoft.com/office/drawing/2014/main" id="{E93BAB05-739A-035B-C15D-288F23304E36}"/>
              </a:ext>
              <a:ext uri="{C183D7F6-B498-43B3-948B-1728B52AA6E4}">
                <adec:decorative xmlns:adec="http://schemas.microsoft.com/office/drawing/2017/decorative" val="1"/>
              </a:ext>
            </a:extLst>
          </p:cNvPr>
          <p:cNvSpPr/>
          <p:nvPr userDrawn="1"/>
        </p:nvSpPr>
        <p:spPr>
          <a:xfrm rot="10800000">
            <a:off x="847341" y="2152241"/>
            <a:ext cx="36576" cy="32918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 Placeholder 25">
            <a:extLst>
              <a:ext uri="{FF2B5EF4-FFF2-40B4-BE49-F238E27FC236}">
                <a16:creationId xmlns:a16="http://schemas.microsoft.com/office/drawing/2014/main" id="{7AFFFA41-F669-8802-B9ED-C3F380B4C514}"/>
              </a:ext>
            </a:extLst>
          </p:cNvPr>
          <p:cNvSpPr>
            <a:spLocks noGrp="1"/>
          </p:cNvSpPr>
          <p:nvPr>
            <p:ph type="body" sz="quarter" idx="22" hasCustomPrompt="1"/>
          </p:nvPr>
        </p:nvSpPr>
        <p:spPr>
          <a:xfrm>
            <a:off x="1032790" y="2043640"/>
            <a:ext cx="4954153"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7" name="Text Placeholder 25">
            <a:extLst>
              <a:ext uri="{FF2B5EF4-FFF2-40B4-BE49-F238E27FC236}">
                <a16:creationId xmlns:a16="http://schemas.microsoft.com/office/drawing/2014/main" id="{671E104B-599E-39FD-8D6B-4AD6199D5096}"/>
              </a:ext>
            </a:extLst>
          </p:cNvPr>
          <p:cNvSpPr>
            <a:spLocks noGrp="1"/>
          </p:cNvSpPr>
          <p:nvPr>
            <p:ph type="body" sz="quarter" idx="23" hasCustomPrompt="1"/>
          </p:nvPr>
        </p:nvSpPr>
        <p:spPr>
          <a:xfrm>
            <a:off x="1032790" y="2690886"/>
            <a:ext cx="4954153"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8" name="Text Placeholder 25">
            <a:extLst>
              <a:ext uri="{FF2B5EF4-FFF2-40B4-BE49-F238E27FC236}">
                <a16:creationId xmlns:a16="http://schemas.microsoft.com/office/drawing/2014/main" id="{53C3092D-1B42-E954-56FB-CC12DDAF6D42}"/>
              </a:ext>
            </a:extLst>
          </p:cNvPr>
          <p:cNvSpPr>
            <a:spLocks noGrp="1"/>
          </p:cNvSpPr>
          <p:nvPr>
            <p:ph type="body" sz="quarter" idx="24" hasCustomPrompt="1"/>
          </p:nvPr>
        </p:nvSpPr>
        <p:spPr>
          <a:xfrm>
            <a:off x="1032791" y="3191372"/>
            <a:ext cx="4954153"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0" name="Text Placeholder 25">
            <a:extLst>
              <a:ext uri="{FF2B5EF4-FFF2-40B4-BE49-F238E27FC236}">
                <a16:creationId xmlns:a16="http://schemas.microsoft.com/office/drawing/2014/main" id="{B533DAA7-2EC2-5FC1-AD7C-FECF26782757}"/>
              </a:ext>
            </a:extLst>
          </p:cNvPr>
          <p:cNvSpPr>
            <a:spLocks noGrp="1"/>
          </p:cNvSpPr>
          <p:nvPr>
            <p:ph type="body" sz="quarter" idx="34" hasCustomPrompt="1"/>
          </p:nvPr>
        </p:nvSpPr>
        <p:spPr>
          <a:xfrm>
            <a:off x="1032790" y="3792454"/>
            <a:ext cx="4954153"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20" name="Rectangle 19">
            <a:extLst>
              <a:ext uri="{FF2B5EF4-FFF2-40B4-BE49-F238E27FC236}">
                <a16:creationId xmlns:a16="http://schemas.microsoft.com/office/drawing/2014/main" id="{C3D11F0A-B49C-379E-D681-25230B8BE577}"/>
              </a:ext>
              <a:ext uri="{C183D7F6-B498-43B3-948B-1728B52AA6E4}">
                <adec:decorative xmlns:adec="http://schemas.microsoft.com/office/drawing/2017/decorative" val="1"/>
              </a:ext>
            </a:extLst>
          </p:cNvPr>
          <p:cNvSpPr/>
          <p:nvPr userDrawn="1"/>
        </p:nvSpPr>
        <p:spPr>
          <a:xfrm rot="10800000">
            <a:off x="6322556" y="2152241"/>
            <a:ext cx="36576" cy="32918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Text Placeholder 25">
            <a:extLst>
              <a:ext uri="{FF2B5EF4-FFF2-40B4-BE49-F238E27FC236}">
                <a16:creationId xmlns:a16="http://schemas.microsoft.com/office/drawing/2014/main" id="{50FD5C22-BD4F-F423-03E0-CFD79CCCE55B}"/>
              </a:ext>
            </a:extLst>
          </p:cNvPr>
          <p:cNvSpPr>
            <a:spLocks noGrp="1"/>
          </p:cNvSpPr>
          <p:nvPr>
            <p:ph type="body" sz="quarter" idx="35" hasCustomPrompt="1"/>
          </p:nvPr>
        </p:nvSpPr>
        <p:spPr>
          <a:xfrm>
            <a:off x="6512200" y="2043640"/>
            <a:ext cx="4954153"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2" name="Text Placeholder 25">
            <a:extLst>
              <a:ext uri="{FF2B5EF4-FFF2-40B4-BE49-F238E27FC236}">
                <a16:creationId xmlns:a16="http://schemas.microsoft.com/office/drawing/2014/main" id="{4F5CAEA0-505A-7537-C264-20AB3BF90FC4}"/>
              </a:ext>
            </a:extLst>
          </p:cNvPr>
          <p:cNvSpPr>
            <a:spLocks noGrp="1"/>
          </p:cNvSpPr>
          <p:nvPr>
            <p:ph type="body" sz="quarter" idx="36" hasCustomPrompt="1"/>
          </p:nvPr>
        </p:nvSpPr>
        <p:spPr>
          <a:xfrm>
            <a:off x="6512200" y="2690886"/>
            <a:ext cx="4954153"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3" name="Text Placeholder 25">
            <a:extLst>
              <a:ext uri="{FF2B5EF4-FFF2-40B4-BE49-F238E27FC236}">
                <a16:creationId xmlns:a16="http://schemas.microsoft.com/office/drawing/2014/main" id="{4B7D3207-DAE8-B7A9-1E18-DB7FF6D38BA9}"/>
              </a:ext>
            </a:extLst>
          </p:cNvPr>
          <p:cNvSpPr>
            <a:spLocks noGrp="1"/>
          </p:cNvSpPr>
          <p:nvPr>
            <p:ph type="body" sz="quarter" idx="37" hasCustomPrompt="1"/>
          </p:nvPr>
        </p:nvSpPr>
        <p:spPr>
          <a:xfrm>
            <a:off x="6512201" y="3191372"/>
            <a:ext cx="4954153"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4" name="Text Placeholder 25">
            <a:extLst>
              <a:ext uri="{FF2B5EF4-FFF2-40B4-BE49-F238E27FC236}">
                <a16:creationId xmlns:a16="http://schemas.microsoft.com/office/drawing/2014/main" id="{18A5D28A-1B2E-FF55-5A0F-9F5339720D94}"/>
              </a:ext>
            </a:extLst>
          </p:cNvPr>
          <p:cNvSpPr>
            <a:spLocks noGrp="1"/>
          </p:cNvSpPr>
          <p:nvPr>
            <p:ph type="body" sz="quarter" idx="38" hasCustomPrompt="1"/>
          </p:nvPr>
        </p:nvSpPr>
        <p:spPr>
          <a:xfrm>
            <a:off x="6512200" y="3792454"/>
            <a:ext cx="4954153"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Tree>
    <p:extLst>
      <p:ext uri="{BB962C8B-B14F-4D97-AF65-F5344CB8AC3E}">
        <p14:creationId xmlns:p14="http://schemas.microsoft.com/office/powerpoint/2010/main" val="2002537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eaker Bio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628154" cy="1116434"/>
          </a:xfrm>
        </p:spPr>
        <p:txBody>
          <a:bodyPr/>
          <a:lstStyle>
            <a:lvl1pPr>
              <a:defRPr/>
            </a:lvl1pPr>
          </a:lstStyle>
          <a:p>
            <a:r>
              <a:rPr lang="en-US"/>
              <a:t>2 Speaker Bios with Photos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6" name="Text Placeholder 25">
            <a:extLst>
              <a:ext uri="{FF2B5EF4-FFF2-40B4-BE49-F238E27FC236}">
                <a16:creationId xmlns:a16="http://schemas.microsoft.com/office/drawing/2014/main" id="{7AFFFA41-F669-8802-B9ED-C3F380B4C514}"/>
              </a:ext>
            </a:extLst>
          </p:cNvPr>
          <p:cNvSpPr>
            <a:spLocks noGrp="1"/>
          </p:cNvSpPr>
          <p:nvPr>
            <p:ph type="body" sz="quarter" idx="22" hasCustomPrompt="1"/>
          </p:nvPr>
        </p:nvSpPr>
        <p:spPr>
          <a:xfrm>
            <a:off x="1032790" y="3198167"/>
            <a:ext cx="4954153"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7" name="Text Placeholder 25">
            <a:extLst>
              <a:ext uri="{FF2B5EF4-FFF2-40B4-BE49-F238E27FC236}">
                <a16:creationId xmlns:a16="http://schemas.microsoft.com/office/drawing/2014/main" id="{671E104B-599E-39FD-8D6B-4AD6199D5096}"/>
              </a:ext>
            </a:extLst>
          </p:cNvPr>
          <p:cNvSpPr>
            <a:spLocks noGrp="1"/>
          </p:cNvSpPr>
          <p:nvPr>
            <p:ph type="body" sz="quarter" idx="23" hasCustomPrompt="1"/>
          </p:nvPr>
        </p:nvSpPr>
        <p:spPr>
          <a:xfrm>
            <a:off x="1032790" y="3738069"/>
            <a:ext cx="4954153" cy="430887"/>
          </a:xfrm>
        </p:spPr>
        <p:txBody>
          <a:bodyPr wrap="square" anchor="ctr">
            <a:spAutoFit/>
          </a:bodyPr>
          <a:lstStyle>
            <a:lvl1pPr marL="0" indent="0" algn="l">
              <a:lnSpc>
                <a:spcPct val="100000"/>
              </a:lnSpc>
              <a:buNone/>
              <a:defRPr sz="2200" b="1">
                <a:solidFill>
                  <a:schemeClr val="tx1"/>
                </a:solidFill>
                <a:latin typeface="+mj-lt"/>
                <a:ea typeface="Open Sans Extrabold" panose="020B0906030804020204" pitchFamily="34" charset="0"/>
                <a:cs typeface="Open Sans Extrabold" panose="020B0906030804020204" pitchFamily="34" charset="0"/>
              </a:defRPr>
            </a:lvl1pPr>
          </a:lstStyle>
          <a:p>
            <a:pPr lvl="0"/>
            <a:r>
              <a:rPr lang="en-US"/>
              <a:t>Title | Office</a:t>
            </a:r>
          </a:p>
        </p:txBody>
      </p:sp>
      <p:sp>
        <p:nvSpPr>
          <p:cNvPr id="10" name="Text Placeholder 25">
            <a:extLst>
              <a:ext uri="{FF2B5EF4-FFF2-40B4-BE49-F238E27FC236}">
                <a16:creationId xmlns:a16="http://schemas.microsoft.com/office/drawing/2014/main" id="{B533DAA7-2EC2-5FC1-AD7C-FECF26782757}"/>
              </a:ext>
            </a:extLst>
          </p:cNvPr>
          <p:cNvSpPr>
            <a:spLocks noGrp="1"/>
          </p:cNvSpPr>
          <p:nvPr>
            <p:ph type="body" sz="quarter" idx="34" hasCustomPrompt="1"/>
          </p:nvPr>
        </p:nvSpPr>
        <p:spPr>
          <a:xfrm>
            <a:off x="1032790" y="4248566"/>
            <a:ext cx="4954153"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21" name="Text Placeholder 25">
            <a:extLst>
              <a:ext uri="{FF2B5EF4-FFF2-40B4-BE49-F238E27FC236}">
                <a16:creationId xmlns:a16="http://schemas.microsoft.com/office/drawing/2014/main" id="{50FD5C22-BD4F-F423-03E0-CFD79CCCE55B}"/>
              </a:ext>
            </a:extLst>
          </p:cNvPr>
          <p:cNvSpPr>
            <a:spLocks noGrp="1"/>
          </p:cNvSpPr>
          <p:nvPr>
            <p:ph type="body" sz="quarter" idx="35" hasCustomPrompt="1"/>
          </p:nvPr>
        </p:nvSpPr>
        <p:spPr>
          <a:xfrm>
            <a:off x="6512200" y="3198167"/>
            <a:ext cx="4954153"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2" name="Text Placeholder 25">
            <a:extLst>
              <a:ext uri="{FF2B5EF4-FFF2-40B4-BE49-F238E27FC236}">
                <a16:creationId xmlns:a16="http://schemas.microsoft.com/office/drawing/2014/main" id="{4F5CAEA0-505A-7537-C264-20AB3BF90FC4}"/>
              </a:ext>
            </a:extLst>
          </p:cNvPr>
          <p:cNvSpPr>
            <a:spLocks noGrp="1"/>
          </p:cNvSpPr>
          <p:nvPr>
            <p:ph type="body" sz="quarter" idx="36" hasCustomPrompt="1"/>
          </p:nvPr>
        </p:nvSpPr>
        <p:spPr>
          <a:xfrm>
            <a:off x="6512200" y="3738069"/>
            <a:ext cx="4954153" cy="430887"/>
          </a:xfrm>
        </p:spPr>
        <p:txBody>
          <a:bodyPr wrap="square" anchor="ctr">
            <a:spAutoFit/>
          </a:bodyPr>
          <a:lstStyle>
            <a:lvl1pPr marL="0" indent="0" algn="l">
              <a:lnSpc>
                <a:spcPct val="100000"/>
              </a:lnSpc>
              <a:buNone/>
              <a:defRPr sz="2200" b="1">
                <a:solidFill>
                  <a:schemeClr val="tx1"/>
                </a:solidFill>
                <a:latin typeface="+mj-lt"/>
                <a:ea typeface="Open Sans Extrabold" panose="020B0906030804020204" pitchFamily="34" charset="0"/>
                <a:cs typeface="Open Sans Extrabold" panose="020B0906030804020204" pitchFamily="34" charset="0"/>
              </a:defRPr>
            </a:lvl1pPr>
          </a:lstStyle>
          <a:p>
            <a:pPr lvl="0"/>
            <a:r>
              <a:rPr lang="en-US"/>
              <a:t>Title | Office</a:t>
            </a:r>
          </a:p>
        </p:txBody>
      </p:sp>
      <p:sp>
        <p:nvSpPr>
          <p:cNvPr id="24" name="Text Placeholder 25">
            <a:extLst>
              <a:ext uri="{FF2B5EF4-FFF2-40B4-BE49-F238E27FC236}">
                <a16:creationId xmlns:a16="http://schemas.microsoft.com/office/drawing/2014/main" id="{18A5D28A-1B2E-FF55-5A0F-9F5339720D94}"/>
              </a:ext>
            </a:extLst>
          </p:cNvPr>
          <p:cNvSpPr>
            <a:spLocks noGrp="1"/>
          </p:cNvSpPr>
          <p:nvPr>
            <p:ph type="body" sz="quarter" idx="38" hasCustomPrompt="1"/>
          </p:nvPr>
        </p:nvSpPr>
        <p:spPr>
          <a:xfrm>
            <a:off x="6512200" y="4248566"/>
            <a:ext cx="4954153" cy="1754326"/>
          </a:xfrm>
        </p:spPr>
        <p:txBody>
          <a:bodyPr wrap="square" anchor="t">
            <a:spAutoFit/>
          </a:bodyPr>
          <a:lstStyle>
            <a:lvl1pPr marL="0" indent="0" algn="l">
              <a:lnSpc>
                <a:spcPct val="15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p>
        </p:txBody>
      </p:sp>
      <p:sp>
        <p:nvSpPr>
          <p:cNvPr id="9" name="Picture Placeholder 13">
            <a:extLst>
              <a:ext uri="{FF2B5EF4-FFF2-40B4-BE49-F238E27FC236}">
                <a16:creationId xmlns:a16="http://schemas.microsoft.com/office/drawing/2014/main" id="{640A6E30-E95D-277F-EB88-E98F3F017826}"/>
              </a:ext>
            </a:extLst>
          </p:cNvPr>
          <p:cNvSpPr>
            <a:spLocks noGrp="1"/>
          </p:cNvSpPr>
          <p:nvPr>
            <p:ph type="pic" sz="quarter" idx="25" hasCustomPrompt="1"/>
          </p:nvPr>
        </p:nvSpPr>
        <p:spPr>
          <a:xfrm>
            <a:off x="1032790" y="1773972"/>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
        <p:nvSpPr>
          <p:cNvPr id="11" name="Picture Placeholder 13">
            <a:extLst>
              <a:ext uri="{FF2B5EF4-FFF2-40B4-BE49-F238E27FC236}">
                <a16:creationId xmlns:a16="http://schemas.microsoft.com/office/drawing/2014/main" id="{4294D0F5-B869-5E51-BDBD-B96C0032AE14}"/>
              </a:ext>
            </a:extLst>
          </p:cNvPr>
          <p:cNvSpPr>
            <a:spLocks noGrp="1"/>
          </p:cNvSpPr>
          <p:nvPr>
            <p:ph type="pic" sz="quarter" idx="39" hasCustomPrompt="1"/>
          </p:nvPr>
        </p:nvSpPr>
        <p:spPr>
          <a:xfrm>
            <a:off x="6512200" y="1773972"/>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3167609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Speake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4 Speakers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1098174" y="1903876"/>
            <a:ext cx="4509249"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1098174" y="2551122"/>
            <a:ext cx="4509249"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1098174" y="3051608"/>
            <a:ext cx="4509249"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0" name="Rectangle 9">
            <a:extLst>
              <a:ext uri="{FF2B5EF4-FFF2-40B4-BE49-F238E27FC236}">
                <a16:creationId xmlns:a16="http://schemas.microsoft.com/office/drawing/2014/main" id="{4D90EA60-E02E-DCCA-1DD9-9277798F0BBC}"/>
              </a:ext>
              <a:ext uri="{C183D7F6-B498-43B3-948B-1728B52AA6E4}">
                <adec:decorative xmlns:adec="http://schemas.microsoft.com/office/drawing/2017/decorative" val="1"/>
              </a:ext>
            </a:extLst>
          </p:cNvPr>
          <p:cNvSpPr/>
          <p:nvPr userDrawn="1"/>
        </p:nvSpPr>
        <p:spPr>
          <a:xfrm>
            <a:off x="838198" y="1826747"/>
            <a:ext cx="36576" cy="17373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 Placeholder 25">
            <a:extLst>
              <a:ext uri="{FF2B5EF4-FFF2-40B4-BE49-F238E27FC236}">
                <a16:creationId xmlns:a16="http://schemas.microsoft.com/office/drawing/2014/main" id="{3A6FF669-C454-0BA7-0A45-98226F8D82D7}"/>
              </a:ext>
            </a:extLst>
          </p:cNvPr>
          <p:cNvSpPr>
            <a:spLocks noGrp="1"/>
          </p:cNvSpPr>
          <p:nvPr>
            <p:ph type="body" sz="quarter" idx="25" hasCustomPrompt="1"/>
          </p:nvPr>
        </p:nvSpPr>
        <p:spPr>
          <a:xfrm>
            <a:off x="6644075" y="1903876"/>
            <a:ext cx="4509249"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4" name="Text Placeholder 25">
            <a:extLst>
              <a:ext uri="{FF2B5EF4-FFF2-40B4-BE49-F238E27FC236}">
                <a16:creationId xmlns:a16="http://schemas.microsoft.com/office/drawing/2014/main" id="{DDF32AA5-8E30-255B-BBD0-372DA6529261}"/>
              </a:ext>
            </a:extLst>
          </p:cNvPr>
          <p:cNvSpPr>
            <a:spLocks noGrp="1"/>
          </p:cNvSpPr>
          <p:nvPr>
            <p:ph type="body" sz="quarter" idx="26" hasCustomPrompt="1"/>
          </p:nvPr>
        </p:nvSpPr>
        <p:spPr>
          <a:xfrm>
            <a:off x="6644075" y="2551122"/>
            <a:ext cx="4509249"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5" name="Text Placeholder 25">
            <a:extLst>
              <a:ext uri="{FF2B5EF4-FFF2-40B4-BE49-F238E27FC236}">
                <a16:creationId xmlns:a16="http://schemas.microsoft.com/office/drawing/2014/main" id="{EA20383C-0FEE-1D71-C247-E7F8417F4D6D}"/>
              </a:ext>
            </a:extLst>
          </p:cNvPr>
          <p:cNvSpPr>
            <a:spLocks noGrp="1"/>
          </p:cNvSpPr>
          <p:nvPr>
            <p:ph type="body" sz="quarter" idx="27" hasCustomPrompt="1"/>
          </p:nvPr>
        </p:nvSpPr>
        <p:spPr>
          <a:xfrm>
            <a:off x="6644075" y="3051608"/>
            <a:ext cx="4509249"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9" name="Rectangle 18">
            <a:extLst>
              <a:ext uri="{FF2B5EF4-FFF2-40B4-BE49-F238E27FC236}">
                <a16:creationId xmlns:a16="http://schemas.microsoft.com/office/drawing/2014/main" id="{9D409E01-7FF2-198E-F37B-F08A6587CE7B}"/>
              </a:ext>
              <a:ext uri="{C183D7F6-B498-43B3-948B-1728B52AA6E4}">
                <adec:decorative xmlns:adec="http://schemas.microsoft.com/office/drawing/2017/decorative" val="1"/>
              </a:ext>
            </a:extLst>
          </p:cNvPr>
          <p:cNvSpPr/>
          <p:nvPr userDrawn="1"/>
        </p:nvSpPr>
        <p:spPr>
          <a:xfrm>
            <a:off x="6384099" y="1826747"/>
            <a:ext cx="36576" cy="17373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Text Placeholder 25">
            <a:extLst>
              <a:ext uri="{FF2B5EF4-FFF2-40B4-BE49-F238E27FC236}">
                <a16:creationId xmlns:a16="http://schemas.microsoft.com/office/drawing/2014/main" id="{A958ED21-B605-2B5B-E37F-C57B1F1982CF}"/>
              </a:ext>
            </a:extLst>
          </p:cNvPr>
          <p:cNvSpPr>
            <a:spLocks noGrp="1"/>
          </p:cNvSpPr>
          <p:nvPr>
            <p:ph type="body" sz="quarter" idx="28" hasCustomPrompt="1"/>
          </p:nvPr>
        </p:nvSpPr>
        <p:spPr>
          <a:xfrm>
            <a:off x="1098174" y="3953121"/>
            <a:ext cx="4509249"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0" name="Text Placeholder 25">
            <a:extLst>
              <a:ext uri="{FF2B5EF4-FFF2-40B4-BE49-F238E27FC236}">
                <a16:creationId xmlns:a16="http://schemas.microsoft.com/office/drawing/2014/main" id="{1CBCBFD5-1E9D-7926-5572-A6FF2812EF13}"/>
              </a:ext>
            </a:extLst>
          </p:cNvPr>
          <p:cNvSpPr>
            <a:spLocks noGrp="1"/>
          </p:cNvSpPr>
          <p:nvPr>
            <p:ph type="body" sz="quarter" idx="29" hasCustomPrompt="1"/>
          </p:nvPr>
        </p:nvSpPr>
        <p:spPr>
          <a:xfrm>
            <a:off x="1098174" y="4600367"/>
            <a:ext cx="4509249"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1" name="Text Placeholder 25">
            <a:extLst>
              <a:ext uri="{FF2B5EF4-FFF2-40B4-BE49-F238E27FC236}">
                <a16:creationId xmlns:a16="http://schemas.microsoft.com/office/drawing/2014/main" id="{C4EE2E18-6738-3100-2EC1-005EB5F3D6FD}"/>
              </a:ext>
            </a:extLst>
          </p:cNvPr>
          <p:cNvSpPr>
            <a:spLocks noGrp="1"/>
          </p:cNvSpPr>
          <p:nvPr>
            <p:ph type="body" sz="quarter" idx="30" hasCustomPrompt="1"/>
          </p:nvPr>
        </p:nvSpPr>
        <p:spPr>
          <a:xfrm>
            <a:off x="1098174" y="5100853"/>
            <a:ext cx="4509249"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2" name="Rectangle 31">
            <a:extLst>
              <a:ext uri="{FF2B5EF4-FFF2-40B4-BE49-F238E27FC236}">
                <a16:creationId xmlns:a16="http://schemas.microsoft.com/office/drawing/2014/main" id="{DDA69E44-D9D0-0970-BC4A-12C8FD7CE455}"/>
              </a:ext>
              <a:ext uri="{C183D7F6-B498-43B3-948B-1728B52AA6E4}">
                <adec:decorative xmlns:adec="http://schemas.microsoft.com/office/drawing/2017/decorative" val="1"/>
              </a:ext>
            </a:extLst>
          </p:cNvPr>
          <p:cNvSpPr/>
          <p:nvPr userDrawn="1"/>
        </p:nvSpPr>
        <p:spPr>
          <a:xfrm>
            <a:off x="838198" y="3875992"/>
            <a:ext cx="36576" cy="17373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Text Placeholder 25">
            <a:extLst>
              <a:ext uri="{FF2B5EF4-FFF2-40B4-BE49-F238E27FC236}">
                <a16:creationId xmlns:a16="http://schemas.microsoft.com/office/drawing/2014/main" id="{2DD9A95F-BF61-8E27-82FF-17E3B72BFE13}"/>
              </a:ext>
            </a:extLst>
          </p:cNvPr>
          <p:cNvSpPr>
            <a:spLocks noGrp="1"/>
          </p:cNvSpPr>
          <p:nvPr>
            <p:ph type="body" sz="quarter" idx="31" hasCustomPrompt="1"/>
          </p:nvPr>
        </p:nvSpPr>
        <p:spPr>
          <a:xfrm>
            <a:off x="6644075" y="3953121"/>
            <a:ext cx="4509249" cy="523220"/>
          </a:xfrm>
        </p:spPr>
        <p:txBody>
          <a:bodyPr wrap="square" anchor="ctr">
            <a:spAutoFit/>
          </a:bodyPr>
          <a:lstStyle>
            <a:lvl1pPr marL="0" indent="0" algn="l">
              <a:lnSpc>
                <a:spcPct val="100000"/>
              </a:lnSpc>
              <a:buNone/>
              <a:defRPr sz="28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4" name="Text Placeholder 25">
            <a:extLst>
              <a:ext uri="{FF2B5EF4-FFF2-40B4-BE49-F238E27FC236}">
                <a16:creationId xmlns:a16="http://schemas.microsoft.com/office/drawing/2014/main" id="{312AC34F-8D0C-6D35-9E9B-F7842D3E00D4}"/>
              </a:ext>
            </a:extLst>
          </p:cNvPr>
          <p:cNvSpPr>
            <a:spLocks noGrp="1"/>
          </p:cNvSpPr>
          <p:nvPr>
            <p:ph type="body" sz="quarter" idx="32" hasCustomPrompt="1"/>
          </p:nvPr>
        </p:nvSpPr>
        <p:spPr>
          <a:xfrm>
            <a:off x="6644075" y="4600367"/>
            <a:ext cx="4509249" cy="430887"/>
          </a:xfrm>
        </p:spPr>
        <p:txBody>
          <a:bodyPr wrap="square" anchor="ctr">
            <a:spAutoFit/>
          </a:bodyPr>
          <a:lstStyle>
            <a:lvl1pPr marL="0" indent="0" algn="l">
              <a:lnSpc>
                <a:spcPct val="100000"/>
              </a:lnSpc>
              <a:buNone/>
              <a:defRPr sz="22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5" name="Text Placeholder 25">
            <a:extLst>
              <a:ext uri="{FF2B5EF4-FFF2-40B4-BE49-F238E27FC236}">
                <a16:creationId xmlns:a16="http://schemas.microsoft.com/office/drawing/2014/main" id="{F8F9657B-C3AE-DC72-FF81-83C919F6D160}"/>
              </a:ext>
            </a:extLst>
          </p:cNvPr>
          <p:cNvSpPr>
            <a:spLocks noGrp="1"/>
          </p:cNvSpPr>
          <p:nvPr>
            <p:ph type="body" sz="quarter" idx="33" hasCustomPrompt="1"/>
          </p:nvPr>
        </p:nvSpPr>
        <p:spPr>
          <a:xfrm>
            <a:off x="6644075" y="5100853"/>
            <a:ext cx="4509249" cy="430887"/>
          </a:xfrm>
        </p:spPr>
        <p:txBody>
          <a:bodyPr wrap="square" anchor="ctr">
            <a:spAutoFit/>
          </a:bodyPr>
          <a:lstStyle>
            <a:lvl1pPr marL="0" indent="0" algn="l">
              <a:lnSpc>
                <a:spcPct val="100000"/>
              </a:lnSpc>
              <a:buNone/>
              <a:defRPr sz="22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6" name="Rectangle 35">
            <a:extLst>
              <a:ext uri="{FF2B5EF4-FFF2-40B4-BE49-F238E27FC236}">
                <a16:creationId xmlns:a16="http://schemas.microsoft.com/office/drawing/2014/main" id="{903DB2EB-39F7-B513-B670-65A53A2096D8}"/>
              </a:ext>
              <a:ext uri="{C183D7F6-B498-43B3-948B-1728B52AA6E4}">
                <adec:decorative xmlns:adec="http://schemas.microsoft.com/office/drawing/2017/decorative" val="1"/>
              </a:ext>
            </a:extLst>
          </p:cNvPr>
          <p:cNvSpPr/>
          <p:nvPr userDrawn="1"/>
        </p:nvSpPr>
        <p:spPr>
          <a:xfrm>
            <a:off x="6384099" y="3875992"/>
            <a:ext cx="36576" cy="17373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194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Speaker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4 Speakers with Photos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2200835" y="1992307"/>
            <a:ext cx="3406588"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2200835" y="2551122"/>
            <a:ext cx="3406588" cy="430887"/>
          </a:xfrm>
        </p:spPr>
        <p:txBody>
          <a:bodyPr wrap="square" anchor="ctr">
            <a:spAutoFit/>
          </a:bodyPr>
          <a:lstStyle>
            <a:lvl1pPr marL="0" indent="0" algn="l">
              <a:lnSpc>
                <a:spcPct val="100000"/>
              </a:lnSpc>
              <a:buNone/>
              <a:defRPr sz="21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2200835" y="3033678"/>
            <a:ext cx="3406588" cy="430887"/>
          </a:xfrm>
        </p:spPr>
        <p:txBody>
          <a:bodyPr wrap="square" anchor="ctr">
            <a:spAutoFit/>
          </a:bodyPr>
          <a:lstStyle>
            <a:lvl1pPr marL="0" indent="0" algn="l">
              <a:lnSpc>
                <a:spcPct val="100000"/>
              </a:lnSpc>
              <a:buNone/>
              <a:defRPr sz="21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 name="Picture Placeholder 13">
            <a:extLst>
              <a:ext uri="{FF2B5EF4-FFF2-40B4-BE49-F238E27FC236}">
                <a16:creationId xmlns:a16="http://schemas.microsoft.com/office/drawing/2014/main" id="{17660B4E-7E0B-2337-E517-A30430494F5E}"/>
              </a:ext>
            </a:extLst>
          </p:cNvPr>
          <p:cNvSpPr>
            <a:spLocks noGrp="1"/>
          </p:cNvSpPr>
          <p:nvPr>
            <p:ph type="pic" sz="quarter" idx="34" hasCustomPrompt="1"/>
          </p:nvPr>
        </p:nvSpPr>
        <p:spPr>
          <a:xfrm>
            <a:off x="838199" y="2171418"/>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
        <p:nvSpPr>
          <p:cNvPr id="7" name="Text Placeholder 25">
            <a:extLst>
              <a:ext uri="{FF2B5EF4-FFF2-40B4-BE49-F238E27FC236}">
                <a16:creationId xmlns:a16="http://schemas.microsoft.com/office/drawing/2014/main" id="{9C7E9A56-EDCE-7886-B084-5C3B18EFDEED}"/>
              </a:ext>
            </a:extLst>
          </p:cNvPr>
          <p:cNvSpPr>
            <a:spLocks noGrp="1"/>
          </p:cNvSpPr>
          <p:nvPr>
            <p:ph type="body" sz="quarter" idx="35" hasCustomPrompt="1"/>
          </p:nvPr>
        </p:nvSpPr>
        <p:spPr>
          <a:xfrm>
            <a:off x="2200835" y="3875992"/>
            <a:ext cx="3406588"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8" name="Text Placeholder 25">
            <a:extLst>
              <a:ext uri="{FF2B5EF4-FFF2-40B4-BE49-F238E27FC236}">
                <a16:creationId xmlns:a16="http://schemas.microsoft.com/office/drawing/2014/main" id="{638B9750-BB14-39FD-6B35-97ECB7F1AB56}"/>
              </a:ext>
            </a:extLst>
          </p:cNvPr>
          <p:cNvSpPr>
            <a:spLocks noGrp="1"/>
          </p:cNvSpPr>
          <p:nvPr>
            <p:ph type="body" sz="quarter" idx="36" hasCustomPrompt="1"/>
          </p:nvPr>
        </p:nvSpPr>
        <p:spPr>
          <a:xfrm>
            <a:off x="2200835" y="4434807"/>
            <a:ext cx="3406588" cy="430887"/>
          </a:xfrm>
        </p:spPr>
        <p:txBody>
          <a:bodyPr wrap="square" anchor="ctr">
            <a:spAutoFit/>
          </a:bodyPr>
          <a:lstStyle>
            <a:lvl1pPr marL="0" indent="0" algn="l">
              <a:lnSpc>
                <a:spcPct val="100000"/>
              </a:lnSpc>
              <a:buNone/>
              <a:defRPr sz="21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6" name="Text Placeholder 25">
            <a:extLst>
              <a:ext uri="{FF2B5EF4-FFF2-40B4-BE49-F238E27FC236}">
                <a16:creationId xmlns:a16="http://schemas.microsoft.com/office/drawing/2014/main" id="{687FED4C-7CF8-8C81-473A-7DBBB83D7170}"/>
              </a:ext>
            </a:extLst>
          </p:cNvPr>
          <p:cNvSpPr>
            <a:spLocks noGrp="1"/>
          </p:cNvSpPr>
          <p:nvPr>
            <p:ph type="body" sz="quarter" idx="37" hasCustomPrompt="1"/>
          </p:nvPr>
        </p:nvSpPr>
        <p:spPr>
          <a:xfrm>
            <a:off x="2200835" y="4917363"/>
            <a:ext cx="3406588" cy="430887"/>
          </a:xfrm>
        </p:spPr>
        <p:txBody>
          <a:bodyPr wrap="square" anchor="ctr">
            <a:spAutoFit/>
          </a:bodyPr>
          <a:lstStyle>
            <a:lvl1pPr marL="0" indent="0" algn="l">
              <a:lnSpc>
                <a:spcPct val="100000"/>
              </a:lnSpc>
              <a:buNone/>
              <a:defRPr sz="21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7" name="Picture Placeholder 13">
            <a:extLst>
              <a:ext uri="{FF2B5EF4-FFF2-40B4-BE49-F238E27FC236}">
                <a16:creationId xmlns:a16="http://schemas.microsoft.com/office/drawing/2014/main" id="{72C00A95-EA6B-9E19-82C9-20770AD97A42}"/>
              </a:ext>
            </a:extLst>
          </p:cNvPr>
          <p:cNvSpPr>
            <a:spLocks noGrp="1"/>
          </p:cNvSpPr>
          <p:nvPr>
            <p:ph type="pic" sz="quarter" idx="38" hasCustomPrompt="1"/>
          </p:nvPr>
        </p:nvSpPr>
        <p:spPr>
          <a:xfrm>
            <a:off x="838199" y="4055103"/>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
        <p:nvSpPr>
          <p:cNvPr id="18" name="Text Placeholder 25">
            <a:extLst>
              <a:ext uri="{FF2B5EF4-FFF2-40B4-BE49-F238E27FC236}">
                <a16:creationId xmlns:a16="http://schemas.microsoft.com/office/drawing/2014/main" id="{2B27F7C1-88A1-5AA5-E204-A99BC2CEB334}"/>
              </a:ext>
            </a:extLst>
          </p:cNvPr>
          <p:cNvSpPr>
            <a:spLocks noGrp="1"/>
          </p:cNvSpPr>
          <p:nvPr>
            <p:ph type="body" sz="quarter" idx="39" hasCustomPrompt="1"/>
          </p:nvPr>
        </p:nvSpPr>
        <p:spPr>
          <a:xfrm>
            <a:off x="7746736" y="1992307"/>
            <a:ext cx="3406588"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0" name="Text Placeholder 25">
            <a:extLst>
              <a:ext uri="{FF2B5EF4-FFF2-40B4-BE49-F238E27FC236}">
                <a16:creationId xmlns:a16="http://schemas.microsoft.com/office/drawing/2014/main" id="{42D4BDE3-8E32-9D39-7B5C-EDC676D8BF59}"/>
              </a:ext>
            </a:extLst>
          </p:cNvPr>
          <p:cNvSpPr>
            <a:spLocks noGrp="1"/>
          </p:cNvSpPr>
          <p:nvPr>
            <p:ph type="body" sz="quarter" idx="40" hasCustomPrompt="1"/>
          </p:nvPr>
        </p:nvSpPr>
        <p:spPr>
          <a:xfrm>
            <a:off x="7746736" y="2551122"/>
            <a:ext cx="3406588" cy="430887"/>
          </a:xfrm>
        </p:spPr>
        <p:txBody>
          <a:bodyPr wrap="square" anchor="ctr">
            <a:spAutoFit/>
          </a:bodyPr>
          <a:lstStyle>
            <a:lvl1pPr marL="0" indent="0" algn="l">
              <a:lnSpc>
                <a:spcPct val="100000"/>
              </a:lnSpc>
              <a:buNone/>
              <a:defRPr sz="21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1" name="Text Placeholder 25">
            <a:extLst>
              <a:ext uri="{FF2B5EF4-FFF2-40B4-BE49-F238E27FC236}">
                <a16:creationId xmlns:a16="http://schemas.microsoft.com/office/drawing/2014/main" id="{24C0E671-091C-0EED-761C-1AD8A8C6BC1E}"/>
              </a:ext>
            </a:extLst>
          </p:cNvPr>
          <p:cNvSpPr>
            <a:spLocks noGrp="1"/>
          </p:cNvSpPr>
          <p:nvPr>
            <p:ph type="body" sz="quarter" idx="41" hasCustomPrompt="1"/>
          </p:nvPr>
        </p:nvSpPr>
        <p:spPr>
          <a:xfrm>
            <a:off x="7746736" y="3033678"/>
            <a:ext cx="3406588" cy="430887"/>
          </a:xfrm>
        </p:spPr>
        <p:txBody>
          <a:bodyPr wrap="square" anchor="ctr">
            <a:spAutoFit/>
          </a:bodyPr>
          <a:lstStyle>
            <a:lvl1pPr marL="0" indent="0" algn="l">
              <a:lnSpc>
                <a:spcPct val="100000"/>
              </a:lnSpc>
              <a:buNone/>
              <a:defRPr sz="21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2" name="Picture Placeholder 13">
            <a:extLst>
              <a:ext uri="{FF2B5EF4-FFF2-40B4-BE49-F238E27FC236}">
                <a16:creationId xmlns:a16="http://schemas.microsoft.com/office/drawing/2014/main" id="{B358F413-22C7-0837-79BE-93179BD02FB0}"/>
              </a:ext>
            </a:extLst>
          </p:cNvPr>
          <p:cNvSpPr>
            <a:spLocks noGrp="1"/>
          </p:cNvSpPr>
          <p:nvPr>
            <p:ph type="pic" sz="quarter" idx="42" hasCustomPrompt="1"/>
          </p:nvPr>
        </p:nvSpPr>
        <p:spPr>
          <a:xfrm>
            <a:off x="6384100" y="2171418"/>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
        <p:nvSpPr>
          <p:cNvPr id="23" name="Text Placeholder 25">
            <a:extLst>
              <a:ext uri="{FF2B5EF4-FFF2-40B4-BE49-F238E27FC236}">
                <a16:creationId xmlns:a16="http://schemas.microsoft.com/office/drawing/2014/main" id="{8E611959-659C-9AD0-A808-C605D8C5432F}"/>
              </a:ext>
            </a:extLst>
          </p:cNvPr>
          <p:cNvSpPr>
            <a:spLocks noGrp="1"/>
          </p:cNvSpPr>
          <p:nvPr>
            <p:ph type="body" sz="quarter" idx="43" hasCustomPrompt="1"/>
          </p:nvPr>
        </p:nvSpPr>
        <p:spPr>
          <a:xfrm>
            <a:off x="7746736" y="3875992"/>
            <a:ext cx="3406588" cy="461665"/>
          </a:xfrm>
        </p:spPr>
        <p:txBody>
          <a:bodyPr wrap="square" anchor="ctr">
            <a:spAutoFit/>
          </a:bodyPr>
          <a:lstStyle>
            <a:lvl1pPr marL="0" indent="0" algn="l">
              <a:lnSpc>
                <a:spcPct val="100000"/>
              </a:lnSpc>
              <a:buNone/>
              <a:defRPr sz="24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4" name="Text Placeholder 25">
            <a:extLst>
              <a:ext uri="{FF2B5EF4-FFF2-40B4-BE49-F238E27FC236}">
                <a16:creationId xmlns:a16="http://schemas.microsoft.com/office/drawing/2014/main" id="{AC34EA96-1DCA-C086-FCDB-A88EC719A3E8}"/>
              </a:ext>
            </a:extLst>
          </p:cNvPr>
          <p:cNvSpPr>
            <a:spLocks noGrp="1"/>
          </p:cNvSpPr>
          <p:nvPr>
            <p:ph type="body" sz="quarter" idx="44" hasCustomPrompt="1"/>
          </p:nvPr>
        </p:nvSpPr>
        <p:spPr>
          <a:xfrm>
            <a:off x="7746736" y="4434807"/>
            <a:ext cx="3406588" cy="430887"/>
          </a:xfrm>
        </p:spPr>
        <p:txBody>
          <a:bodyPr wrap="square" anchor="ctr">
            <a:spAutoFit/>
          </a:bodyPr>
          <a:lstStyle>
            <a:lvl1pPr marL="0" indent="0" algn="l">
              <a:lnSpc>
                <a:spcPct val="100000"/>
              </a:lnSpc>
              <a:buNone/>
              <a:defRPr sz="21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5" name="Text Placeholder 25">
            <a:extLst>
              <a:ext uri="{FF2B5EF4-FFF2-40B4-BE49-F238E27FC236}">
                <a16:creationId xmlns:a16="http://schemas.microsoft.com/office/drawing/2014/main" id="{F5EEB276-95B7-5089-B722-9E3682FB3BC0}"/>
              </a:ext>
            </a:extLst>
          </p:cNvPr>
          <p:cNvSpPr>
            <a:spLocks noGrp="1"/>
          </p:cNvSpPr>
          <p:nvPr>
            <p:ph type="body" sz="quarter" idx="45" hasCustomPrompt="1"/>
          </p:nvPr>
        </p:nvSpPr>
        <p:spPr>
          <a:xfrm>
            <a:off x="7746736" y="4917363"/>
            <a:ext cx="3406588" cy="430887"/>
          </a:xfrm>
        </p:spPr>
        <p:txBody>
          <a:bodyPr wrap="square" anchor="ctr">
            <a:spAutoFit/>
          </a:bodyPr>
          <a:lstStyle>
            <a:lvl1pPr marL="0" indent="0" algn="l">
              <a:lnSpc>
                <a:spcPct val="100000"/>
              </a:lnSpc>
              <a:buNone/>
              <a:defRPr sz="21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6" name="Picture Placeholder 13">
            <a:extLst>
              <a:ext uri="{FF2B5EF4-FFF2-40B4-BE49-F238E27FC236}">
                <a16:creationId xmlns:a16="http://schemas.microsoft.com/office/drawing/2014/main" id="{AE56C627-AE85-D185-1319-1CD0A7419C1D}"/>
              </a:ext>
            </a:extLst>
          </p:cNvPr>
          <p:cNvSpPr>
            <a:spLocks noGrp="1"/>
          </p:cNvSpPr>
          <p:nvPr>
            <p:ph type="pic" sz="quarter" idx="46" hasCustomPrompt="1"/>
          </p:nvPr>
        </p:nvSpPr>
        <p:spPr>
          <a:xfrm>
            <a:off x="6384100" y="4055103"/>
            <a:ext cx="1190293" cy="1190293"/>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6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220593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Speaker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4 Speaker Bios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838197" y="1948095"/>
            <a:ext cx="2277038"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838197" y="2423194"/>
            <a:ext cx="2277038"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838197" y="2839683"/>
            <a:ext cx="2277038"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5" name="Rectangle 14">
            <a:extLst>
              <a:ext uri="{FF2B5EF4-FFF2-40B4-BE49-F238E27FC236}">
                <a16:creationId xmlns:a16="http://schemas.microsoft.com/office/drawing/2014/main" id="{599900DA-F161-F90E-BF23-9548818C72C7}"/>
              </a:ext>
              <a:ext uri="{C183D7F6-B498-43B3-948B-1728B52AA6E4}">
                <adec:decorative xmlns:adec="http://schemas.microsoft.com/office/drawing/2017/decorative" val="1"/>
              </a:ext>
            </a:extLst>
          </p:cNvPr>
          <p:cNvSpPr/>
          <p:nvPr userDrawn="1"/>
        </p:nvSpPr>
        <p:spPr>
          <a:xfrm rot="5400000">
            <a:off x="1510193" y="1125589"/>
            <a:ext cx="36576" cy="13805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 Placeholder 25">
            <a:extLst>
              <a:ext uri="{FF2B5EF4-FFF2-40B4-BE49-F238E27FC236}">
                <a16:creationId xmlns:a16="http://schemas.microsoft.com/office/drawing/2014/main" id="{78993C3C-1092-F58D-3B15-B60104601069}"/>
              </a:ext>
            </a:extLst>
          </p:cNvPr>
          <p:cNvSpPr>
            <a:spLocks noGrp="1"/>
          </p:cNvSpPr>
          <p:nvPr>
            <p:ph type="body" sz="quarter" idx="34" hasCustomPrompt="1"/>
          </p:nvPr>
        </p:nvSpPr>
        <p:spPr>
          <a:xfrm>
            <a:off x="838197" y="3396409"/>
            <a:ext cx="2277038"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27" name="Text Placeholder 25">
            <a:extLst>
              <a:ext uri="{FF2B5EF4-FFF2-40B4-BE49-F238E27FC236}">
                <a16:creationId xmlns:a16="http://schemas.microsoft.com/office/drawing/2014/main" id="{E8D99EAA-AC21-6327-E1A1-6CF8D4FEC9DC}"/>
              </a:ext>
            </a:extLst>
          </p:cNvPr>
          <p:cNvSpPr>
            <a:spLocks noGrp="1"/>
          </p:cNvSpPr>
          <p:nvPr>
            <p:ph type="body" sz="quarter" idx="35" hasCustomPrompt="1"/>
          </p:nvPr>
        </p:nvSpPr>
        <p:spPr>
          <a:xfrm>
            <a:off x="3560414" y="1948095"/>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8" name="Text Placeholder 25">
            <a:extLst>
              <a:ext uri="{FF2B5EF4-FFF2-40B4-BE49-F238E27FC236}">
                <a16:creationId xmlns:a16="http://schemas.microsoft.com/office/drawing/2014/main" id="{AFD4EDEE-64B8-23AF-5B24-948702E3BB0A}"/>
              </a:ext>
            </a:extLst>
          </p:cNvPr>
          <p:cNvSpPr>
            <a:spLocks noGrp="1"/>
          </p:cNvSpPr>
          <p:nvPr>
            <p:ph type="body" sz="quarter" idx="36" hasCustomPrompt="1"/>
          </p:nvPr>
        </p:nvSpPr>
        <p:spPr>
          <a:xfrm>
            <a:off x="3560414" y="2423194"/>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9" name="Text Placeholder 25">
            <a:extLst>
              <a:ext uri="{FF2B5EF4-FFF2-40B4-BE49-F238E27FC236}">
                <a16:creationId xmlns:a16="http://schemas.microsoft.com/office/drawing/2014/main" id="{3CF081E4-542E-B502-6E27-0019A95E0EE8}"/>
              </a:ext>
            </a:extLst>
          </p:cNvPr>
          <p:cNvSpPr>
            <a:spLocks noGrp="1"/>
          </p:cNvSpPr>
          <p:nvPr>
            <p:ph type="body" sz="quarter" idx="37" hasCustomPrompt="1"/>
          </p:nvPr>
        </p:nvSpPr>
        <p:spPr>
          <a:xfrm>
            <a:off x="3560414" y="2839683"/>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1" name="Text Placeholder 25">
            <a:extLst>
              <a:ext uri="{FF2B5EF4-FFF2-40B4-BE49-F238E27FC236}">
                <a16:creationId xmlns:a16="http://schemas.microsoft.com/office/drawing/2014/main" id="{5665C353-B937-6159-AF76-4BD95AA0D5DC}"/>
              </a:ext>
            </a:extLst>
          </p:cNvPr>
          <p:cNvSpPr>
            <a:spLocks noGrp="1"/>
          </p:cNvSpPr>
          <p:nvPr>
            <p:ph type="body" sz="quarter" idx="38" hasCustomPrompt="1"/>
          </p:nvPr>
        </p:nvSpPr>
        <p:spPr>
          <a:xfrm>
            <a:off x="3560414" y="339640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32" name="Text Placeholder 25">
            <a:extLst>
              <a:ext uri="{FF2B5EF4-FFF2-40B4-BE49-F238E27FC236}">
                <a16:creationId xmlns:a16="http://schemas.microsoft.com/office/drawing/2014/main" id="{0EDE69A7-C7B7-8161-0EC6-B67833662C99}"/>
              </a:ext>
            </a:extLst>
          </p:cNvPr>
          <p:cNvSpPr>
            <a:spLocks noGrp="1"/>
          </p:cNvSpPr>
          <p:nvPr>
            <p:ph type="body" sz="quarter" idx="39" hasCustomPrompt="1"/>
          </p:nvPr>
        </p:nvSpPr>
        <p:spPr>
          <a:xfrm>
            <a:off x="9004484" y="1948095"/>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3A1856AE-5905-39C7-151A-1F24F81F5D4F}"/>
              </a:ext>
            </a:extLst>
          </p:cNvPr>
          <p:cNvSpPr>
            <a:spLocks noGrp="1"/>
          </p:cNvSpPr>
          <p:nvPr>
            <p:ph type="body" sz="quarter" idx="40" hasCustomPrompt="1"/>
          </p:nvPr>
        </p:nvSpPr>
        <p:spPr>
          <a:xfrm>
            <a:off x="9004484" y="2423194"/>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4" name="Text Placeholder 25">
            <a:extLst>
              <a:ext uri="{FF2B5EF4-FFF2-40B4-BE49-F238E27FC236}">
                <a16:creationId xmlns:a16="http://schemas.microsoft.com/office/drawing/2014/main" id="{DC718F79-747F-61EC-A245-F0365F121A40}"/>
              </a:ext>
            </a:extLst>
          </p:cNvPr>
          <p:cNvSpPr>
            <a:spLocks noGrp="1"/>
          </p:cNvSpPr>
          <p:nvPr>
            <p:ph type="body" sz="quarter" idx="41" hasCustomPrompt="1"/>
          </p:nvPr>
        </p:nvSpPr>
        <p:spPr>
          <a:xfrm>
            <a:off x="9004484" y="2839683"/>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6" name="Text Placeholder 25">
            <a:extLst>
              <a:ext uri="{FF2B5EF4-FFF2-40B4-BE49-F238E27FC236}">
                <a16:creationId xmlns:a16="http://schemas.microsoft.com/office/drawing/2014/main" id="{0AA227B1-FC2A-0648-8458-6FDDCD0E4673}"/>
              </a:ext>
            </a:extLst>
          </p:cNvPr>
          <p:cNvSpPr>
            <a:spLocks noGrp="1"/>
          </p:cNvSpPr>
          <p:nvPr>
            <p:ph type="body" sz="quarter" idx="42" hasCustomPrompt="1"/>
          </p:nvPr>
        </p:nvSpPr>
        <p:spPr>
          <a:xfrm>
            <a:off x="9004302" y="339640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37" name="Text Placeholder 25">
            <a:extLst>
              <a:ext uri="{FF2B5EF4-FFF2-40B4-BE49-F238E27FC236}">
                <a16:creationId xmlns:a16="http://schemas.microsoft.com/office/drawing/2014/main" id="{01581EC6-FA13-A024-AC2A-71D79FDA7C1F}"/>
              </a:ext>
            </a:extLst>
          </p:cNvPr>
          <p:cNvSpPr>
            <a:spLocks noGrp="1"/>
          </p:cNvSpPr>
          <p:nvPr>
            <p:ph type="body" sz="quarter" idx="43" hasCustomPrompt="1"/>
          </p:nvPr>
        </p:nvSpPr>
        <p:spPr>
          <a:xfrm>
            <a:off x="6282176" y="1948095"/>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8" name="Text Placeholder 25">
            <a:extLst>
              <a:ext uri="{FF2B5EF4-FFF2-40B4-BE49-F238E27FC236}">
                <a16:creationId xmlns:a16="http://schemas.microsoft.com/office/drawing/2014/main" id="{104860E8-2FC1-14A0-C06E-2075A3AD249A}"/>
              </a:ext>
            </a:extLst>
          </p:cNvPr>
          <p:cNvSpPr>
            <a:spLocks noGrp="1"/>
          </p:cNvSpPr>
          <p:nvPr>
            <p:ph type="body" sz="quarter" idx="44" hasCustomPrompt="1"/>
          </p:nvPr>
        </p:nvSpPr>
        <p:spPr>
          <a:xfrm>
            <a:off x="6282176" y="2423194"/>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9" name="Text Placeholder 25">
            <a:extLst>
              <a:ext uri="{FF2B5EF4-FFF2-40B4-BE49-F238E27FC236}">
                <a16:creationId xmlns:a16="http://schemas.microsoft.com/office/drawing/2014/main" id="{07B1D454-9656-8D5E-0680-942BB9DCB138}"/>
              </a:ext>
            </a:extLst>
          </p:cNvPr>
          <p:cNvSpPr>
            <a:spLocks noGrp="1"/>
          </p:cNvSpPr>
          <p:nvPr>
            <p:ph type="body" sz="quarter" idx="45" hasCustomPrompt="1"/>
          </p:nvPr>
        </p:nvSpPr>
        <p:spPr>
          <a:xfrm>
            <a:off x="6282176" y="2839683"/>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1" name="Text Placeholder 25">
            <a:extLst>
              <a:ext uri="{FF2B5EF4-FFF2-40B4-BE49-F238E27FC236}">
                <a16:creationId xmlns:a16="http://schemas.microsoft.com/office/drawing/2014/main" id="{E457BDD4-9A1B-D017-D42C-1F0571E12E7B}"/>
              </a:ext>
            </a:extLst>
          </p:cNvPr>
          <p:cNvSpPr>
            <a:spLocks noGrp="1"/>
          </p:cNvSpPr>
          <p:nvPr>
            <p:ph type="body" sz="quarter" idx="46" hasCustomPrompt="1"/>
          </p:nvPr>
        </p:nvSpPr>
        <p:spPr>
          <a:xfrm>
            <a:off x="6281994" y="339640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42" name="Rectangle 41">
            <a:extLst>
              <a:ext uri="{FF2B5EF4-FFF2-40B4-BE49-F238E27FC236}">
                <a16:creationId xmlns:a16="http://schemas.microsoft.com/office/drawing/2014/main" id="{F42EBC23-C735-D135-E3EA-60F3EE490CF7}"/>
              </a:ext>
              <a:ext uri="{C183D7F6-B498-43B3-948B-1728B52AA6E4}">
                <adec:decorative xmlns:adec="http://schemas.microsoft.com/office/drawing/2017/decorative" val="1"/>
              </a:ext>
            </a:extLst>
          </p:cNvPr>
          <p:cNvSpPr/>
          <p:nvPr userDrawn="1"/>
        </p:nvSpPr>
        <p:spPr>
          <a:xfrm rot="5400000">
            <a:off x="4232410" y="1125589"/>
            <a:ext cx="36576" cy="13805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A97242F-B651-33DD-077A-09F37CA9BC04}"/>
              </a:ext>
              <a:ext uri="{C183D7F6-B498-43B3-948B-1728B52AA6E4}">
                <adec:decorative xmlns:adec="http://schemas.microsoft.com/office/drawing/2017/decorative" val="1"/>
              </a:ext>
            </a:extLst>
          </p:cNvPr>
          <p:cNvSpPr/>
          <p:nvPr userDrawn="1"/>
        </p:nvSpPr>
        <p:spPr>
          <a:xfrm rot="5400000">
            <a:off x="6954172" y="1125589"/>
            <a:ext cx="36576" cy="13805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6F4666-BE5C-AE34-F825-8DA885CB2A3B}"/>
              </a:ext>
              <a:ext uri="{C183D7F6-B498-43B3-948B-1728B52AA6E4}">
                <adec:decorative xmlns:adec="http://schemas.microsoft.com/office/drawing/2017/decorative" val="1"/>
              </a:ext>
            </a:extLst>
          </p:cNvPr>
          <p:cNvSpPr/>
          <p:nvPr userDrawn="1"/>
        </p:nvSpPr>
        <p:spPr>
          <a:xfrm rot="5400000">
            <a:off x="9676480" y="1125589"/>
            <a:ext cx="36576" cy="13805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331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Speaker Bio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4 Speaker Bios with Photos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9" name="Text Placeholder 25">
            <a:extLst>
              <a:ext uri="{FF2B5EF4-FFF2-40B4-BE49-F238E27FC236}">
                <a16:creationId xmlns:a16="http://schemas.microsoft.com/office/drawing/2014/main" id="{7AD64021-B2E8-B733-AA5E-05B1E6C28233}"/>
              </a:ext>
            </a:extLst>
          </p:cNvPr>
          <p:cNvSpPr>
            <a:spLocks noGrp="1"/>
          </p:cNvSpPr>
          <p:nvPr>
            <p:ph type="body" sz="quarter" idx="22" hasCustomPrompt="1"/>
          </p:nvPr>
        </p:nvSpPr>
        <p:spPr>
          <a:xfrm>
            <a:off x="838197" y="2624930"/>
            <a:ext cx="2277038"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FA9735A7-0133-DEBD-8B0E-3EDF9C93307C}"/>
              </a:ext>
            </a:extLst>
          </p:cNvPr>
          <p:cNvSpPr>
            <a:spLocks noGrp="1"/>
          </p:cNvSpPr>
          <p:nvPr>
            <p:ph type="body" sz="quarter" idx="23" hasCustomPrompt="1"/>
          </p:nvPr>
        </p:nvSpPr>
        <p:spPr>
          <a:xfrm>
            <a:off x="838197" y="3100029"/>
            <a:ext cx="2277038"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F6CC53BD-2CCD-A554-7ECF-B25A80C3BC88}"/>
              </a:ext>
            </a:extLst>
          </p:cNvPr>
          <p:cNvSpPr>
            <a:spLocks noGrp="1"/>
          </p:cNvSpPr>
          <p:nvPr>
            <p:ph type="body" sz="quarter" idx="24" hasCustomPrompt="1"/>
          </p:nvPr>
        </p:nvSpPr>
        <p:spPr>
          <a:xfrm>
            <a:off x="838197" y="3516518"/>
            <a:ext cx="2277038"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9" name="Text Placeholder 25">
            <a:extLst>
              <a:ext uri="{FF2B5EF4-FFF2-40B4-BE49-F238E27FC236}">
                <a16:creationId xmlns:a16="http://schemas.microsoft.com/office/drawing/2014/main" id="{78993C3C-1092-F58D-3B15-B60104601069}"/>
              </a:ext>
            </a:extLst>
          </p:cNvPr>
          <p:cNvSpPr>
            <a:spLocks noGrp="1"/>
          </p:cNvSpPr>
          <p:nvPr>
            <p:ph type="body" sz="quarter" idx="34" hasCustomPrompt="1"/>
          </p:nvPr>
        </p:nvSpPr>
        <p:spPr>
          <a:xfrm>
            <a:off x="838197" y="3988079"/>
            <a:ext cx="2277038"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27" name="Text Placeholder 25">
            <a:extLst>
              <a:ext uri="{FF2B5EF4-FFF2-40B4-BE49-F238E27FC236}">
                <a16:creationId xmlns:a16="http://schemas.microsoft.com/office/drawing/2014/main" id="{E8D99EAA-AC21-6327-E1A1-6CF8D4FEC9DC}"/>
              </a:ext>
            </a:extLst>
          </p:cNvPr>
          <p:cNvSpPr>
            <a:spLocks noGrp="1"/>
          </p:cNvSpPr>
          <p:nvPr>
            <p:ph type="body" sz="quarter" idx="35" hasCustomPrompt="1"/>
          </p:nvPr>
        </p:nvSpPr>
        <p:spPr>
          <a:xfrm>
            <a:off x="3560414" y="2624930"/>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8" name="Text Placeholder 25">
            <a:extLst>
              <a:ext uri="{FF2B5EF4-FFF2-40B4-BE49-F238E27FC236}">
                <a16:creationId xmlns:a16="http://schemas.microsoft.com/office/drawing/2014/main" id="{AFD4EDEE-64B8-23AF-5B24-948702E3BB0A}"/>
              </a:ext>
            </a:extLst>
          </p:cNvPr>
          <p:cNvSpPr>
            <a:spLocks noGrp="1"/>
          </p:cNvSpPr>
          <p:nvPr>
            <p:ph type="body" sz="quarter" idx="36" hasCustomPrompt="1"/>
          </p:nvPr>
        </p:nvSpPr>
        <p:spPr>
          <a:xfrm>
            <a:off x="3560414" y="3100029"/>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9" name="Text Placeholder 25">
            <a:extLst>
              <a:ext uri="{FF2B5EF4-FFF2-40B4-BE49-F238E27FC236}">
                <a16:creationId xmlns:a16="http://schemas.microsoft.com/office/drawing/2014/main" id="{3CF081E4-542E-B502-6E27-0019A95E0EE8}"/>
              </a:ext>
            </a:extLst>
          </p:cNvPr>
          <p:cNvSpPr>
            <a:spLocks noGrp="1"/>
          </p:cNvSpPr>
          <p:nvPr>
            <p:ph type="body" sz="quarter" idx="37" hasCustomPrompt="1"/>
          </p:nvPr>
        </p:nvSpPr>
        <p:spPr>
          <a:xfrm>
            <a:off x="3560414" y="3516518"/>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1" name="Text Placeholder 25">
            <a:extLst>
              <a:ext uri="{FF2B5EF4-FFF2-40B4-BE49-F238E27FC236}">
                <a16:creationId xmlns:a16="http://schemas.microsoft.com/office/drawing/2014/main" id="{5665C353-B937-6159-AF76-4BD95AA0D5DC}"/>
              </a:ext>
            </a:extLst>
          </p:cNvPr>
          <p:cNvSpPr>
            <a:spLocks noGrp="1"/>
          </p:cNvSpPr>
          <p:nvPr>
            <p:ph type="body" sz="quarter" idx="38" hasCustomPrompt="1"/>
          </p:nvPr>
        </p:nvSpPr>
        <p:spPr>
          <a:xfrm>
            <a:off x="3560414" y="398807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32" name="Text Placeholder 25">
            <a:extLst>
              <a:ext uri="{FF2B5EF4-FFF2-40B4-BE49-F238E27FC236}">
                <a16:creationId xmlns:a16="http://schemas.microsoft.com/office/drawing/2014/main" id="{0EDE69A7-C7B7-8161-0EC6-B67833662C99}"/>
              </a:ext>
            </a:extLst>
          </p:cNvPr>
          <p:cNvSpPr>
            <a:spLocks noGrp="1"/>
          </p:cNvSpPr>
          <p:nvPr>
            <p:ph type="body" sz="quarter" idx="39" hasCustomPrompt="1"/>
          </p:nvPr>
        </p:nvSpPr>
        <p:spPr>
          <a:xfrm>
            <a:off x="9004484" y="2624930"/>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3A1856AE-5905-39C7-151A-1F24F81F5D4F}"/>
              </a:ext>
            </a:extLst>
          </p:cNvPr>
          <p:cNvSpPr>
            <a:spLocks noGrp="1"/>
          </p:cNvSpPr>
          <p:nvPr>
            <p:ph type="body" sz="quarter" idx="40" hasCustomPrompt="1"/>
          </p:nvPr>
        </p:nvSpPr>
        <p:spPr>
          <a:xfrm>
            <a:off x="9004484" y="3100029"/>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4" name="Text Placeholder 25">
            <a:extLst>
              <a:ext uri="{FF2B5EF4-FFF2-40B4-BE49-F238E27FC236}">
                <a16:creationId xmlns:a16="http://schemas.microsoft.com/office/drawing/2014/main" id="{DC718F79-747F-61EC-A245-F0365F121A40}"/>
              </a:ext>
            </a:extLst>
          </p:cNvPr>
          <p:cNvSpPr>
            <a:spLocks noGrp="1"/>
          </p:cNvSpPr>
          <p:nvPr>
            <p:ph type="body" sz="quarter" idx="41" hasCustomPrompt="1"/>
          </p:nvPr>
        </p:nvSpPr>
        <p:spPr>
          <a:xfrm>
            <a:off x="9004484" y="3516518"/>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6" name="Text Placeholder 25">
            <a:extLst>
              <a:ext uri="{FF2B5EF4-FFF2-40B4-BE49-F238E27FC236}">
                <a16:creationId xmlns:a16="http://schemas.microsoft.com/office/drawing/2014/main" id="{0AA227B1-FC2A-0648-8458-6FDDCD0E4673}"/>
              </a:ext>
            </a:extLst>
          </p:cNvPr>
          <p:cNvSpPr>
            <a:spLocks noGrp="1"/>
          </p:cNvSpPr>
          <p:nvPr>
            <p:ph type="body" sz="quarter" idx="42" hasCustomPrompt="1"/>
          </p:nvPr>
        </p:nvSpPr>
        <p:spPr>
          <a:xfrm>
            <a:off x="9004302" y="398807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37" name="Text Placeholder 25">
            <a:extLst>
              <a:ext uri="{FF2B5EF4-FFF2-40B4-BE49-F238E27FC236}">
                <a16:creationId xmlns:a16="http://schemas.microsoft.com/office/drawing/2014/main" id="{01581EC6-FA13-A024-AC2A-71D79FDA7C1F}"/>
              </a:ext>
            </a:extLst>
          </p:cNvPr>
          <p:cNvSpPr>
            <a:spLocks noGrp="1"/>
          </p:cNvSpPr>
          <p:nvPr>
            <p:ph type="body" sz="quarter" idx="43" hasCustomPrompt="1"/>
          </p:nvPr>
        </p:nvSpPr>
        <p:spPr>
          <a:xfrm>
            <a:off x="6282176" y="2624930"/>
            <a:ext cx="2276856" cy="400110"/>
          </a:xfrm>
        </p:spPr>
        <p:txBody>
          <a:bodyPr wrap="square" anchor="ctr">
            <a:spAutoFit/>
          </a:bodyPr>
          <a:lstStyle>
            <a:lvl1pPr marL="0" indent="0" algn="l">
              <a:lnSpc>
                <a:spcPct val="100000"/>
              </a:lnSpc>
              <a:buNone/>
              <a:defRPr sz="20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8" name="Text Placeholder 25">
            <a:extLst>
              <a:ext uri="{FF2B5EF4-FFF2-40B4-BE49-F238E27FC236}">
                <a16:creationId xmlns:a16="http://schemas.microsoft.com/office/drawing/2014/main" id="{104860E8-2FC1-14A0-C06E-2075A3AD249A}"/>
              </a:ext>
            </a:extLst>
          </p:cNvPr>
          <p:cNvSpPr>
            <a:spLocks noGrp="1"/>
          </p:cNvSpPr>
          <p:nvPr>
            <p:ph type="body" sz="quarter" idx="44" hasCustomPrompt="1"/>
          </p:nvPr>
        </p:nvSpPr>
        <p:spPr>
          <a:xfrm>
            <a:off x="6282176" y="3100029"/>
            <a:ext cx="2276856" cy="369332"/>
          </a:xfrm>
        </p:spPr>
        <p:txBody>
          <a:bodyPr wrap="square" anchor="ctr">
            <a:spAutoFit/>
          </a:bodyPr>
          <a:lstStyle>
            <a:lvl1pPr marL="0" indent="0" algn="l">
              <a:lnSpc>
                <a:spcPct val="100000"/>
              </a:lnSpc>
              <a:buNone/>
              <a:defRPr sz="18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9" name="Text Placeholder 25">
            <a:extLst>
              <a:ext uri="{FF2B5EF4-FFF2-40B4-BE49-F238E27FC236}">
                <a16:creationId xmlns:a16="http://schemas.microsoft.com/office/drawing/2014/main" id="{07B1D454-9656-8D5E-0680-942BB9DCB138}"/>
              </a:ext>
            </a:extLst>
          </p:cNvPr>
          <p:cNvSpPr>
            <a:spLocks noGrp="1"/>
          </p:cNvSpPr>
          <p:nvPr>
            <p:ph type="body" sz="quarter" idx="45" hasCustomPrompt="1"/>
          </p:nvPr>
        </p:nvSpPr>
        <p:spPr>
          <a:xfrm>
            <a:off x="6282176" y="3516518"/>
            <a:ext cx="2276856" cy="369332"/>
          </a:xfrm>
        </p:spPr>
        <p:txBody>
          <a:bodyPr wrap="square" anchor="ctr">
            <a:spAutoFit/>
          </a:bodyPr>
          <a:lstStyle>
            <a:lvl1pPr marL="0" indent="0" algn="l">
              <a:lnSpc>
                <a:spcPct val="100000"/>
              </a:lnSpc>
              <a:buNone/>
              <a:defRPr sz="18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1" name="Text Placeholder 25">
            <a:extLst>
              <a:ext uri="{FF2B5EF4-FFF2-40B4-BE49-F238E27FC236}">
                <a16:creationId xmlns:a16="http://schemas.microsoft.com/office/drawing/2014/main" id="{E457BDD4-9A1B-D017-D42C-1F0571E12E7B}"/>
              </a:ext>
            </a:extLst>
          </p:cNvPr>
          <p:cNvSpPr>
            <a:spLocks noGrp="1"/>
          </p:cNvSpPr>
          <p:nvPr>
            <p:ph type="body" sz="quarter" idx="46" hasCustomPrompt="1"/>
          </p:nvPr>
        </p:nvSpPr>
        <p:spPr>
          <a:xfrm>
            <a:off x="6281994" y="3988079"/>
            <a:ext cx="2276856" cy="2062103"/>
          </a:xfrm>
        </p:spPr>
        <p:txBody>
          <a:bodyPr wrap="square" anchor="t">
            <a:spAutoFit/>
          </a:bodyPr>
          <a:lstStyle>
            <a:lvl1pPr marL="0" indent="0" algn="l">
              <a:lnSpc>
                <a:spcPct val="150000"/>
              </a:lnSpc>
              <a:buNone/>
              <a:defRPr sz="1600" b="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a:t>
            </a:r>
            <a:r>
              <a:rPr lang="en-US" err="1"/>
              <a:t>dlor</a:t>
            </a:r>
            <a:r>
              <a:rPr lang="en-US"/>
              <a:t> sit amet,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 </a:t>
            </a:r>
            <a:r>
              <a:rPr lang="en-US" err="1"/>
              <a:t>conseteur</a:t>
            </a:r>
            <a:r>
              <a:rPr lang="en-US"/>
              <a:t> </a:t>
            </a:r>
            <a:r>
              <a:rPr lang="en-US" err="1"/>
              <a:t>sadipscing</a:t>
            </a:r>
            <a:r>
              <a:rPr lang="en-US"/>
              <a:t> </a:t>
            </a:r>
            <a:r>
              <a:rPr lang="en-US" err="1"/>
              <a:t>elitr</a:t>
            </a:r>
            <a:r>
              <a:rPr lang="en-US"/>
              <a:t>, sed diam </a:t>
            </a:r>
            <a:r>
              <a:rPr lang="en-US" err="1"/>
              <a:t>nonumy</a:t>
            </a:r>
            <a:r>
              <a:rPr lang="en-US"/>
              <a:t> </a:t>
            </a:r>
            <a:r>
              <a:rPr lang="en-US" err="1"/>
              <a:t>eirmond</a:t>
            </a:r>
            <a:r>
              <a:rPr lang="en-US"/>
              <a:t> </a:t>
            </a:r>
            <a:r>
              <a:rPr lang="en-US" err="1"/>
              <a:t>tempor</a:t>
            </a:r>
            <a:r>
              <a:rPr lang="en-US"/>
              <a:t>.</a:t>
            </a:r>
          </a:p>
        </p:txBody>
      </p:sp>
      <p:sp>
        <p:nvSpPr>
          <p:cNvPr id="6" name="Picture Placeholder 13">
            <a:extLst>
              <a:ext uri="{FF2B5EF4-FFF2-40B4-BE49-F238E27FC236}">
                <a16:creationId xmlns:a16="http://schemas.microsoft.com/office/drawing/2014/main" id="{AE19F4CD-F9AA-7B28-2D93-B1329BEF09CC}"/>
              </a:ext>
            </a:extLst>
          </p:cNvPr>
          <p:cNvSpPr>
            <a:spLocks noGrp="1"/>
          </p:cNvSpPr>
          <p:nvPr>
            <p:ph type="pic" sz="quarter" idx="25" hasCustomPrompt="1"/>
          </p:nvPr>
        </p:nvSpPr>
        <p:spPr>
          <a:xfrm>
            <a:off x="838197" y="1626227"/>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7" name="Picture Placeholder 13">
            <a:extLst>
              <a:ext uri="{FF2B5EF4-FFF2-40B4-BE49-F238E27FC236}">
                <a16:creationId xmlns:a16="http://schemas.microsoft.com/office/drawing/2014/main" id="{1223604E-12E2-58B4-2F80-F4FDD959FF6F}"/>
              </a:ext>
            </a:extLst>
          </p:cNvPr>
          <p:cNvSpPr>
            <a:spLocks noGrp="1"/>
          </p:cNvSpPr>
          <p:nvPr>
            <p:ph type="pic" sz="quarter" idx="47" hasCustomPrompt="1"/>
          </p:nvPr>
        </p:nvSpPr>
        <p:spPr>
          <a:xfrm>
            <a:off x="3560414" y="1626227"/>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8" name="Picture Placeholder 13">
            <a:extLst>
              <a:ext uri="{FF2B5EF4-FFF2-40B4-BE49-F238E27FC236}">
                <a16:creationId xmlns:a16="http://schemas.microsoft.com/office/drawing/2014/main" id="{2CD81A22-5A6F-605B-26B2-C2B47E816AEF}"/>
              </a:ext>
            </a:extLst>
          </p:cNvPr>
          <p:cNvSpPr>
            <a:spLocks noGrp="1"/>
          </p:cNvSpPr>
          <p:nvPr>
            <p:ph type="pic" sz="quarter" idx="48" hasCustomPrompt="1"/>
          </p:nvPr>
        </p:nvSpPr>
        <p:spPr>
          <a:xfrm>
            <a:off x="6281994" y="1626227"/>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10" name="Picture Placeholder 13">
            <a:extLst>
              <a:ext uri="{FF2B5EF4-FFF2-40B4-BE49-F238E27FC236}">
                <a16:creationId xmlns:a16="http://schemas.microsoft.com/office/drawing/2014/main" id="{14112770-C586-3A3F-E04E-71B09DF8E7EE}"/>
              </a:ext>
            </a:extLst>
          </p:cNvPr>
          <p:cNvSpPr>
            <a:spLocks noGrp="1"/>
          </p:cNvSpPr>
          <p:nvPr>
            <p:ph type="pic" sz="quarter" idx="49" hasCustomPrompt="1"/>
          </p:nvPr>
        </p:nvSpPr>
        <p:spPr>
          <a:xfrm>
            <a:off x="9003574" y="1630674"/>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470804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8 Speakers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13" name="Text Placeholder 25">
            <a:extLst>
              <a:ext uri="{FF2B5EF4-FFF2-40B4-BE49-F238E27FC236}">
                <a16:creationId xmlns:a16="http://schemas.microsoft.com/office/drawing/2014/main" id="{3A6FF669-C454-0BA7-0A45-98226F8D82D7}"/>
              </a:ext>
            </a:extLst>
          </p:cNvPr>
          <p:cNvSpPr>
            <a:spLocks noGrp="1"/>
          </p:cNvSpPr>
          <p:nvPr>
            <p:ph type="body" sz="quarter" idx="25" hasCustomPrompt="1"/>
          </p:nvPr>
        </p:nvSpPr>
        <p:spPr>
          <a:xfrm>
            <a:off x="518876" y="2001806"/>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4" name="Text Placeholder 25">
            <a:extLst>
              <a:ext uri="{FF2B5EF4-FFF2-40B4-BE49-F238E27FC236}">
                <a16:creationId xmlns:a16="http://schemas.microsoft.com/office/drawing/2014/main" id="{DDF32AA5-8E30-255B-BBD0-372DA6529261}"/>
              </a:ext>
            </a:extLst>
          </p:cNvPr>
          <p:cNvSpPr>
            <a:spLocks noGrp="1"/>
          </p:cNvSpPr>
          <p:nvPr>
            <p:ph type="body" sz="quarter" idx="26" hasCustomPrompt="1"/>
          </p:nvPr>
        </p:nvSpPr>
        <p:spPr>
          <a:xfrm>
            <a:off x="518876" y="2445594"/>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5" name="Text Placeholder 25">
            <a:extLst>
              <a:ext uri="{FF2B5EF4-FFF2-40B4-BE49-F238E27FC236}">
                <a16:creationId xmlns:a16="http://schemas.microsoft.com/office/drawing/2014/main" id="{EA20383C-0FEE-1D71-C247-E7F8417F4D6D}"/>
              </a:ext>
            </a:extLst>
          </p:cNvPr>
          <p:cNvSpPr>
            <a:spLocks noGrp="1"/>
          </p:cNvSpPr>
          <p:nvPr>
            <p:ph type="body" sz="quarter" idx="27" hasCustomPrompt="1"/>
          </p:nvPr>
        </p:nvSpPr>
        <p:spPr>
          <a:xfrm>
            <a:off x="518876" y="2889383"/>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8" name="Rectangle 7">
            <a:extLst>
              <a:ext uri="{FF2B5EF4-FFF2-40B4-BE49-F238E27FC236}">
                <a16:creationId xmlns:a16="http://schemas.microsoft.com/office/drawing/2014/main" id="{BA9B81F3-36E1-9DBD-4089-F2E4560ED3D1}"/>
              </a:ext>
              <a:ext uri="{C183D7F6-B498-43B3-948B-1728B52AA6E4}">
                <adec:decorative xmlns:adec="http://schemas.microsoft.com/office/drawing/2017/decorative" val="1"/>
              </a:ext>
            </a:extLst>
          </p:cNvPr>
          <p:cNvSpPr/>
          <p:nvPr userDrawn="1"/>
        </p:nvSpPr>
        <p:spPr>
          <a:xfrm rot="10800000" flipH="1">
            <a:off x="401838" y="188542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72F6C6-A040-2F22-C93F-1F84127B359D}"/>
              </a:ext>
              <a:ext uri="{C183D7F6-B498-43B3-948B-1728B52AA6E4}">
                <adec:decorative xmlns:adec="http://schemas.microsoft.com/office/drawing/2017/decorative" val="1"/>
              </a:ext>
            </a:extLst>
          </p:cNvPr>
          <p:cNvSpPr/>
          <p:nvPr userDrawn="1"/>
        </p:nvSpPr>
        <p:spPr>
          <a:xfrm rot="10800000" flipH="1">
            <a:off x="3319097" y="188542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76C8279-CD5B-CAC2-3499-EC0599586516}"/>
              </a:ext>
              <a:ext uri="{C183D7F6-B498-43B3-948B-1728B52AA6E4}">
                <adec:decorative xmlns:adec="http://schemas.microsoft.com/office/drawing/2017/decorative" val="1"/>
              </a:ext>
            </a:extLst>
          </p:cNvPr>
          <p:cNvSpPr/>
          <p:nvPr userDrawn="1"/>
        </p:nvSpPr>
        <p:spPr>
          <a:xfrm rot="10800000" flipH="1">
            <a:off x="401838" y="400504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56E2243-B9BA-DEEC-A54B-8BB2211A2D70}"/>
              </a:ext>
              <a:ext uri="{C183D7F6-B498-43B3-948B-1728B52AA6E4}">
                <adec:decorative xmlns:adec="http://schemas.microsoft.com/office/drawing/2017/decorative" val="1"/>
              </a:ext>
            </a:extLst>
          </p:cNvPr>
          <p:cNvSpPr/>
          <p:nvPr userDrawn="1"/>
        </p:nvSpPr>
        <p:spPr>
          <a:xfrm rot="10800000" flipH="1">
            <a:off x="3319097" y="400504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 Placeholder 25">
            <a:extLst>
              <a:ext uri="{FF2B5EF4-FFF2-40B4-BE49-F238E27FC236}">
                <a16:creationId xmlns:a16="http://schemas.microsoft.com/office/drawing/2014/main" id="{27645A9A-A0B5-4307-35F5-11AEB7436515}"/>
              </a:ext>
            </a:extLst>
          </p:cNvPr>
          <p:cNvSpPr>
            <a:spLocks noGrp="1"/>
          </p:cNvSpPr>
          <p:nvPr>
            <p:ph type="body" sz="quarter" idx="28" hasCustomPrompt="1"/>
          </p:nvPr>
        </p:nvSpPr>
        <p:spPr>
          <a:xfrm>
            <a:off x="518876" y="4126441"/>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8" name="Text Placeholder 25">
            <a:extLst>
              <a:ext uri="{FF2B5EF4-FFF2-40B4-BE49-F238E27FC236}">
                <a16:creationId xmlns:a16="http://schemas.microsoft.com/office/drawing/2014/main" id="{9A1340FC-051E-0F64-E348-578E03DD522F}"/>
              </a:ext>
            </a:extLst>
          </p:cNvPr>
          <p:cNvSpPr>
            <a:spLocks noGrp="1"/>
          </p:cNvSpPr>
          <p:nvPr>
            <p:ph type="body" sz="quarter" idx="29" hasCustomPrompt="1"/>
          </p:nvPr>
        </p:nvSpPr>
        <p:spPr>
          <a:xfrm>
            <a:off x="518876" y="457022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9" name="Text Placeholder 25">
            <a:extLst>
              <a:ext uri="{FF2B5EF4-FFF2-40B4-BE49-F238E27FC236}">
                <a16:creationId xmlns:a16="http://schemas.microsoft.com/office/drawing/2014/main" id="{A8227BCE-EE6A-1F1B-A53F-A09F571DE0EA}"/>
              </a:ext>
            </a:extLst>
          </p:cNvPr>
          <p:cNvSpPr>
            <a:spLocks noGrp="1"/>
          </p:cNvSpPr>
          <p:nvPr>
            <p:ph type="body" sz="quarter" idx="30" hasCustomPrompt="1"/>
          </p:nvPr>
        </p:nvSpPr>
        <p:spPr>
          <a:xfrm>
            <a:off x="518876" y="5014018"/>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0" name="Text Placeholder 25">
            <a:extLst>
              <a:ext uri="{FF2B5EF4-FFF2-40B4-BE49-F238E27FC236}">
                <a16:creationId xmlns:a16="http://schemas.microsoft.com/office/drawing/2014/main" id="{31BFA189-DE92-5A67-1EAB-338784F14096}"/>
              </a:ext>
            </a:extLst>
          </p:cNvPr>
          <p:cNvSpPr>
            <a:spLocks noGrp="1"/>
          </p:cNvSpPr>
          <p:nvPr>
            <p:ph type="body" sz="quarter" idx="31" hasCustomPrompt="1"/>
          </p:nvPr>
        </p:nvSpPr>
        <p:spPr>
          <a:xfrm>
            <a:off x="3429867" y="2001806"/>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41" name="Text Placeholder 25">
            <a:extLst>
              <a:ext uri="{FF2B5EF4-FFF2-40B4-BE49-F238E27FC236}">
                <a16:creationId xmlns:a16="http://schemas.microsoft.com/office/drawing/2014/main" id="{DE8023BF-9D3C-E15D-BCF9-4AC408EE6C64}"/>
              </a:ext>
            </a:extLst>
          </p:cNvPr>
          <p:cNvSpPr>
            <a:spLocks noGrp="1"/>
          </p:cNvSpPr>
          <p:nvPr>
            <p:ph type="body" sz="quarter" idx="32" hasCustomPrompt="1"/>
          </p:nvPr>
        </p:nvSpPr>
        <p:spPr>
          <a:xfrm>
            <a:off x="3429867" y="2445594"/>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2" name="Text Placeholder 25">
            <a:extLst>
              <a:ext uri="{FF2B5EF4-FFF2-40B4-BE49-F238E27FC236}">
                <a16:creationId xmlns:a16="http://schemas.microsoft.com/office/drawing/2014/main" id="{3499D30B-B92F-BCCE-A689-20E370B2CC42}"/>
              </a:ext>
            </a:extLst>
          </p:cNvPr>
          <p:cNvSpPr>
            <a:spLocks noGrp="1"/>
          </p:cNvSpPr>
          <p:nvPr>
            <p:ph type="body" sz="quarter" idx="33" hasCustomPrompt="1"/>
          </p:nvPr>
        </p:nvSpPr>
        <p:spPr>
          <a:xfrm>
            <a:off x="3429867" y="2889383"/>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3" name="Text Placeholder 25">
            <a:extLst>
              <a:ext uri="{FF2B5EF4-FFF2-40B4-BE49-F238E27FC236}">
                <a16:creationId xmlns:a16="http://schemas.microsoft.com/office/drawing/2014/main" id="{3846C567-1BF1-25F5-0012-1D7CDB196225}"/>
              </a:ext>
            </a:extLst>
          </p:cNvPr>
          <p:cNvSpPr>
            <a:spLocks noGrp="1"/>
          </p:cNvSpPr>
          <p:nvPr>
            <p:ph type="body" sz="quarter" idx="34" hasCustomPrompt="1"/>
          </p:nvPr>
        </p:nvSpPr>
        <p:spPr>
          <a:xfrm>
            <a:off x="3425385" y="4126441"/>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44" name="Text Placeholder 25">
            <a:extLst>
              <a:ext uri="{FF2B5EF4-FFF2-40B4-BE49-F238E27FC236}">
                <a16:creationId xmlns:a16="http://schemas.microsoft.com/office/drawing/2014/main" id="{9C8F219A-A56B-09B8-2C63-CD286BCA3CFD}"/>
              </a:ext>
            </a:extLst>
          </p:cNvPr>
          <p:cNvSpPr>
            <a:spLocks noGrp="1"/>
          </p:cNvSpPr>
          <p:nvPr>
            <p:ph type="body" sz="quarter" idx="35" hasCustomPrompt="1"/>
          </p:nvPr>
        </p:nvSpPr>
        <p:spPr>
          <a:xfrm>
            <a:off x="3425385" y="457022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5" name="Text Placeholder 25">
            <a:extLst>
              <a:ext uri="{FF2B5EF4-FFF2-40B4-BE49-F238E27FC236}">
                <a16:creationId xmlns:a16="http://schemas.microsoft.com/office/drawing/2014/main" id="{4CE2CF66-6137-D39C-2AF7-1D62C3A6305C}"/>
              </a:ext>
            </a:extLst>
          </p:cNvPr>
          <p:cNvSpPr>
            <a:spLocks noGrp="1"/>
          </p:cNvSpPr>
          <p:nvPr>
            <p:ph type="body" sz="quarter" idx="36" hasCustomPrompt="1"/>
          </p:nvPr>
        </p:nvSpPr>
        <p:spPr>
          <a:xfrm>
            <a:off x="3425385" y="5014018"/>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6" name="Text Placeholder 25">
            <a:extLst>
              <a:ext uri="{FF2B5EF4-FFF2-40B4-BE49-F238E27FC236}">
                <a16:creationId xmlns:a16="http://schemas.microsoft.com/office/drawing/2014/main" id="{12D87FE7-E2F1-E58F-7B75-41822E55C56D}"/>
              </a:ext>
            </a:extLst>
          </p:cNvPr>
          <p:cNvSpPr>
            <a:spLocks noGrp="1"/>
          </p:cNvSpPr>
          <p:nvPr>
            <p:ph type="body" sz="quarter" idx="37" hasCustomPrompt="1"/>
          </p:nvPr>
        </p:nvSpPr>
        <p:spPr>
          <a:xfrm>
            <a:off x="6344962" y="2001806"/>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47" name="Text Placeholder 25">
            <a:extLst>
              <a:ext uri="{FF2B5EF4-FFF2-40B4-BE49-F238E27FC236}">
                <a16:creationId xmlns:a16="http://schemas.microsoft.com/office/drawing/2014/main" id="{81CA2AAB-B9E0-D1D4-0B91-3522A7B81511}"/>
              </a:ext>
            </a:extLst>
          </p:cNvPr>
          <p:cNvSpPr>
            <a:spLocks noGrp="1"/>
          </p:cNvSpPr>
          <p:nvPr>
            <p:ph type="body" sz="quarter" idx="38" hasCustomPrompt="1"/>
          </p:nvPr>
        </p:nvSpPr>
        <p:spPr>
          <a:xfrm>
            <a:off x="6344962" y="2445594"/>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8" name="Text Placeholder 25">
            <a:extLst>
              <a:ext uri="{FF2B5EF4-FFF2-40B4-BE49-F238E27FC236}">
                <a16:creationId xmlns:a16="http://schemas.microsoft.com/office/drawing/2014/main" id="{03010B05-4C6F-5E03-2370-2852CD612EC3}"/>
              </a:ext>
            </a:extLst>
          </p:cNvPr>
          <p:cNvSpPr>
            <a:spLocks noGrp="1"/>
          </p:cNvSpPr>
          <p:nvPr>
            <p:ph type="body" sz="quarter" idx="39" hasCustomPrompt="1"/>
          </p:nvPr>
        </p:nvSpPr>
        <p:spPr>
          <a:xfrm>
            <a:off x="6344962" y="2889383"/>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9" name="Rectangle 48">
            <a:extLst>
              <a:ext uri="{FF2B5EF4-FFF2-40B4-BE49-F238E27FC236}">
                <a16:creationId xmlns:a16="http://schemas.microsoft.com/office/drawing/2014/main" id="{7F82CBC9-EC83-50D3-2AF9-DAC4227F8970}"/>
              </a:ext>
              <a:ext uri="{C183D7F6-B498-43B3-948B-1728B52AA6E4}">
                <adec:decorative xmlns:adec="http://schemas.microsoft.com/office/drawing/2017/decorative" val="1"/>
              </a:ext>
            </a:extLst>
          </p:cNvPr>
          <p:cNvSpPr/>
          <p:nvPr userDrawn="1"/>
        </p:nvSpPr>
        <p:spPr>
          <a:xfrm rot="10800000" flipH="1">
            <a:off x="6227924" y="188542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0919D1E-A5E7-3FDA-0121-81640001C302}"/>
              </a:ext>
              <a:ext uri="{C183D7F6-B498-43B3-948B-1728B52AA6E4}">
                <adec:decorative xmlns:adec="http://schemas.microsoft.com/office/drawing/2017/decorative" val="1"/>
              </a:ext>
            </a:extLst>
          </p:cNvPr>
          <p:cNvSpPr/>
          <p:nvPr userDrawn="1"/>
        </p:nvSpPr>
        <p:spPr>
          <a:xfrm rot="10800000" flipH="1">
            <a:off x="9145182" y="188542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CC07B9E-345D-62E3-B8D7-8539B5C27A8D}"/>
              </a:ext>
              <a:ext uri="{C183D7F6-B498-43B3-948B-1728B52AA6E4}">
                <adec:decorative xmlns:adec="http://schemas.microsoft.com/office/drawing/2017/decorative" val="1"/>
              </a:ext>
            </a:extLst>
          </p:cNvPr>
          <p:cNvSpPr/>
          <p:nvPr userDrawn="1"/>
        </p:nvSpPr>
        <p:spPr>
          <a:xfrm rot="10800000" flipH="1">
            <a:off x="6227924" y="400504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95B4F45-1A6D-320B-AB64-F1C68BAA23CB}"/>
              </a:ext>
              <a:ext uri="{C183D7F6-B498-43B3-948B-1728B52AA6E4}">
                <adec:decorative xmlns:adec="http://schemas.microsoft.com/office/drawing/2017/decorative" val="1"/>
              </a:ext>
            </a:extLst>
          </p:cNvPr>
          <p:cNvSpPr/>
          <p:nvPr userDrawn="1"/>
        </p:nvSpPr>
        <p:spPr>
          <a:xfrm rot="10800000" flipH="1">
            <a:off x="9145182" y="4005049"/>
            <a:ext cx="36576" cy="14630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 name="Text Placeholder 25">
            <a:extLst>
              <a:ext uri="{FF2B5EF4-FFF2-40B4-BE49-F238E27FC236}">
                <a16:creationId xmlns:a16="http://schemas.microsoft.com/office/drawing/2014/main" id="{248EA3B9-1B69-FA45-27BE-3881C8444E6D}"/>
              </a:ext>
            </a:extLst>
          </p:cNvPr>
          <p:cNvSpPr>
            <a:spLocks noGrp="1"/>
          </p:cNvSpPr>
          <p:nvPr>
            <p:ph type="body" sz="quarter" idx="40" hasCustomPrompt="1"/>
          </p:nvPr>
        </p:nvSpPr>
        <p:spPr>
          <a:xfrm>
            <a:off x="6344962" y="4126441"/>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54" name="Text Placeholder 25">
            <a:extLst>
              <a:ext uri="{FF2B5EF4-FFF2-40B4-BE49-F238E27FC236}">
                <a16:creationId xmlns:a16="http://schemas.microsoft.com/office/drawing/2014/main" id="{3F5D88B3-351F-4A55-41CA-1E08BEB79CBB}"/>
              </a:ext>
            </a:extLst>
          </p:cNvPr>
          <p:cNvSpPr>
            <a:spLocks noGrp="1"/>
          </p:cNvSpPr>
          <p:nvPr>
            <p:ph type="body" sz="quarter" idx="41" hasCustomPrompt="1"/>
          </p:nvPr>
        </p:nvSpPr>
        <p:spPr>
          <a:xfrm>
            <a:off x="6344962" y="457022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55" name="Text Placeholder 25">
            <a:extLst>
              <a:ext uri="{FF2B5EF4-FFF2-40B4-BE49-F238E27FC236}">
                <a16:creationId xmlns:a16="http://schemas.microsoft.com/office/drawing/2014/main" id="{AE44CDD6-246F-6154-6C98-EBE91F6CC3AB}"/>
              </a:ext>
            </a:extLst>
          </p:cNvPr>
          <p:cNvSpPr>
            <a:spLocks noGrp="1"/>
          </p:cNvSpPr>
          <p:nvPr>
            <p:ph type="body" sz="quarter" idx="42" hasCustomPrompt="1"/>
          </p:nvPr>
        </p:nvSpPr>
        <p:spPr>
          <a:xfrm>
            <a:off x="6344962" y="5014018"/>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6" name="Text Placeholder 25">
            <a:extLst>
              <a:ext uri="{FF2B5EF4-FFF2-40B4-BE49-F238E27FC236}">
                <a16:creationId xmlns:a16="http://schemas.microsoft.com/office/drawing/2014/main" id="{15C0A77B-623F-E2B5-F2E0-E9BA790F78B1}"/>
              </a:ext>
            </a:extLst>
          </p:cNvPr>
          <p:cNvSpPr>
            <a:spLocks noGrp="1"/>
          </p:cNvSpPr>
          <p:nvPr>
            <p:ph type="body" sz="quarter" idx="43" hasCustomPrompt="1"/>
          </p:nvPr>
        </p:nvSpPr>
        <p:spPr>
          <a:xfrm>
            <a:off x="9255952" y="2001806"/>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57" name="Text Placeholder 25">
            <a:extLst>
              <a:ext uri="{FF2B5EF4-FFF2-40B4-BE49-F238E27FC236}">
                <a16:creationId xmlns:a16="http://schemas.microsoft.com/office/drawing/2014/main" id="{78BC856F-6C52-4459-C962-1CFBC58F9A04}"/>
              </a:ext>
            </a:extLst>
          </p:cNvPr>
          <p:cNvSpPr>
            <a:spLocks noGrp="1"/>
          </p:cNvSpPr>
          <p:nvPr>
            <p:ph type="body" sz="quarter" idx="44" hasCustomPrompt="1"/>
          </p:nvPr>
        </p:nvSpPr>
        <p:spPr>
          <a:xfrm>
            <a:off x="9255952" y="2445594"/>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58" name="Text Placeholder 25">
            <a:extLst>
              <a:ext uri="{FF2B5EF4-FFF2-40B4-BE49-F238E27FC236}">
                <a16:creationId xmlns:a16="http://schemas.microsoft.com/office/drawing/2014/main" id="{A20E1327-F13B-AE5C-7FFF-A4EDFF0731A8}"/>
              </a:ext>
            </a:extLst>
          </p:cNvPr>
          <p:cNvSpPr>
            <a:spLocks noGrp="1"/>
          </p:cNvSpPr>
          <p:nvPr>
            <p:ph type="body" sz="quarter" idx="45" hasCustomPrompt="1"/>
          </p:nvPr>
        </p:nvSpPr>
        <p:spPr>
          <a:xfrm>
            <a:off x="9255952" y="2889383"/>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9" name="Text Placeholder 25">
            <a:extLst>
              <a:ext uri="{FF2B5EF4-FFF2-40B4-BE49-F238E27FC236}">
                <a16:creationId xmlns:a16="http://schemas.microsoft.com/office/drawing/2014/main" id="{D67E178E-D7DC-10FB-E704-99177A1B0B94}"/>
              </a:ext>
            </a:extLst>
          </p:cNvPr>
          <p:cNvSpPr>
            <a:spLocks noGrp="1"/>
          </p:cNvSpPr>
          <p:nvPr>
            <p:ph type="body" sz="quarter" idx="46" hasCustomPrompt="1"/>
          </p:nvPr>
        </p:nvSpPr>
        <p:spPr>
          <a:xfrm>
            <a:off x="9251470" y="4126441"/>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60" name="Text Placeholder 25">
            <a:extLst>
              <a:ext uri="{FF2B5EF4-FFF2-40B4-BE49-F238E27FC236}">
                <a16:creationId xmlns:a16="http://schemas.microsoft.com/office/drawing/2014/main" id="{08D2A7D9-F40C-D91A-D096-E1EBED66F2B9}"/>
              </a:ext>
            </a:extLst>
          </p:cNvPr>
          <p:cNvSpPr>
            <a:spLocks noGrp="1"/>
          </p:cNvSpPr>
          <p:nvPr>
            <p:ph type="body" sz="quarter" idx="47" hasCustomPrompt="1"/>
          </p:nvPr>
        </p:nvSpPr>
        <p:spPr>
          <a:xfrm>
            <a:off x="9251470" y="457022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61" name="Text Placeholder 25">
            <a:extLst>
              <a:ext uri="{FF2B5EF4-FFF2-40B4-BE49-F238E27FC236}">
                <a16:creationId xmlns:a16="http://schemas.microsoft.com/office/drawing/2014/main" id="{1F0008F8-C478-CC7A-86EA-76BBF58BF3F2}"/>
              </a:ext>
            </a:extLst>
          </p:cNvPr>
          <p:cNvSpPr>
            <a:spLocks noGrp="1"/>
          </p:cNvSpPr>
          <p:nvPr>
            <p:ph type="body" sz="quarter" idx="48" hasCustomPrompt="1"/>
          </p:nvPr>
        </p:nvSpPr>
        <p:spPr>
          <a:xfrm>
            <a:off x="9251470" y="5014018"/>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Tree>
    <p:extLst>
      <p:ext uri="{BB962C8B-B14F-4D97-AF65-F5344CB8AC3E}">
        <p14:creationId xmlns:p14="http://schemas.microsoft.com/office/powerpoint/2010/main" val="1137329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Speakers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838199" y="365126"/>
            <a:ext cx="10315125" cy="1116434"/>
          </a:xfrm>
        </p:spPr>
        <p:txBody>
          <a:bodyPr/>
          <a:lstStyle>
            <a:lvl1pPr>
              <a:defRPr/>
            </a:lvl1pPr>
          </a:lstStyle>
          <a:p>
            <a:r>
              <a:rPr lang="en-US"/>
              <a:t>8 Speakers Grid</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13" name="Text Placeholder 25">
            <a:extLst>
              <a:ext uri="{FF2B5EF4-FFF2-40B4-BE49-F238E27FC236}">
                <a16:creationId xmlns:a16="http://schemas.microsoft.com/office/drawing/2014/main" id="{3A6FF669-C454-0BA7-0A45-98226F8D82D7}"/>
              </a:ext>
            </a:extLst>
          </p:cNvPr>
          <p:cNvSpPr>
            <a:spLocks noGrp="1"/>
          </p:cNvSpPr>
          <p:nvPr>
            <p:ph type="body" sz="quarter" idx="25" hasCustomPrompt="1"/>
          </p:nvPr>
        </p:nvSpPr>
        <p:spPr>
          <a:xfrm>
            <a:off x="518876" y="2203663"/>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4" name="Text Placeholder 25">
            <a:extLst>
              <a:ext uri="{FF2B5EF4-FFF2-40B4-BE49-F238E27FC236}">
                <a16:creationId xmlns:a16="http://schemas.microsoft.com/office/drawing/2014/main" id="{DDF32AA5-8E30-255B-BBD0-372DA6529261}"/>
              </a:ext>
            </a:extLst>
          </p:cNvPr>
          <p:cNvSpPr>
            <a:spLocks noGrp="1"/>
          </p:cNvSpPr>
          <p:nvPr>
            <p:ph type="body" sz="quarter" idx="26" hasCustomPrompt="1"/>
          </p:nvPr>
        </p:nvSpPr>
        <p:spPr>
          <a:xfrm>
            <a:off x="518876" y="2647451"/>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5" name="Text Placeholder 25">
            <a:extLst>
              <a:ext uri="{FF2B5EF4-FFF2-40B4-BE49-F238E27FC236}">
                <a16:creationId xmlns:a16="http://schemas.microsoft.com/office/drawing/2014/main" id="{EA20383C-0FEE-1D71-C247-E7F8417F4D6D}"/>
              </a:ext>
            </a:extLst>
          </p:cNvPr>
          <p:cNvSpPr>
            <a:spLocks noGrp="1"/>
          </p:cNvSpPr>
          <p:nvPr>
            <p:ph type="body" sz="quarter" idx="27" hasCustomPrompt="1"/>
          </p:nvPr>
        </p:nvSpPr>
        <p:spPr>
          <a:xfrm>
            <a:off x="518876" y="3091240"/>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cxnSp>
        <p:nvCxnSpPr>
          <p:cNvPr id="5" name="Straight Connector 4">
            <a:extLst>
              <a:ext uri="{FF2B5EF4-FFF2-40B4-BE49-F238E27FC236}">
                <a16:creationId xmlns:a16="http://schemas.microsoft.com/office/drawing/2014/main" id="{E5F465B1-EA3F-0B6D-AD87-14DC33902674}"/>
              </a:ext>
              <a:ext uri="{C183D7F6-B498-43B3-948B-1728B52AA6E4}">
                <adec:decorative xmlns:adec="http://schemas.microsoft.com/office/drawing/2017/decorative" val="1"/>
              </a:ext>
            </a:extLst>
          </p:cNvPr>
          <p:cNvCxnSpPr>
            <a:cxnSpLocks/>
          </p:cNvCxnSpPr>
          <p:nvPr userDrawn="1"/>
        </p:nvCxnSpPr>
        <p:spPr>
          <a:xfrm>
            <a:off x="520330" y="3799709"/>
            <a:ext cx="11151341" cy="0"/>
          </a:xfrm>
          <a:prstGeom prst="line">
            <a:avLst/>
          </a:prstGeom>
          <a:ln>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AD5C0ED9-0C93-EA2F-3EEA-36DCB96938FE}"/>
              </a:ext>
              <a:ext uri="{C183D7F6-B498-43B3-948B-1728B52AA6E4}">
                <adec:decorative xmlns:adec="http://schemas.microsoft.com/office/drawing/2017/decorative" val="1"/>
              </a:ext>
            </a:extLst>
          </p:cNvPr>
          <p:cNvCxnSpPr>
            <a:cxnSpLocks/>
          </p:cNvCxnSpPr>
          <p:nvPr userDrawn="1"/>
        </p:nvCxnSpPr>
        <p:spPr>
          <a:xfrm rot="5400000">
            <a:off x="1192443" y="3799709"/>
            <a:ext cx="3931920" cy="0"/>
          </a:xfrm>
          <a:prstGeom prst="line">
            <a:avLst/>
          </a:prstGeom>
          <a:ln>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28E072D2-2264-21E3-360C-C7E95F967195}"/>
              </a:ext>
              <a:ext uri="{C183D7F6-B498-43B3-948B-1728B52AA6E4}">
                <adec:decorative xmlns:adec="http://schemas.microsoft.com/office/drawing/2017/decorative" val="1"/>
              </a:ext>
            </a:extLst>
          </p:cNvPr>
          <p:cNvCxnSpPr>
            <a:cxnSpLocks/>
          </p:cNvCxnSpPr>
          <p:nvPr userDrawn="1"/>
        </p:nvCxnSpPr>
        <p:spPr>
          <a:xfrm rot="5400000">
            <a:off x="4044861" y="3799708"/>
            <a:ext cx="3931920" cy="0"/>
          </a:xfrm>
          <a:prstGeom prst="line">
            <a:avLst/>
          </a:prstGeom>
          <a:ln>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D560518D-7BE9-D616-9AD4-8BA7D2B0215A}"/>
              </a:ext>
              <a:ext uri="{C183D7F6-B498-43B3-948B-1728B52AA6E4}">
                <adec:decorative xmlns:adec="http://schemas.microsoft.com/office/drawing/2017/decorative" val="1"/>
              </a:ext>
            </a:extLst>
          </p:cNvPr>
          <p:cNvCxnSpPr>
            <a:cxnSpLocks/>
          </p:cNvCxnSpPr>
          <p:nvPr userDrawn="1"/>
        </p:nvCxnSpPr>
        <p:spPr>
          <a:xfrm rot="5400000">
            <a:off x="6897279" y="3799708"/>
            <a:ext cx="3931920" cy="0"/>
          </a:xfrm>
          <a:prstGeom prst="line">
            <a:avLst/>
          </a:prstGeom>
          <a:ln>
            <a:solidFill>
              <a:schemeClr val="bg2">
                <a:lumMod val="75000"/>
              </a:schemeClr>
            </a:solidFill>
          </a:ln>
        </p:spPr>
        <p:style>
          <a:lnRef idx="2">
            <a:schemeClr val="accent2"/>
          </a:lnRef>
          <a:fillRef idx="0">
            <a:schemeClr val="accent2"/>
          </a:fillRef>
          <a:effectRef idx="1">
            <a:schemeClr val="accent2"/>
          </a:effectRef>
          <a:fontRef idx="minor">
            <a:schemeClr val="tx1"/>
          </a:fontRef>
        </p:style>
      </p:cxnSp>
      <p:sp>
        <p:nvSpPr>
          <p:cNvPr id="11" name="Text Placeholder 25">
            <a:extLst>
              <a:ext uri="{FF2B5EF4-FFF2-40B4-BE49-F238E27FC236}">
                <a16:creationId xmlns:a16="http://schemas.microsoft.com/office/drawing/2014/main" id="{FE72FCFE-4E42-7239-E97E-9664EE187611}"/>
              </a:ext>
            </a:extLst>
          </p:cNvPr>
          <p:cNvSpPr>
            <a:spLocks noGrp="1"/>
          </p:cNvSpPr>
          <p:nvPr>
            <p:ph type="body" sz="quarter" idx="28" hasCustomPrompt="1"/>
          </p:nvPr>
        </p:nvSpPr>
        <p:spPr>
          <a:xfrm>
            <a:off x="3371293" y="2202869"/>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2" name="Text Placeholder 25">
            <a:extLst>
              <a:ext uri="{FF2B5EF4-FFF2-40B4-BE49-F238E27FC236}">
                <a16:creationId xmlns:a16="http://schemas.microsoft.com/office/drawing/2014/main" id="{14B31F50-A85A-2BA8-9008-417778B3EB98}"/>
              </a:ext>
            </a:extLst>
          </p:cNvPr>
          <p:cNvSpPr>
            <a:spLocks noGrp="1"/>
          </p:cNvSpPr>
          <p:nvPr>
            <p:ph type="body" sz="quarter" idx="29" hasCustomPrompt="1"/>
          </p:nvPr>
        </p:nvSpPr>
        <p:spPr>
          <a:xfrm>
            <a:off x="3371293" y="2646657"/>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6" name="Text Placeholder 25">
            <a:extLst>
              <a:ext uri="{FF2B5EF4-FFF2-40B4-BE49-F238E27FC236}">
                <a16:creationId xmlns:a16="http://schemas.microsoft.com/office/drawing/2014/main" id="{68CB8F27-23B3-1795-6D09-6E2F7A3FDC12}"/>
              </a:ext>
            </a:extLst>
          </p:cNvPr>
          <p:cNvSpPr>
            <a:spLocks noGrp="1"/>
          </p:cNvSpPr>
          <p:nvPr>
            <p:ph type="body" sz="quarter" idx="30" hasCustomPrompt="1"/>
          </p:nvPr>
        </p:nvSpPr>
        <p:spPr>
          <a:xfrm>
            <a:off x="3371293" y="3090446"/>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7" name="Text Placeholder 25">
            <a:extLst>
              <a:ext uri="{FF2B5EF4-FFF2-40B4-BE49-F238E27FC236}">
                <a16:creationId xmlns:a16="http://schemas.microsoft.com/office/drawing/2014/main" id="{2CD639F9-1C22-624A-B18E-6C27DF8C7536}"/>
              </a:ext>
            </a:extLst>
          </p:cNvPr>
          <p:cNvSpPr>
            <a:spLocks noGrp="1"/>
          </p:cNvSpPr>
          <p:nvPr>
            <p:ph type="body" sz="quarter" idx="31" hasCustomPrompt="1"/>
          </p:nvPr>
        </p:nvSpPr>
        <p:spPr>
          <a:xfrm>
            <a:off x="6223710" y="2202869"/>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8" name="Text Placeholder 25">
            <a:extLst>
              <a:ext uri="{FF2B5EF4-FFF2-40B4-BE49-F238E27FC236}">
                <a16:creationId xmlns:a16="http://schemas.microsoft.com/office/drawing/2014/main" id="{C61102ED-3C29-F61C-9A97-71789715105D}"/>
              </a:ext>
            </a:extLst>
          </p:cNvPr>
          <p:cNvSpPr>
            <a:spLocks noGrp="1"/>
          </p:cNvSpPr>
          <p:nvPr>
            <p:ph type="body" sz="quarter" idx="32" hasCustomPrompt="1"/>
          </p:nvPr>
        </p:nvSpPr>
        <p:spPr>
          <a:xfrm>
            <a:off x="6223710" y="2646657"/>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9" name="Text Placeholder 25">
            <a:extLst>
              <a:ext uri="{FF2B5EF4-FFF2-40B4-BE49-F238E27FC236}">
                <a16:creationId xmlns:a16="http://schemas.microsoft.com/office/drawing/2014/main" id="{867A1A90-B643-BDE3-4556-EE04EAE23FD6}"/>
              </a:ext>
            </a:extLst>
          </p:cNvPr>
          <p:cNvSpPr>
            <a:spLocks noGrp="1"/>
          </p:cNvSpPr>
          <p:nvPr>
            <p:ph type="body" sz="quarter" idx="33" hasCustomPrompt="1"/>
          </p:nvPr>
        </p:nvSpPr>
        <p:spPr>
          <a:xfrm>
            <a:off x="6223710" y="3090446"/>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1" name="Text Placeholder 25">
            <a:extLst>
              <a:ext uri="{FF2B5EF4-FFF2-40B4-BE49-F238E27FC236}">
                <a16:creationId xmlns:a16="http://schemas.microsoft.com/office/drawing/2014/main" id="{BEB8C34D-00EE-A1FB-DA79-DD374BFD4697}"/>
              </a:ext>
            </a:extLst>
          </p:cNvPr>
          <p:cNvSpPr>
            <a:spLocks noGrp="1"/>
          </p:cNvSpPr>
          <p:nvPr>
            <p:ph type="body" sz="quarter" idx="34" hasCustomPrompt="1"/>
          </p:nvPr>
        </p:nvSpPr>
        <p:spPr>
          <a:xfrm>
            <a:off x="9054327" y="2202869"/>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2" name="Text Placeholder 25">
            <a:extLst>
              <a:ext uri="{FF2B5EF4-FFF2-40B4-BE49-F238E27FC236}">
                <a16:creationId xmlns:a16="http://schemas.microsoft.com/office/drawing/2014/main" id="{89D80E56-74CF-03CB-8373-AF61A0C25246}"/>
              </a:ext>
            </a:extLst>
          </p:cNvPr>
          <p:cNvSpPr>
            <a:spLocks noGrp="1"/>
          </p:cNvSpPr>
          <p:nvPr>
            <p:ph type="body" sz="quarter" idx="35" hasCustomPrompt="1"/>
          </p:nvPr>
        </p:nvSpPr>
        <p:spPr>
          <a:xfrm>
            <a:off x="9054327" y="2646657"/>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3" name="Text Placeholder 25">
            <a:extLst>
              <a:ext uri="{FF2B5EF4-FFF2-40B4-BE49-F238E27FC236}">
                <a16:creationId xmlns:a16="http://schemas.microsoft.com/office/drawing/2014/main" id="{C99D42A2-912C-E4A9-192C-535237D0BF6F}"/>
              </a:ext>
            </a:extLst>
          </p:cNvPr>
          <p:cNvSpPr>
            <a:spLocks noGrp="1"/>
          </p:cNvSpPr>
          <p:nvPr>
            <p:ph type="body" sz="quarter" idx="36" hasCustomPrompt="1"/>
          </p:nvPr>
        </p:nvSpPr>
        <p:spPr>
          <a:xfrm>
            <a:off x="9054327" y="3090446"/>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5" name="Text Placeholder 25">
            <a:extLst>
              <a:ext uri="{FF2B5EF4-FFF2-40B4-BE49-F238E27FC236}">
                <a16:creationId xmlns:a16="http://schemas.microsoft.com/office/drawing/2014/main" id="{8145441D-0B41-317C-7463-D8ED8685BA40}"/>
              </a:ext>
            </a:extLst>
          </p:cNvPr>
          <p:cNvSpPr>
            <a:spLocks noGrp="1"/>
          </p:cNvSpPr>
          <p:nvPr>
            <p:ph type="body" sz="quarter" idx="37" hasCustomPrompt="1"/>
          </p:nvPr>
        </p:nvSpPr>
        <p:spPr>
          <a:xfrm>
            <a:off x="518876" y="4170419"/>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6" name="Text Placeholder 25">
            <a:extLst>
              <a:ext uri="{FF2B5EF4-FFF2-40B4-BE49-F238E27FC236}">
                <a16:creationId xmlns:a16="http://schemas.microsoft.com/office/drawing/2014/main" id="{A89CE74F-6B05-576E-07F4-C1B5A7858BD5}"/>
              </a:ext>
            </a:extLst>
          </p:cNvPr>
          <p:cNvSpPr>
            <a:spLocks noGrp="1"/>
          </p:cNvSpPr>
          <p:nvPr>
            <p:ph type="body" sz="quarter" idx="38" hasCustomPrompt="1"/>
          </p:nvPr>
        </p:nvSpPr>
        <p:spPr>
          <a:xfrm>
            <a:off x="518876" y="4614207"/>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7" name="Text Placeholder 25">
            <a:extLst>
              <a:ext uri="{FF2B5EF4-FFF2-40B4-BE49-F238E27FC236}">
                <a16:creationId xmlns:a16="http://schemas.microsoft.com/office/drawing/2014/main" id="{7821ED8B-A12C-A460-4738-6B424A71598C}"/>
              </a:ext>
            </a:extLst>
          </p:cNvPr>
          <p:cNvSpPr>
            <a:spLocks noGrp="1"/>
          </p:cNvSpPr>
          <p:nvPr>
            <p:ph type="body" sz="quarter" idx="39" hasCustomPrompt="1"/>
          </p:nvPr>
        </p:nvSpPr>
        <p:spPr>
          <a:xfrm>
            <a:off x="518876" y="5057996"/>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9" name="Text Placeholder 25">
            <a:extLst>
              <a:ext uri="{FF2B5EF4-FFF2-40B4-BE49-F238E27FC236}">
                <a16:creationId xmlns:a16="http://schemas.microsoft.com/office/drawing/2014/main" id="{ABFEA218-3621-0965-04FB-AFECC067CEB4}"/>
              </a:ext>
            </a:extLst>
          </p:cNvPr>
          <p:cNvSpPr>
            <a:spLocks noGrp="1"/>
          </p:cNvSpPr>
          <p:nvPr>
            <p:ph type="body" sz="quarter" idx="40" hasCustomPrompt="1"/>
          </p:nvPr>
        </p:nvSpPr>
        <p:spPr>
          <a:xfrm>
            <a:off x="3371293" y="4169625"/>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0" name="Text Placeholder 25">
            <a:extLst>
              <a:ext uri="{FF2B5EF4-FFF2-40B4-BE49-F238E27FC236}">
                <a16:creationId xmlns:a16="http://schemas.microsoft.com/office/drawing/2014/main" id="{35909B75-C187-9F20-8490-368E9498C2FE}"/>
              </a:ext>
            </a:extLst>
          </p:cNvPr>
          <p:cNvSpPr>
            <a:spLocks noGrp="1"/>
          </p:cNvSpPr>
          <p:nvPr>
            <p:ph type="body" sz="quarter" idx="41" hasCustomPrompt="1"/>
          </p:nvPr>
        </p:nvSpPr>
        <p:spPr>
          <a:xfrm>
            <a:off x="3371293" y="4613413"/>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1" name="Text Placeholder 25">
            <a:extLst>
              <a:ext uri="{FF2B5EF4-FFF2-40B4-BE49-F238E27FC236}">
                <a16:creationId xmlns:a16="http://schemas.microsoft.com/office/drawing/2014/main" id="{8420D6FF-4E85-8CD5-0788-7A42C5C07F10}"/>
              </a:ext>
            </a:extLst>
          </p:cNvPr>
          <p:cNvSpPr>
            <a:spLocks noGrp="1"/>
          </p:cNvSpPr>
          <p:nvPr>
            <p:ph type="body" sz="quarter" idx="42" hasCustomPrompt="1"/>
          </p:nvPr>
        </p:nvSpPr>
        <p:spPr>
          <a:xfrm>
            <a:off x="3371293" y="5057202"/>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2" name="Text Placeholder 25">
            <a:extLst>
              <a:ext uri="{FF2B5EF4-FFF2-40B4-BE49-F238E27FC236}">
                <a16:creationId xmlns:a16="http://schemas.microsoft.com/office/drawing/2014/main" id="{3299D3FA-3FE2-995D-AC79-7C695398A9B9}"/>
              </a:ext>
            </a:extLst>
          </p:cNvPr>
          <p:cNvSpPr>
            <a:spLocks noGrp="1"/>
          </p:cNvSpPr>
          <p:nvPr>
            <p:ph type="body" sz="quarter" idx="43" hasCustomPrompt="1"/>
          </p:nvPr>
        </p:nvSpPr>
        <p:spPr>
          <a:xfrm>
            <a:off x="6223710" y="4169625"/>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3" name="Text Placeholder 25">
            <a:extLst>
              <a:ext uri="{FF2B5EF4-FFF2-40B4-BE49-F238E27FC236}">
                <a16:creationId xmlns:a16="http://schemas.microsoft.com/office/drawing/2014/main" id="{B3E1DB2A-A9A1-80FD-6356-886D4F566227}"/>
              </a:ext>
            </a:extLst>
          </p:cNvPr>
          <p:cNvSpPr>
            <a:spLocks noGrp="1"/>
          </p:cNvSpPr>
          <p:nvPr>
            <p:ph type="body" sz="quarter" idx="44" hasCustomPrompt="1"/>
          </p:nvPr>
        </p:nvSpPr>
        <p:spPr>
          <a:xfrm>
            <a:off x="6223710" y="4613413"/>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34" name="Text Placeholder 25">
            <a:extLst>
              <a:ext uri="{FF2B5EF4-FFF2-40B4-BE49-F238E27FC236}">
                <a16:creationId xmlns:a16="http://schemas.microsoft.com/office/drawing/2014/main" id="{DCE3B79A-9795-0C43-488A-521FE7B565F6}"/>
              </a:ext>
            </a:extLst>
          </p:cNvPr>
          <p:cNvSpPr>
            <a:spLocks noGrp="1"/>
          </p:cNvSpPr>
          <p:nvPr>
            <p:ph type="body" sz="quarter" idx="45" hasCustomPrompt="1"/>
          </p:nvPr>
        </p:nvSpPr>
        <p:spPr>
          <a:xfrm>
            <a:off x="6223710" y="5057202"/>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35" name="Text Placeholder 25">
            <a:extLst>
              <a:ext uri="{FF2B5EF4-FFF2-40B4-BE49-F238E27FC236}">
                <a16:creationId xmlns:a16="http://schemas.microsoft.com/office/drawing/2014/main" id="{7304BC35-9255-AC42-4527-A0A65A23D589}"/>
              </a:ext>
            </a:extLst>
          </p:cNvPr>
          <p:cNvSpPr>
            <a:spLocks noGrp="1"/>
          </p:cNvSpPr>
          <p:nvPr>
            <p:ph type="body" sz="quarter" idx="46" hasCustomPrompt="1"/>
          </p:nvPr>
        </p:nvSpPr>
        <p:spPr>
          <a:xfrm>
            <a:off x="9054327" y="4169625"/>
            <a:ext cx="2448442"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36" name="Text Placeholder 25">
            <a:extLst>
              <a:ext uri="{FF2B5EF4-FFF2-40B4-BE49-F238E27FC236}">
                <a16:creationId xmlns:a16="http://schemas.microsoft.com/office/drawing/2014/main" id="{87953B67-170C-A5AF-DBF5-3B28E584F6BE}"/>
              </a:ext>
            </a:extLst>
          </p:cNvPr>
          <p:cNvSpPr>
            <a:spLocks noGrp="1"/>
          </p:cNvSpPr>
          <p:nvPr>
            <p:ph type="body" sz="quarter" idx="47" hasCustomPrompt="1"/>
          </p:nvPr>
        </p:nvSpPr>
        <p:spPr>
          <a:xfrm>
            <a:off x="9054327" y="4613413"/>
            <a:ext cx="2448442"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62" name="Text Placeholder 25">
            <a:extLst>
              <a:ext uri="{FF2B5EF4-FFF2-40B4-BE49-F238E27FC236}">
                <a16:creationId xmlns:a16="http://schemas.microsoft.com/office/drawing/2014/main" id="{1C2E85EC-6547-5410-3131-59A2B87CFAB5}"/>
              </a:ext>
            </a:extLst>
          </p:cNvPr>
          <p:cNvSpPr>
            <a:spLocks noGrp="1"/>
          </p:cNvSpPr>
          <p:nvPr>
            <p:ph type="body" sz="quarter" idx="48" hasCustomPrompt="1"/>
          </p:nvPr>
        </p:nvSpPr>
        <p:spPr>
          <a:xfrm>
            <a:off x="9054327" y="5057202"/>
            <a:ext cx="2448442"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Tree>
    <p:extLst>
      <p:ext uri="{BB962C8B-B14F-4D97-AF65-F5344CB8AC3E}">
        <p14:creationId xmlns:p14="http://schemas.microsoft.com/office/powerpoint/2010/main" val="110705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 Speakers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BA8A-E972-A5E9-1DC7-C63A83FB7745}"/>
              </a:ext>
            </a:extLst>
          </p:cNvPr>
          <p:cNvSpPr>
            <a:spLocks noGrp="1"/>
          </p:cNvSpPr>
          <p:nvPr>
            <p:ph type="title" hasCustomPrompt="1"/>
          </p:nvPr>
        </p:nvSpPr>
        <p:spPr>
          <a:xfrm>
            <a:off x="514772" y="365126"/>
            <a:ext cx="11292355" cy="1116434"/>
          </a:xfrm>
        </p:spPr>
        <p:txBody>
          <a:bodyPr/>
          <a:lstStyle>
            <a:lvl1pPr>
              <a:defRPr/>
            </a:lvl1pPr>
          </a:lstStyle>
          <a:p>
            <a:r>
              <a:rPr lang="en-US"/>
              <a:t>8 Speakers with Photos</a:t>
            </a:r>
          </a:p>
        </p:txBody>
      </p:sp>
      <p:sp>
        <p:nvSpPr>
          <p:cNvPr id="3" name="Footer Placeholder 2">
            <a:extLst>
              <a:ext uri="{FF2B5EF4-FFF2-40B4-BE49-F238E27FC236}">
                <a16:creationId xmlns:a16="http://schemas.microsoft.com/office/drawing/2014/main" id="{F3912507-F362-EBF2-E8E8-F57D40BE000A}"/>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3419AE6-FBDA-AB75-8493-17168D2DE277}"/>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13" name="Text Placeholder 25">
            <a:extLst>
              <a:ext uri="{FF2B5EF4-FFF2-40B4-BE49-F238E27FC236}">
                <a16:creationId xmlns:a16="http://schemas.microsoft.com/office/drawing/2014/main" id="{3A6FF669-C454-0BA7-0A45-98226F8D82D7}"/>
              </a:ext>
            </a:extLst>
          </p:cNvPr>
          <p:cNvSpPr>
            <a:spLocks noGrp="1"/>
          </p:cNvSpPr>
          <p:nvPr>
            <p:ph type="body" sz="quarter" idx="25" hasCustomPrompt="1"/>
          </p:nvPr>
        </p:nvSpPr>
        <p:spPr>
          <a:xfrm>
            <a:off x="518876" y="2707102"/>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4" name="Text Placeholder 25">
            <a:extLst>
              <a:ext uri="{FF2B5EF4-FFF2-40B4-BE49-F238E27FC236}">
                <a16:creationId xmlns:a16="http://schemas.microsoft.com/office/drawing/2014/main" id="{DDF32AA5-8E30-255B-BBD0-372DA6529261}"/>
              </a:ext>
            </a:extLst>
          </p:cNvPr>
          <p:cNvSpPr>
            <a:spLocks noGrp="1"/>
          </p:cNvSpPr>
          <p:nvPr>
            <p:ph type="body" sz="quarter" idx="26" hasCustomPrompt="1"/>
          </p:nvPr>
        </p:nvSpPr>
        <p:spPr>
          <a:xfrm>
            <a:off x="518876" y="310545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5" name="Text Placeholder 25">
            <a:extLst>
              <a:ext uri="{FF2B5EF4-FFF2-40B4-BE49-F238E27FC236}">
                <a16:creationId xmlns:a16="http://schemas.microsoft.com/office/drawing/2014/main" id="{EA20383C-0FEE-1D71-C247-E7F8417F4D6D}"/>
              </a:ext>
            </a:extLst>
          </p:cNvPr>
          <p:cNvSpPr>
            <a:spLocks noGrp="1"/>
          </p:cNvSpPr>
          <p:nvPr>
            <p:ph type="body" sz="quarter" idx="27" hasCustomPrompt="1"/>
          </p:nvPr>
        </p:nvSpPr>
        <p:spPr>
          <a:xfrm>
            <a:off x="514772" y="3503816"/>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0" name="Text Placeholder 25">
            <a:extLst>
              <a:ext uri="{FF2B5EF4-FFF2-40B4-BE49-F238E27FC236}">
                <a16:creationId xmlns:a16="http://schemas.microsoft.com/office/drawing/2014/main" id="{31BFA189-DE92-5A67-1EAB-338784F14096}"/>
              </a:ext>
            </a:extLst>
          </p:cNvPr>
          <p:cNvSpPr>
            <a:spLocks noGrp="1"/>
          </p:cNvSpPr>
          <p:nvPr>
            <p:ph type="body" sz="quarter" idx="31" hasCustomPrompt="1"/>
          </p:nvPr>
        </p:nvSpPr>
        <p:spPr>
          <a:xfrm>
            <a:off x="3429867" y="2707102"/>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41" name="Text Placeholder 25">
            <a:extLst>
              <a:ext uri="{FF2B5EF4-FFF2-40B4-BE49-F238E27FC236}">
                <a16:creationId xmlns:a16="http://schemas.microsoft.com/office/drawing/2014/main" id="{DE8023BF-9D3C-E15D-BCF9-4AC408EE6C64}"/>
              </a:ext>
            </a:extLst>
          </p:cNvPr>
          <p:cNvSpPr>
            <a:spLocks noGrp="1"/>
          </p:cNvSpPr>
          <p:nvPr>
            <p:ph type="body" sz="quarter" idx="32" hasCustomPrompt="1"/>
          </p:nvPr>
        </p:nvSpPr>
        <p:spPr>
          <a:xfrm>
            <a:off x="3429867" y="310545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2" name="Text Placeholder 25">
            <a:extLst>
              <a:ext uri="{FF2B5EF4-FFF2-40B4-BE49-F238E27FC236}">
                <a16:creationId xmlns:a16="http://schemas.microsoft.com/office/drawing/2014/main" id="{3499D30B-B92F-BCCE-A689-20E370B2CC42}"/>
              </a:ext>
            </a:extLst>
          </p:cNvPr>
          <p:cNvSpPr>
            <a:spLocks noGrp="1"/>
          </p:cNvSpPr>
          <p:nvPr>
            <p:ph type="body" sz="quarter" idx="33" hasCustomPrompt="1"/>
          </p:nvPr>
        </p:nvSpPr>
        <p:spPr>
          <a:xfrm>
            <a:off x="3429867" y="3503816"/>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46" name="Text Placeholder 25">
            <a:extLst>
              <a:ext uri="{FF2B5EF4-FFF2-40B4-BE49-F238E27FC236}">
                <a16:creationId xmlns:a16="http://schemas.microsoft.com/office/drawing/2014/main" id="{12D87FE7-E2F1-E58F-7B75-41822E55C56D}"/>
              </a:ext>
            </a:extLst>
          </p:cNvPr>
          <p:cNvSpPr>
            <a:spLocks noGrp="1"/>
          </p:cNvSpPr>
          <p:nvPr>
            <p:ph type="body" sz="quarter" idx="37" hasCustomPrompt="1"/>
          </p:nvPr>
        </p:nvSpPr>
        <p:spPr>
          <a:xfrm>
            <a:off x="6344962" y="2707102"/>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47" name="Text Placeholder 25">
            <a:extLst>
              <a:ext uri="{FF2B5EF4-FFF2-40B4-BE49-F238E27FC236}">
                <a16:creationId xmlns:a16="http://schemas.microsoft.com/office/drawing/2014/main" id="{81CA2AAB-B9E0-D1D4-0B91-3522A7B81511}"/>
              </a:ext>
            </a:extLst>
          </p:cNvPr>
          <p:cNvSpPr>
            <a:spLocks noGrp="1"/>
          </p:cNvSpPr>
          <p:nvPr>
            <p:ph type="body" sz="quarter" idx="38" hasCustomPrompt="1"/>
          </p:nvPr>
        </p:nvSpPr>
        <p:spPr>
          <a:xfrm>
            <a:off x="6344962" y="310545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48" name="Text Placeholder 25">
            <a:extLst>
              <a:ext uri="{FF2B5EF4-FFF2-40B4-BE49-F238E27FC236}">
                <a16:creationId xmlns:a16="http://schemas.microsoft.com/office/drawing/2014/main" id="{03010B05-4C6F-5E03-2370-2852CD612EC3}"/>
              </a:ext>
            </a:extLst>
          </p:cNvPr>
          <p:cNvSpPr>
            <a:spLocks noGrp="1"/>
          </p:cNvSpPr>
          <p:nvPr>
            <p:ph type="body" sz="quarter" idx="39" hasCustomPrompt="1"/>
          </p:nvPr>
        </p:nvSpPr>
        <p:spPr>
          <a:xfrm>
            <a:off x="6340857" y="3503816"/>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6" name="Text Placeholder 25">
            <a:extLst>
              <a:ext uri="{FF2B5EF4-FFF2-40B4-BE49-F238E27FC236}">
                <a16:creationId xmlns:a16="http://schemas.microsoft.com/office/drawing/2014/main" id="{15C0A77B-623F-E2B5-F2E0-E9BA790F78B1}"/>
              </a:ext>
            </a:extLst>
          </p:cNvPr>
          <p:cNvSpPr>
            <a:spLocks noGrp="1"/>
          </p:cNvSpPr>
          <p:nvPr>
            <p:ph type="body" sz="quarter" idx="43" hasCustomPrompt="1"/>
          </p:nvPr>
        </p:nvSpPr>
        <p:spPr>
          <a:xfrm>
            <a:off x="9255952" y="2707102"/>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57" name="Text Placeholder 25">
            <a:extLst>
              <a:ext uri="{FF2B5EF4-FFF2-40B4-BE49-F238E27FC236}">
                <a16:creationId xmlns:a16="http://schemas.microsoft.com/office/drawing/2014/main" id="{78BC856F-6C52-4459-C962-1CFBC58F9A04}"/>
              </a:ext>
            </a:extLst>
          </p:cNvPr>
          <p:cNvSpPr>
            <a:spLocks noGrp="1"/>
          </p:cNvSpPr>
          <p:nvPr>
            <p:ph type="body" sz="quarter" idx="44" hasCustomPrompt="1"/>
          </p:nvPr>
        </p:nvSpPr>
        <p:spPr>
          <a:xfrm>
            <a:off x="9255952" y="3105459"/>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58" name="Text Placeholder 25">
            <a:extLst>
              <a:ext uri="{FF2B5EF4-FFF2-40B4-BE49-F238E27FC236}">
                <a16:creationId xmlns:a16="http://schemas.microsoft.com/office/drawing/2014/main" id="{A20E1327-F13B-AE5C-7FFF-A4EDFF0731A8}"/>
              </a:ext>
            </a:extLst>
          </p:cNvPr>
          <p:cNvSpPr>
            <a:spLocks noGrp="1"/>
          </p:cNvSpPr>
          <p:nvPr>
            <p:ph type="body" sz="quarter" idx="45" hasCustomPrompt="1"/>
          </p:nvPr>
        </p:nvSpPr>
        <p:spPr>
          <a:xfrm>
            <a:off x="9255952" y="3503816"/>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5" name="Picture Placeholder 13">
            <a:extLst>
              <a:ext uri="{FF2B5EF4-FFF2-40B4-BE49-F238E27FC236}">
                <a16:creationId xmlns:a16="http://schemas.microsoft.com/office/drawing/2014/main" id="{E59EBC81-185E-A78B-0552-FF82C664790B}"/>
              </a:ext>
            </a:extLst>
          </p:cNvPr>
          <p:cNvSpPr>
            <a:spLocks noGrp="1"/>
          </p:cNvSpPr>
          <p:nvPr>
            <p:ph type="pic" sz="quarter" idx="46" hasCustomPrompt="1"/>
          </p:nvPr>
        </p:nvSpPr>
        <p:spPr>
          <a:xfrm>
            <a:off x="514772" y="1653600"/>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6" name="Picture Placeholder 13">
            <a:extLst>
              <a:ext uri="{FF2B5EF4-FFF2-40B4-BE49-F238E27FC236}">
                <a16:creationId xmlns:a16="http://schemas.microsoft.com/office/drawing/2014/main" id="{F0428E0D-9F8F-E538-2560-A3E7A538AE71}"/>
              </a:ext>
            </a:extLst>
          </p:cNvPr>
          <p:cNvSpPr>
            <a:spLocks noGrp="1"/>
          </p:cNvSpPr>
          <p:nvPr>
            <p:ph type="pic" sz="quarter" idx="47" hasCustomPrompt="1"/>
          </p:nvPr>
        </p:nvSpPr>
        <p:spPr>
          <a:xfrm>
            <a:off x="3429867" y="1653600"/>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7" name="Picture Placeholder 13">
            <a:extLst>
              <a:ext uri="{FF2B5EF4-FFF2-40B4-BE49-F238E27FC236}">
                <a16:creationId xmlns:a16="http://schemas.microsoft.com/office/drawing/2014/main" id="{77C91878-8A4C-2F4B-679B-8E8EBA0AE9AE}"/>
              </a:ext>
            </a:extLst>
          </p:cNvPr>
          <p:cNvSpPr>
            <a:spLocks noGrp="1"/>
          </p:cNvSpPr>
          <p:nvPr>
            <p:ph type="pic" sz="quarter" idx="48" hasCustomPrompt="1"/>
          </p:nvPr>
        </p:nvSpPr>
        <p:spPr>
          <a:xfrm>
            <a:off x="6340857" y="1653600"/>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9" name="Picture Placeholder 13">
            <a:extLst>
              <a:ext uri="{FF2B5EF4-FFF2-40B4-BE49-F238E27FC236}">
                <a16:creationId xmlns:a16="http://schemas.microsoft.com/office/drawing/2014/main" id="{71489C7F-BC78-5A42-C5CA-535BCEC68F87}"/>
              </a:ext>
            </a:extLst>
          </p:cNvPr>
          <p:cNvSpPr>
            <a:spLocks noGrp="1"/>
          </p:cNvSpPr>
          <p:nvPr>
            <p:ph type="pic" sz="quarter" idx="49" hasCustomPrompt="1"/>
          </p:nvPr>
        </p:nvSpPr>
        <p:spPr>
          <a:xfrm>
            <a:off x="9251847" y="1653600"/>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10" name="Text Placeholder 25">
            <a:extLst>
              <a:ext uri="{FF2B5EF4-FFF2-40B4-BE49-F238E27FC236}">
                <a16:creationId xmlns:a16="http://schemas.microsoft.com/office/drawing/2014/main" id="{6A2D07B3-E97D-E387-7A35-372040F9C5F9}"/>
              </a:ext>
            </a:extLst>
          </p:cNvPr>
          <p:cNvSpPr>
            <a:spLocks noGrp="1"/>
          </p:cNvSpPr>
          <p:nvPr>
            <p:ph type="body" sz="quarter" idx="50" hasCustomPrompt="1"/>
          </p:nvPr>
        </p:nvSpPr>
        <p:spPr>
          <a:xfrm>
            <a:off x="518875" y="5052900"/>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1" name="Text Placeholder 25">
            <a:extLst>
              <a:ext uri="{FF2B5EF4-FFF2-40B4-BE49-F238E27FC236}">
                <a16:creationId xmlns:a16="http://schemas.microsoft.com/office/drawing/2014/main" id="{2C3B60EB-4E91-F8EC-BB00-FDCD943F1EDD}"/>
              </a:ext>
            </a:extLst>
          </p:cNvPr>
          <p:cNvSpPr>
            <a:spLocks noGrp="1"/>
          </p:cNvSpPr>
          <p:nvPr>
            <p:ph type="body" sz="quarter" idx="51" hasCustomPrompt="1"/>
          </p:nvPr>
        </p:nvSpPr>
        <p:spPr>
          <a:xfrm>
            <a:off x="518875" y="5451257"/>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2" name="Text Placeholder 25">
            <a:extLst>
              <a:ext uri="{FF2B5EF4-FFF2-40B4-BE49-F238E27FC236}">
                <a16:creationId xmlns:a16="http://schemas.microsoft.com/office/drawing/2014/main" id="{2A62DA10-1138-2C0E-A50A-C1E2EAA26D6E}"/>
              </a:ext>
            </a:extLst>
          </p:cNvPr>
          <p:cNvSpPr>
            <a:spLocks noGrp="1"/>
          </p:cNvSpPr>
          <p:nvPr>
            <p:ph type="body" sz="quarter" idx="52" hasCustomPrompt="1"/>
          </p:nvPr>
        </p:nvSpPr>
        <p:spPr>
          <a:xfrm>
            <a:off x="514771" y="5849614"/>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6" name="Text Placeholder 25">
            <a:extLst>
              <a:ext uri="{FF2B5EF4-FFF2-40B4-BE49-F238E27FC236}">
                <a16:creationId xmlns:a16="http://schemas.microsoft.com/office/drawing/2014/main" id="{D8020409-667A-2B40-2E73-7353EBDA04A4}"/>
              </a:ext>
            </a:extLst>
          </p:cNvPr>
          <p:cNvSpPr>
            <a:spLocks noGrp="1"/>
          </p:cNvSpPr>
          <p:nvPr>
            <p:ph type="body" sz="quarter" idx="53" hasCustomPrompt="1"/>
          </p:nvPr>
        </p:nvSpPr>
        <p:spPr>
          <a:xfrm>
            <a:off x="3429866" y="5052900"/>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17" name="Text Placeholder 25">
            <a:extLst>
              <a:ext uri="{FF2B5EF4-FFF2-40B4-BE49-F238E27FC236}">
                <a16:creationId xmlns:a16="http://schemas.microsoft.com/office/drawing/2014/main" id="{A2BE7236-AFFA-AA6A-6604-518E73656EF2}"/>
              </a:ext>
            </a:extLst>
          </p:cNvPr>
          <p:cNvSpPr>
            <a:spLocks noGrp="1"/>
          </p:cNvSpPr>
          <p:nvPr>
            <p:ph type="body" sz="quarter" idx="54" hasCustomPrompt="1"/>
          </p:nvPr>
        </p:nvSpPr>
        <p:spPr>
          <a:xfrm>
            <a:off x="3429866" y="5451257"/>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18" name="Text Placeholder 25">
            <a:extLst>
              <a:ext uri="{FF2B5EF4-FFF2-40B4-BE49-F238E27FC236}">
                <a16:creationId xmlns:a16="http://schemas.microsoft.com/office/drawing/2014/main" id="{B3A1AE8B-FC62-168D-C7B2-26A82014AE30}"/>
              </a:ext>
            </a:extLst>
          </p:cNvPr>
          <p:cNvSpPr>
            <a:spLocks noGrp="1"/>
          </p:cNvSpPr>
          <p:nvPr>
            <p:ph type="body" sz="quarter" idx="55" hasCustomPrompt="1"/>
          </p:nvPr>
        </p:nvSpPr>
        <p:spPr>
          <a:xfrm>
            <a:off x="3429866" y="5849614"/>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19" name="Text Placeholder 25">
            <a:extLst>
              <a:ext uri="{FF2B5EF4-FFF2-40B4-BE49-F238E27FC236}">
                <a16:creationId xmlns:a16="http://schemas.microsoft.com/office/drawing/2014/main" id="{D55C22D2-E42C-4B78-F0A1-5FEA045E22F1}"/>
              </a:ext>
            </a:extLst>
          </p:cNvPr>
          <p:cNvSpPr>
            <a:spLocks noGrp="1"/>
          </p:cNvSpPr>
          <p:nvPr>
            <p:ph type="body" sz="quarter" idx="56" hasCustomPrompt="1"/>
          </p:nvPr>
        </p:nvSpPr>
        <p:spPr>
          <a:xfrm>
            <a:off x="6344961" y="5052900"/>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1" name="Text Placeholder 25">
            <a:extLst>
              <a:ext uri="{FF2B5EF4-FFF2-40B4-BE49-F238E27FC236}">
                <a16:creationId xmlns:a16="http://schemas.microsoft.com/office/drawing/2014/main" id="{AD82978F-1818-2787-544A-E68CC1F23113}"/>
              </a:ext>
            </a:extLst>
          </p:cNvPr>
          <p:cNvSpPr>
            <a:spLocks noGrp="1"/>
          </p:cNvSpPr>
          <p:nvPr>
            <p:ph type="body" sz="quarter" idx="57" hasCustomPrompt="1"/>
          </p:nvPr>
        </p:nvSpPr>
        <p:spPr>
          <a:xfrm>
            <a:off x="6344961" y="5451257"/>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2" name="Text Placeholder 25">
            <a:extLst>
              <a:ext uri="{FF2B5EF4-FFF2-40B4-BE49-F238E27FC236}">
                <a16:creationId xmlns:a16="http://schemas.microsoft.com/office/drawing/2014/main" id="{BCC65D3B-6B36-C18F-6711-26307328FB76}"/>
              </a:ext>
            </a:extLst>
          </p:cNvPr>
          <p:cNvSpPr>
            <a:spLocks noGrp="1"/>
          </p:cNvSpPr>
          <p:nvPr>
            <p:ph type="body" sz="quarter" idx="58" hasCustomPrompt="1"/>
          </p:nvPr>
        </p:nvSpPr>
        <p:spPr>
          <a:xfrm>
            <a:off x="6340856" y="5849614"/>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3" name="Text Placeholder 25">
            <a:extLst>
              <a:ext uri="{FF2B5EF4-FFF2-40B4-BE49-F238E27FC236}">
                <a16:creationId xmlns:a16="http://schemas.microsoft.com/office/drawing/2014/main" id="{FE0A8BCC-959C-F447-37C1-3CDC4F95A345}"/>
              </a:ext>
            </a:extLst>
          </p:cNvPr>
          <p:cNvSpPr>
            <a:spLocks noGrp="1"/>
          </p:cNvSpPr>
          <p:nvPr>
            <p:ph type="body" sz="quarter" idx="59" hasCustomPrompt="1"/>
          </p:nvPr>
        </p:nvSpPr>
        <p:spPr>
          <a:xfrm>
            <a:off x="9255951" y="5052900"/>
            <a:ext cx="2551176" cy="338554"/>
          </a:xfrm>
        </p:spPr>
        <p:txBody>
          <a:bodyPr wrap="square" anchor="ctr">
            <a:spAutoFit/>
          </a:bodyPr>
          <a:lstStyle>
            <a:lvl1pPr marL="0" indent="0" algn="l">
              <a:lnSpc>
                <a:spcPct val="100000"/>
              </a:lnSpc>
              <a:buNone/>
              <a:defRPr sz="1600" b="1">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Name</a:t>
            </a:r>
          </a:p>
        </p:txBody>
      </p:sp>
      <p:sp>
        <p:nvSpPr>
          <p:cNvPr id="25" name="Text Placeholder 25">
            <a:extLst>
              <a:ext uri="{FF2B5EF4-FFF2-40B4-BE49-F238E27FC236}">
                <a16:creationId xmlns:a16="http://schemas.microsoft.com/office/drawing/2014/main" id="{D2BFBA50-BC04-F713-2EE1-5680DD03A1FF}"/>
              </a:ext>
            </a:extLst>
          </p:cNvPr>
          <p:cNvSpPr>
            <a:spLocks noGrp="1"/>
          </p:cNvSpPr>
          <p:nvPr>
            <p:ph type="body" sz="quarter" idx="60" hasCustomPrompt="1"/>
          </p:nvPr>
        </p:nvSpPr>
        <p:spPr>
          <a:xfrm>
            <a:off x="9255951" y="5451257"/>
            <a:ext cx="2551176" cy="338554"/>
          </a:xfrm>
        </p:spPr>
        <p:txBody>
          <a:bodyPr wrap="square" anchor="ctr">
            <a:spAutoFit/>
          </a:bodyPr>
          <a:lstStyle>
            <a:lvl1pPr marL="0" indent="0" algn="l">
              <a:lnSpc>
                <a:spcPct val="100000"/>
              </a:lnSpc>
              <a:buNone/>
              <a:defRPr sz="1600" b="1">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Title</a:t>
            </a:r>
          </a:p>
        </p:txBody>
      </p:sp>
      <p:sp>
        <p:nvSpPr>
          <p:cNvPr id="26" name="Text Placeholder 25">
            <a:extLst>
              <a:ext uri="{FF2B5EF4-FFF2-40B4-BE49-F238E27FC236}">
                <a16:creationId xmlns:a16="http://schemas.microsoft.com/office/drawing/2014/main" id="{8D07B8BE-CBBD-9737-D4FF-26E8D233BDC0}"/>
              </a:ext>
            </a:extLst>
          </p:cNvPr>
          <p:cNvSpPr>
            <a:spLocks noGrp="1"/>
          </p:cNvSpPr>
          <p:nvPr>
            <p:ph type="body" sz="quarter" idx="61" hasCustomPrompt="1"/>
          </p:nvPr>
        </p:nvSpPr>
        <p:spPr>
          <a:xfrm>
            <a:off x="9255951" y="5849614"/>
            <a:ext cx="2551176" cy="338554"/>
          </a:xfrm>
        </p:spPr>
        <p:txBody>
          <a:bodyPr wrap="square" anchor="ctr">
            <a:spAutoFit/>
          </a:bodyPr>
          <a:lstStyle>
            <a:lvl1pPr marL="0" indent="0" algn="l">
              <a:lnSpc>
                <a:spcPct val="100000"/>
              </a:lnSpc>
              <a:buNone/>
              <a:defRPr sz="1600" b="0">
                <a:solidFill>
                  <a:schemeClr val="tx1"/>
                </a:solidFill>
                <a:latin typeface="+mn-lt"/>
                <a:ea typeface="Open Sans Extrabold" panose="020B0906030804020204" pitchFamily="34" charset="0"/>
                <a:cs typeface="Open Sans Extrabold" panose="020B0906030804020204" pitchFamily="34" charset="0"/>
              </a:defRPr>
            </a:lvl1pPr>
          </a:lstStyle>
          <a:p>
            <a:pPr lvl="0"/>
            <a:r>
              <a:rPr lang="en-US"/>
              <a:t>Office</a:t>
            </a:r>
          </a:p>
        </p:txBody>
      </p:sp>
      <p:sp>
        <p:nvSpPr>
          <p:cNvPr id="27" name="Picture Placeholder 13">
            <a:extLst>
              <a:ext uri="{FF2B5EF4-FFF2-40B4-BE49-F238E27FC236}">
                <a16:creationId xmlns:a16="http://schemas.microsoft.com/office/drawing/2014/main" id="{1A532686-15EF-0216-528A-DDFC752D799B}"/>
              </a:ext>
            </a:extLst>
          </p:cNvPr>
          <p:cNvSpPr>
            <a:spLocks noGrp="1"/>
          </p:cNvSpPr>
          <p:nvPr>
            <p:ph type="pic" sz="quarter" idx="62" hasCustomPrompt="1"/>
          </p:nvPr>
        </p:nvSpPr>
        <p:spPr>
          <a:xfrm>
            <a:off x="514771" y="3999398"/>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29" name="Picture Placeholder 13">
            <a:extLst>
              <a:ext uri="{FF2B5EF4-FFF2-40B4-BE49-F238E27FC236}">
                <a16:creationId xmlns:a16="http://schemas.microsoft.com/office/drawing/2014/main" id="{C0B203B4-64F1-05F8-8BC1-A4FEBD248866}"/>
              </a:ext>
            </a:extLst>
          </p:cNvPr>
          <p:cNvSpPr>
            <a:spLocks noGrp="1"/>
          </p:cNvSpPr>
          <p:nvPr>
            <p:ph type="pic" sz="quarter" idx="63" hasCustomPrompt="1"/>
          </p:nvPr>
        </p:nvSpPr>
        <p:spPr>
          <a:xfrm>
            <a:off x="3429866" y="3999398"/>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30" name="Picture Placeholder 13">
            <a:extLst>
              <a:ext uri="{FF2B5EF4-FFF2-40B4-BE49-F238E27FC236}">
                <a16:creationId xmlns:a16="http://schemas.microsoft.com/office/drawing/2014/main" id="{42A2F192-DA64-1016-C803-8A33F121E88B}"/>
              </a:ext>
            </a:extLst>
          </p:cNvPr>
          <p:cNvSpPr>
            <a:spLocks noGrp="1"/>
          </p:cNvSpPr>
          <p:nvPr>
            <p:ph type="pic" sz="quarter" idx="64" hasCustomPrompt="1"/>
          </p:nvPr>
        </p:nvSpPr>
        <p:spPr>
          <a:xfrm>
            <a:off x="6340856" y="3999398"/>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
        <p:nvSpPr>
          <p:cNvPr id="31" name="Picture Placeholder 13">
            <a:extLst>
              <a:ext uri="{FF2B5EF4-FFF2-40B4-BE49-F238E27FC236}">
                <a16:creationId xmlns:a16="http://schemas.microsoft.com/office/drawing/2014/main" id="{3E00234B-5228-AA27-2ED3-FF4C829D1760}"/>
              </a:ext>
            </a:extLst>
          </p:cNvPr>
          <p:cNvSpPr>
            <a:spLocks noGrp="1"/>
          </p:cNvSpPr>
          <p:nvPr>
            <p:ph type="pic" sz="quarter" idx="65" hasCustomPrompt="1"/>
          </p:nvPr>
        </p:nvSpPr>
        <p:spPr>
          <a:xfrm>
            <a:off x="9251846" y="3999398"/>
            <a:ext cx="896474" cy="896474"/>
          </a:xfrm>
          <a:prstGeom prst="ellipse">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anchor="ctr">
            <a:noAutofit/>
          </a:bodyPr>
          <a:lstStyle>
            <a:lvl1pPr marL="0" indent="0" algn="ctr">
              <a:lnSpc>
                <a:spcPct val="100000"/>
              </a:lnSpc>
              <a:buNone/>
              <a:defRPr sz="1100" i="1">
                <a:solidFill>
                  <a:schemeClr val="bg2">
                    <a:lumMod val="50000"/>
                  </a:schemeClr>
                </a:solidFill>
              </a:defRPr>
            </a:lvl1pPr>
          </a:lstStyle>
          <a:p>
            <a:r>
              <a:rPr lang="en-US"/>
              <a:t>insert profile picture here</a:t>
            </a:r>
          </a:p>
        </p:txBody>
      </p:sp>
    </p:spTree>
    <p:extLst>
      <p:ext uri="{BB962C8B-B14F-4D97-AF65-F5344CB8AC3E}">
        <p14:creationId xmlns:p14="http://schemas.microsoft.com/office/powerpoint/2010/main" val="3434303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etailed Section Divid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847B7-12C5-85AC-D552-4645239BE2CD}"/>
              </a:ext>
            </a:extLst>
          </p:cNvPr>
          <p:cNvSpPr>
            <a:spLocks noGrp="1"/>
          </p:cNvSpPr>
          <p:nvPr>
            <p:ph type="sldNum" sz="quarter" idx="11"/>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
        <p:nvSpPr>
          <p:cNvPr id="6" name="Isosceles Triangle 5">
            <a:extLst>
              <a:ext uri="{FF2B5EF4-FFF2-40B4-BE49-F238E27FC236}">
                <a16:creationId xmlns:a16="http://schemas.microsoft.com/office/drawing/2014/main" id="{F3159362-2743-6B3F-12B3-5AA2EC4E4C82}"/>
              </a:ext>
            </a:extLst>
          </p:cNvPr>
          <p:cNvSpPr/>
          <p:nvPr userDrawn="1"/>
        </p:nvSpPr>
        <p:spPr>
          <a:xfrm flipH="1">
            <a:off x="5464552" y="1402080"/>
            <a:ext cx="1048008" cy="5455920"/>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65A62A-BEB9-3484-DC69-0207112E2E5E}"/>
              </a:ext>
            </a:extLst>
          </p:cNvPr>
          <p:cNvSpPr/>
          <p:nvPr userDrawn="1"/>
        </p:nvSpPr>
        <p:spPr>
          <a:xfrm>
            <a:off x="0" y="0"/>
            <a:ext cx="5588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8B2439-5D2C-A371-C3E4-719FBFA555E6}"/>
              </a:ext>
            </a:extLst>
          </p:cNvPr>
          <p:cNvSpPr/>
          <p:nvPr userDrawn="1"/>
        </p:nvSpPr>
        <p:spPr>
          <a:xfrm rot="10800000">
            <a:off x="5234765" y="0"/>
            <a:ext cx="1369235" cy="4084320"/>
          </a:xfrm>
          <a:prstGeom prst="triangle">
            <a:avLst>
              <a:gd name="adj" fmla="val 100000"/>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F80BC-133E-3CDA-73C8-BA23DBFC4314}"/>
              </a:ext>
            </a:extLst>
          </p:cNvPr>
          <p:cNvSpPr>
            <a:spLocks noGrp="1"/>
          </p:cNvSpPr>
          <p:nvPr>
            <p:ph type="title" hasCustomPrompt="1"/>
          </p:nvPr>
        </p:nvSpPr>
        <p:spPr>
          <a:xfrm>
            <a:off x="815976" y="2722989"/>
            <a:ext cx="3969384" cy="1116434"/>
          </a:xfrm>
        </p:spPr>
        <p:txBody>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SECTION TITLE</a:t>
            </a:r>
          </a:p>
        </p:txBody>
      </p:sp>
      <p:sp>
        <p:nvSpPr>
          <p:cNvPr id="11" name="Text Placeholder 10">
            <a:extLst>
              <a:ext uri="{FF2B5EF4-FFF2-40B4-BE49-F238E27FC236}">
                <a16:creationId xmlns:a16="http://schemas.microsoft.com/office/drawing/2014/main" id="{FBE0FC54-1A4F-9FA4-2FFE-91D288B49DEC}"/>
              </a:ext>
            </a:extLst>
          </p:cNvPr>
          <p:cNvSpPr>
            <a:spLocks noGrp="1"/>
          </p:cNvSpPr>
          <p:nvPr>
            <p:ph type="body" sz="quarter" idx="12" hasCustomPrompt="1"/>
          </p:nvPr>
        </p:nvSpPr>
        <p:spPr>
          <a:xfrm>
            <a:off x="6713538" y="1301750"/>
            <a:ext cx="4716462" cy="611188"/>
          </a:xfrm>
        </p:spPr>
        <p:txBody>
          <a:bodyPr anchor="ctr">
            <a:normAutofit/>
          </a:bodyPr>
          <a:lstStyle>
            <a:lvl1pPr marL="0" indent="0">
              <a:lnSpc>
                <a:spcPct val="100000"/>
              </a:lnSpc>
              <a:buNone/>
              <a:defRPr sz="28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Heading</a:t>
            </a:r>
          </a:p>
        </p:txBody>
      </p:sp>
      <p:sp>
        <p:nvSpPr>
          <p:cNvPr id="13" name="Text Placeholder 12">
            <a:extLst>
              <a:ext uri="{FF2B5EF4-FFF2-40B4-BE49-F238E27FC236}">
                <a16:creationId xmlns:a16="http://schemas.microsoft.com/office/drawing/2014/main" id="{C658BB18-055C-C976-C696-354C3915D541}"/>
              </a:ext>
            </a:extLst>
          </p:cNvPr>
          <p:cNvSpPr>
            <a:spLocks noGrp="1"/>
          </p:cNvSpPr>
          <p:nvPr>
            <p:ph type="body" sz="quarter" idx="13" hasCustomPrompt="1"/>
          </p:nvPr>
        </p:nvSpPr>
        <p:spPr>
          <a:xfrm>
            <a:off x="6713536" y="2215662"/>
            <a:ext cx="4716463" cy="3340588"/>
          </a:xfrm>
        </p:spPr>
        <p:txBody>
          <a:bodyPr/>
          <a:lstStyle>
            <a:lvl1pPr>
              <a:defRPr sz="1800"/>
            </a:lvl1pPr>
          </a:lstStyle>
          <a:p>
            <a:pPr lvl="0"/>
            <a:r>
              <a:rPr lang="en-US"/>
              <a:t>Lorem Ipsum </a:t>
            </a:r>
          </a:p>
          <a:p>
            <a:pPr lvl="0"/>
            <a:r>
              <a:rPr lang="en-US"/>
              <a:t>Lorem Ipsum</a:t>
            </a:r>
          </a:p>
          <a:p>
            <a:pPr lvl="0"/>
            <a:r>
              <a:rPr lang="en-US"/>
              <a:t>Lorem Ipsum </a:t>
            </a:r>
          </a:p>
          <a:p>
            <a:pPr lvl="0"/>
            <a:r>
              <a:rPr lang="en-US"/>
              <a:t>Lorem Ipsum </a:t>
            </a:r>
          </a:p>
          <a:p>
            <a:pPr lvl="0"/>
            <a:endParaRPr lang="en-US"/>
          </a:p>
          <a:p>
            <a:pPr lvl="0"/>
            <a:endParaRPr lang="en-US"/>
          </a:p>
        </p:txBody>
      </p:sp>
      <p:pic>
        <p:nvPicPr>
          <p:cNvPr id="8" name="Graphic 7">
            <a:extLst>
              <a:ext uri="{FF2B5EF4-FFF2-40B4-BE49-F238E27FC236}">
                <a16:creationId xmlns:a16="http://schemas.microsoft.com/office/drawing/2014/main" id="{21B689B6-E7A9-1834-B1BD-9ECE573047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403" y="6179426"/>
            <a:ext cx="520422" cy="542049"/>
          </a:xfrm>
          <a:prstGeom prst="rect">
            <a:avLst/>
          </a:prstGeom>
        </p:spPr>
      </p:pic>
      <p:pic>
        <p:nvPicPr>
          <p:cNvPr id="9" name="Graphic 8">
            <a:extLst>
              <a:ext uri="{FF2B5EF4-FFF2-40B4-BE49-F238E27FC236}">
                <a16:creationId xmlns:a16="http://schemas.microsoft.com/office/drawing/2014/main" id="{C2D178DE-6FA0-A4EE-AB38-5ED7DBA2A0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8944" y="6298649"/>
            <a:ext cx="2154736" cy="303602"/>
          </a:xfrm>
          <a:prstGeom prst="rect">
            <a:avLst/>
          </a:prstGeom>
        </p:spPr>
      </p:pic>
    </p:spTree>
    <p:extLst>
      <p:ext uri="{BB962C8B-B14F-4D97-AF65-F5344CB8AC3E}">
        <p14:creationId xmlns:p14="http://schemas.microsoft.com/office/powerpoint/2010/main" val="2535513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713E-4F3B-A972-D133-96E7EEB16039}"/>
              </a:ext>
            </a:extLst>
          </p:cNvPr>
          <p:cNvSpPr>
            <a:spLocks noGrp="1"/>
          </p:cNvSpPr>
          <p:nvPr>
            <p:ph type="title"/>
          </p:nvPr>
        </p:nvSpPr>
        <p:spPr>
          <a:xfrm>
            <a:off x="1103716" y="2810533"/>
            <a:ext cx="9984568" cy="1116434"/>
          </a:xfrm>
        </p:spPr>
        <p:txBody>
          <a:bodyPr/>
          <a:lstStyle>
            <a:lvl1pPr algn="ctr">
              <a:defRPr>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4" name="Slide Number Placeholder 3">
            <a:extLst>
              <a:ext uri="{FF2B5EF4-FFF2-40B4-BE49-F238E27FC236}">
                <a16:creationId xmlns:a16="http://schemas.microsoft.com/office/drawing/2014/main" id="{F6CEC7B3-72B3-2294-99C8-FFDDA56C8E05}"/>
              </a:ext>
            </a:extLst>
          </p:cNvPr>
          <p:cNvSpPr>
            <a:spLocks noGrp="1"/>
          </p:cNvSpPr>
          <p:nvPr>
            <p:ph type="sldNum" sz="quarter" idx="11"/>
          </p:nvPr>
        </p:nvSpPr>
        <p:spPr>
          <a:xfrm>
            <a:off x="11144250" y="6240930"/>
            <a:ext cx="958676" cy="365125"/>
          </a:xfrm>
        </p:spPr>
        <p:txBody>
          <a:bodyPr/>
          <a:lstStyle/>
          <a:p>
            <a:fld id="{6B501C70-5F60-456A-A5D9-23BC34510FC8}" type="slidenum">
              <a:rPr lang="en-US" smtClean="0"/>
              <a:t>‹#›</a:t>
            </a:fld>
            <a:endParaRPr lang="en-US"/>
          </a:p>
        </p:txBody>
      </p:sp>
      <p:grpSp>
        <p:nvGrpSpPr>
          <p:cNvPr id="3" name="Group 2">
            <a:extLst>
              <a:ext uri="{FF2B5EF4-FFF2-40B4-BE49-F238E27FC236}">
                <a16:creationId xmlns:a16="http://schemas.microsoft.com/office/drawing/2014/main" id="{2C9A8863-1794-E3A4-F87A-B434003D692D}"/>
              </a:ext>
            </a:extLst>
          </p:cNvPr>
          <p:cNvGrpSpPr/>
          <p:nvPr userDrawn="1"/>
        </p:nvGrpSpPr>
        <p:grpSpPr>
          <a:xfrm rot="16200000">
            <a:off x="5750169" y="-5750169"/>
            <a:ext cx="691662" cy="12192000"/>
            <a:chOff x="4561887" y="282561"/>
            <a:chExt cx="691662" cy="6858000"/>
          </a:xfrm>
        </p:grpSpPr>
        <p:sp>
          <p:nvSpPr>
            <p:cNvPr id="12" name="Isosceles Triangle 11">
              <a:extLst>
                <a:ext uri="{FF2B5EF4-FFF2-40B4-BE49-F238E27FC236}">
                  <a16:creationId xmlns:a16="http://schemas.microsoft.com/office/drawing/2014/main" id="{28BE6B5D-5A6E-BF53-355C-50B8FD2B08FB}"/>
                </a:ext>
              </a:extLst>
            </p:cNvPr>
            <p:cNvSpPr/>
            <p:nvPr userDrawn="1"/>
          </p:nvSpPr>
          <p:spPr>
            <a:xfrm rot="10800000" flipH="1">
              <a:off x="4717142" y="282561"/>
              <a:ext cx="536407" cy="3588774"/>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65E2D9D2-87DD-7941-9638-D964296C1902}"/>
                </a:ext>
              </a:extLst>
            </p:cNvPr>
            <p:cNvSpPr/>
            <p:nvPr userDrawn="1"/>
          </p:nvSpPr>
          <p:spPr>
            <a:xfrm>
              <a:off x="4561887" y="2595628"/>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6E6FCD5-6A21-2CE1-C86B-49AFB9B35824}"/>
              </a:ext>
            </a:extLst>
          </p:cNvPr>
          <p:cNvGrpSpPr/>
          <p:nvPr userDrawn="1"/>
        </p:nvGrpSpPr>
        <p:grpSpPr>
          <a:xfrm>
            <a:off x="4508602" y="6100698"/>
            <a:ext cx="3174797" cy="645589"/>
            <a:chOff x="4311853" y="6100698"/>
            <a:chExt cx="3174797" cy="645589"/>
          </a:xfrm>
        </p:grpSpPr>
        <p:pic>
          <p:nvPicPr>
            <p:cNvPr id="10" name="Graphic 9">
              <a:extLst>
                <a:ext uri="{FF2B5EF4-FFF2-40B4-BE49-F238E27FC236}">
                  <a16:creationId xmlns:a16="http://schemas.microsoft.com/office/drawing/2014/main" id="{27A53D19-B07C-3EAE-7F8C-13AAC47835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1853" y="6100698"/>
              <a:ext cx="619831" cy="645589"/>
            </a:xfrm>
            <a:prstGeom prst="rect">
              <a:avLst/>
            </a:prstGeom>
          </p:spPr>
        </p:pic>
        <p:pic>
          <p:nvPicPr>
            <p:cNvPr id="5" name="Picture 4" descr="Blue letters on a black background&#10;&#10;Description automatically generated">
              <a:extLst>
                <a:ext uri="{FF2B5EF4-FFF2-40B4-BE49-F238E27FC236}">
                  <a16:creationId xmlns:a16="http://schemas.microsoft.com/office/drawing/2014/main" id="{FF4E49A8-8560-9B93-AD7F-BAC53BF348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4158"/>
            <a:stretch/>
          </p:blipFill>
          <p:spPr>
            <a:xfrm>
              <a:off x="5100792" y="6212984"/>
              <a:ext cx="2385858" cy="421015"/>
            </a:xfrm>
            <a:prstGeom prst="rect">
              <a:avLst/>
            </a:prstGeom>
          </p:spPr>
        </p:pic>
      </p:grpSp>
    </p:spTree>
    <p:extLst>
      <p:ext uri="{BB962C8B-B14F-4D97-AF65-F5344CB8AC3E}">
        <p14:creationId xmlns:p14="http://schemas.microsoft.com/office/powerpoint/2010/main" val="415473099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29D8-613F-B316-4B04-66E23E50D7A7}"/>
              </a:ext>
            </a:extLst>
          </p:cNvPr>
          <p:cNvSpPr>
            <a:spLocks noGrp="1"/>
          </p:cNvSpPr>
          <p:nvPr>
            <p:ph type="title"/>
          </p:nvPr>
        </p:nvSpPr>
        <p:spPr>
          <a:xfrm>
            <a:off x="1103716" y="365126"/>
            <a:ext cx="10250084" cy="1116434"/>
          </a:xfrm>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C04FF07-246E-8DEE-0F8A-761661FD3206}"/>
              </a:ext>
            </a:extLst>
          </p:cNvPr>
          <p:cNvSpPr>
            <a:spLocks noGrp="1"/>
          </p:cNvSpPr>
          <p:nvPr>
            <p:ph sz="half" idx="1"/>
          </p:nvPr>
        </p:nvSpPr>
        <p:spPr>
          <a:xfrm>
            <a:off x="1103716" y="1605105"/>
            <a:ext cx="4992284" cy="4571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AB764A-4854-32A9-FE48-BB04192156B7}"/>
              </a:ext>
            </a:extLst>
          </p:cNvPr>
          <p:cNvSpPr>
            <a:spLocks noGrp="1"/>
          </p:cNvSpPr>
          <p:nvPr>
            <p:ph sz="half" idx="2"/>
          </p:nvPr>
        </p:nvSpPr>
        <p:spPr>
          <a:xfrm>
            <a:off x="6361516" y="1605105"/>
            <a:ext cx="4992284" cy="4571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0D0821A-8FAF-F4E7-9C8A-08AA65D0E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DA586-24ED-7582-523C-71A5E273CAD7}"/>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3435867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CFF9-A27E-4009-552B-D9613EBC752F}"/>
              </a:ext>
            </a:extLst>
          </p:cNvPr>
          <p:cNvSpPr>
            <a:spLocks noGrp="1"/>
          </p:cNvSpPr>
          <p:nvPr>
            <p:ph type="title"/>
          </p:nvPr>
        </p:nvSpPr>
        <p:spPr>
          <a:xfrm>
            <a:off x="839788" y="365125"/>
            <a:ext cx="10515600" cy="1149351"/>
          </a:xfrm>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F4862AE-3F4D-8B32-1ACF-02F5B3160C51}"/>
              </a:ext>
            </a:extLst>
          </p:cNvPr>
          <p:cNvSpPr>
            <a:spLocks noGrp="1"/>
          </p:cNvSpPr>
          <p:nvPr>
            <p:ph type="body" idx="1"/>
          </p:nvPr>
        </p:nvSpPr>
        <p:spPr>
          <a:xfrm>
            <a:off x="839788" y="1597820"/>
            <a:ext cx="5157787" cy="823912"/>
          </a:xfrm>
        </p:spPr>
        <p:txBody>
          <a:bodyPr anchor="ctr"/>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9328A4-1294-D223-B544-9DA5E97978B5}"/>
              </a:ext>
            </a:extLst>
          </p:cNvPr>
          <p:cNvSpPr>
            <a:spLocks noGrp="1"/>
          </p:cNvSpPr>
          <p:nvPr>
            <p:ph sz="half" idx="2"/>
          </p:nvPr>
        </p:nvSpPr>
        <p:spPr>
          <a:xfrm>
            <a:off x="839788" y="2476336"/>
            <a:ext cx="5157787" cy="37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44138-0A76-8DFE-C883-C6331DF00ECE}"/>
              </a:ext>
            </a:extLst>
          </p:cNvPr>
          <p:cNvSpPr>
            <a:spLocks noGrp="1"/>
          </p:cNvSpPr>
          <p:nvPr>
            <p:ph type="body" sz="quarter" idx="3"/>
          </p:nvPr>
        </p:nvSpPr>
        <p:spPr>
          <a:xfrm>
            <a:off x="6172200" y="1597820"/>
            <a:ext cx="5183188" cy="823912"/>
          </a:xfrm>
        </p:spPr>
        <p:txBody>
          <a:bodyPr anchor="ctr"/>
          <a:lstStyle>
            <a:lvl1pPr marL="0" indent="0">
              <a:buNone/>
              <a:defRPr sz="24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26B98-B46F-074C-3048-B6E6B66B2CC2}"/>
              </a:ext>
            </a:extLst>
          </p:cNvPr>
          <p:cNvSpPr>
            <a:spLocks noGrp="1"/>
          </p:cNvSpPr>
          <p:nvPr>
            <p:ph sz="quarter" idx="4"/>
          </p:nvPr>
        </p:nvSpPr>
        <p:spPr>
          <a:xfrm>
            <a:off x="6172200" y="2476336"/>
            <a:ext cx="5183188" cy="3713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C4B6DC4-2D73-F6B0-6A46-C6AD358D5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A1EF8-9C13-919F-A9AB-1E3DFDBF7A3B}"/>
              </a:ext>
            </a:extLst>
          </p:cNvPr>
          <p:cNvSpPr>
            <a:spLocks noGrp="1"/>
          </p:cNvSpPr>
          <p:nvPr>
            <p:ph type="sldNum" sz="quarter" idx="12"/>
          </p:nvPr>
        </p:nvSpPr>
        <p:spPr>
          <a:xfrm>
            <a:off x="8079566"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80296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D3D9-AC7B-F373-6544-B942B683383F}"/>
              </a:ext>
            </a:extLst>
          </p:cNvPr>
          <p:cNvSpPr>
            <a:spLocks noGrp="1"/>
          </p:cNvSpPr>
          <p:nvPr>
            <p:ph type="title"/>
          </p:nvPr>
        </p:nvSpPr>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6F86826A-45E3-5054-B5CC-F74FE718D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DBEBE-BBE0-199F-1709-5D5B45CA4D89}"/>
              </a:ext>
            </a:extLst>
          </p:cNvPr>
          <p:cNvSpPr>
            <a:spLocks noGrp="1"/>
          </p:cNvSpPr>
          <p:nvPr>
            <p:ph type="sldNum" sz="quarter" idx="12"/>
          </p:nvPr>
        </p:nvSpPr>
        <p:spPr>
          <a:xfrm>
            <a:off x="8079567" y="6356350"/>
            <a:ext cx="4018647"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234890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42EA-483B-7F4B-BB94-35F520E95530}"/>
              </a:ext>
            </a:extLst>
          </p:cNvPr>
          <p:cNvSpPr>
            <a:spLocks noGrp="1"/>
          </p:cNvSpPr>
          <p:nvPr>
            <p:ph type="title"/>
          </p:nvPr>
        </p:nvSpPr>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BCF93510-B33E-41F4-A5B0-F4DF3519BB7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E84AFF7-7D50-0ED2-DD4D-046E5D5DD09C}"/>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6" name="Text Placeholder 5">
            <a:extLst>
              <a:ext uri="{FF2B5EF4-FFF2-40B4-BE49-F238E27FC236}">
                <a16:creationId xmlns:a16="http://schemas.microsoft.com/office/drawing/2014/main" id="{E1508E21-AD5A-5BCF-5A41-C48DF7E9CFE5}"/>
              </a:ext>
            </a:extLst>
          </p:cNvPr>
          <p:cNvSpPr>
            <a:spLocks noGrp="1"/>
          </p:cNvSpPr>
          <p:nvPr>
            <p:ph type="body" sz="quarter" idx="12"/>
          </p:nvPr>
        </p:nvSpPr>
        <p:spPr>
          <a:xfrm>
            <a:off x="838200"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F16B12A-2107-A1B8-68C1-1EB799D104D7}"/>
              </a:ext>
            </a:extLst>
          </p:cNvPr>
          <p:cNvSpPr>
            <a:spLocks noGrp="1"/>
          </p:cNvSpPr>
          <p:nvPr>
            <p:ph sz="quarter" idx="14"/>
          </p:nvPr>
        </p:nvSpPr>
        <p:spPr>
          <a:xfrm>
            <a:off x="838200"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
        <p:nvSpPr>
          <p:cNvPr id="17" name="Text Placeholder 5">
            <a:extLst>
              <a:ext uri="{FF2B5EF4-FFF2-40B4-BE49-F238E27FC236}">
                <a16:creationId xmlns:a16="http://schemas.microsoft.com/office/drawing/2014/main" id="{EF369AA0-F566-D365-B6DA-FDDDC020A2BE}"/>
              </a:ext>
            </a:extLst>
          </p:cNvPr>
          <p:cNvSpPr>
            <a:spLocks noGrp="1"/>
          </p:cNvSpPr>
          <p:nvPr>
            <p:ph type="body" sz="quarter" idx="15"/>
          </p:nvPr>
        </p:nvSpPr>
        <p:spPr>
          <a:xfrm>
            <a:off x="4380745"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0">
            <a:extLst>
              <a:ext uri="{FF2B5EF4-FFF2-40B4-BE49-F238E27FC236}">
                <a16:creationId xmlns:a16="http://schemas.microsoft.com/office/drawing/2014/main" id="{A4116942-775A-5918-91EA-B334142570BC}"/>
              </a:ext>
            </a:extLst>
          </p:cNvPr>
          <p:cNvSpPr>
            <a:spLocks noGrp="1"/>
          </p:cNvSpPr>
          <p:nvPr>
            <p:ph sz="quarter" idx="16"/>
          </p:nvPr>
        </p:nvSpPr>
        <p:spPr>
          <a:xfrm>
            <a:off x="4380745"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
        <p:nvSpPr>
          <p:cNvPr id="19" name="Text Placeholder 5">
            <a:extLst>
              <a:ext uri="{FF2B5EF4-FFF2-40B4-BE49-F238E27FC236}">
                <a16:creationId xmlns:a16="http://schemas.microsoft.com/office/drawing/2014/main" id="{D27BD0E7-D74B-E8EB-C47B-8C27D970C169}"/>
              </a:ext>
            </a:extLst>
          </p:cNvPr>
          <p:cNvSpPr>
            <a:spLocks noGrp="1"/>
          </p:cNvSpPr>
          <p:nvPr>
            <p:ph type="body" sz="quarter" idx="17"/>
          </p:nvPr>
        </p:nvSpPr>
        <p:spPr>
          <a:xfrm>
            <a:off x="7923290" y="2349500"/>
            <a:ext cx="3230034" cy="3725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0">
            <a:extLst>
              <a:ext uri="{FF2B5EF4-FFF2-40B4-BE49-F238E27FC236}">
                <a16:creationId xmlns:a16="http://schemas.microsoft.com/office/drawing/2014/main" id="{D8269E68-5CBE-5F2C-E400-7643ED281C34}"/>
              </a:ext>
            </a:extLst>
          </p:cNvPr>
          <p:cNvSpPr>
            <a:spLocks noGrp="1"/>
          </p:cNvSpPr>
          <p:nvPr>
            <p:ph sz="quarter" idx="18"/>
          </p:nvPr>
        </p:nvSpPr>
        <p:spPr>
          <a:xfrm>
            <a:off x="7923290" y="1623669"/>
            <a:ext cx="3230034" cy="588434"/>
          </a:xfrm>
        </p:spPr>
        <p:txBody>
          <a:bodyPr anchor="ctr"/>
          <a:lstStyle>
            <a:lvl1pPr marL="0" indent="0">
              <a:lnSpc>
                <a:spcPct val="100000"/>
              </a:lnSpc>
              <a:buNone/>
              <a:defRPr>
                <a:latin typeface="+mj-lt"/>
              </a:defRPr>
            </a:lvl1pPr>
          </a:lstStyle>
          <a:p>
            <a:pPr lvl="0"/>
            <a:r>
              <a:rPr lang="en-US"/>
              <a:t>Click to edit Master text styles</a:t>
            </a:r>
          </a:p>
        </p:txBody>
      </p:sp>
    </p:spTree>
    <p:extLst>
      <p:ext uri="{BB962C8B-B14F-4D97-AF65-F5344CB8AC3E}">
        <p14:creationId xmlns:p14="http://schemas.microsoft.com/office/powerpoint/2010/main" val="3923047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AE83-27A5-6DC3-51DF-E986642C0D60}"/>
              </a:ext>
            </a:extLst>
          </p:cNvPr>
          <p:cNvSpPr>
            <a:spLocks noGrp="1"/>
          </p:cNvSpPr>
          <p:nvPr>
            <p:ph type="title"/>
          </p:nvPr>
        </p:nvSpPr>
        <p:spPr>
          <a:xfrm>
            <a:off x="839788" y="457200"/>
            <a:ext cx="3932237" cy="1600200"/>
          </a:xfrm>
        </p:spPr>
        <p:txBody>
          <a:bodyPr anchor="t"/>
          <a:lstStyle>
            <a:lvl1pPr>
              <a:lnSpc>
                <a:spcPct val="100000"/>
              </a:lnSpc>
              <a:spcBef>
                <a:spcPts val="0"/>
              </a:spcBef>
              <a:spcAft>
                <a:spcPts val="0"/>
              </a:spcAft>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8901497-F473-2F24-8F14-7D088D08A7F1}"/>
              </a:ext>
            </a:extLst>
          </p:cNvPr>
          <p:cNvSpPr>
            <a:spLocks noGrp="1"/>
          </p:cNvSpPr>
          <p:nvPr>
            <p:ph idx="1"/>
          </p:nvPr>
        </p:nvSpPr>
        <p:spPr>
          <a:xfrm>
            <a:off x="4993468" y="992187"/>
            <a:ext cx="6172200" cy="4873625"/>
          </a:xfrm>
        </p:spPr>
        <p:txBody>
          <a:bodyPr/>
          <a:lstStyle>
            <a:lvl1pPr>
              <a:lnSpc>
                <a:spcPct val="150000"/>
              </a:lnSpc>
              <a:defRPr sz="2000"/>
            </a:lvl1pPr>
            <a:lvl2pPr>
              <a:lnSpc>
                <a:spcPct val="150000"/>
              </a:lnSpc>
              <a:defRPr sz="1800"/>
            </a:lvl2pPr>
            <a:lvl3pPr>
              <a:lnSpc>
                <a:spcPct val="150000"/>
              </a:lnSpc>
              <a:defRPr sz="1600"/>
            </a:lvl3pPr>
            <a:lvl4pPr>
              <a:lnSpc>
                <a:spcPct val="150000"/>
              </a:lnSpc>
              <a:defRPr sz="1400"/>
            </a:lvl4pPr>
            <a:lvl5pPr>
              <a:lnSpc>
                <a:spcPct val="150000"/>
              </a:lnSpc>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71032-2DAF-FB8D-EC61-6FC65AC72DB0}"/>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146C21D-4DBA-4985-476D-9F8A2A420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46797-2848-CDFE-4E3C-D9B5F9F245AB}"/>
              </a:ext>
            </a:extLst>
          </p:cNvPr>
          <p:cNvSpPr>
            <a:spLocks noGrp="1"/>
          </p:cNvSpPr>
          <p:nvPr>
            <p:ph type="sldNum" sz="quarter" idx="12"/>
          </p:nvPr>
        </p:nvSpPr>
        <p:spPr>
          <a:xfrm>
            <a:off x="8079566"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85468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2F8E-0ECC-E7BC-588A-EADDDBC3B56E}"/>
              </a:ext>
            </a:extLst>
          </p:cNvPr>
          <p:cNvSpPr>
            <a:spLocks noGrp="1"/>
          </p:cNvSpPr>
          <p:nvPr>
            <p:ph type="title"/>
          </p:nvPr>
        </p:nvSpPr>
        <p:spPr>
          <a:xfrm>
            <a:off x="839788" y="457200"/>
            <a:ext cx="3932237" cy="1600200"/>
          </a:xfrm>
        </p:spPr>
        <p:txBody>
          <a:bodyPr anchor="t"/>
          <a:lstStyle>
            <a:lvl1pPr>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E31D4A2-7C86-2254-4C6F-8D09B58DD535}"/>
              </a:ext>
            </a:extLst>
          </p:cNvPr>
          <p:cNvSpPr>
            <a:spLocks noGrp="1"/>
          </p:cNvSpPr>
          <p:nvPr>
            <p:ph type="pic" idx="1"/>
          </p:nvPr>
        </p:nvSpPr>
        <p:spPr>
          <a:xfrm>
            <a:off x="499346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5727A8-BA1A-DC42-E553-14E495CB0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32F4203-6B0B-B172-37E6-6CB662820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8B6E8-CEA5-5607-903B-5FCF868D9680}"/>
              </a:ext>
            </a:extLst>
          </p:cNvPr>
          <p:cNvSpPr>
            <a:spLocks noGrp="1"/>
          </p:cNvSpPr>
          <p:nvPr>
            <p:ph type="sldNum" sz="quarter" idx="12"/>
          </p:nvPr>
        </p:nvSpPr>
        <p:spPr>
          <a:xfrm>
            <a:off x="8079568" y="6356350"/>
            <a:ext cx="4023360" cy="365125"/>
          </a:xfrm>
        </p:spPr>
        <p:txBody>
          <a:bodyPr/>
          <a:lstStyle>
            <a:lvl1pPr>
              <a:defRPr>
                <a:solidFill>
                  <a:schemeClr val="tx1"/>
                </a:solidFill>
              </a:defRPr>
            </a:lvl1pPr>
          </a:lstStyle>
          <a:p>
            <a:fld id="{6B501C70-5F60-456A-A5D9-23BC34510FC8}" type="slidenum">
              <a:rPr lang="en-US" smtClean="0"/>
              <a:pPr/>
              <a:t>‹#›</a:t>
            </a:fld>
            <a:endParaRPr lang="en-US"/>
          </a:p>
        </p:txBody>
      </p:sp>
    </p:spTree>
    <p:extLst>
      <p:ext uri="{BB962C8B-B14F-4D97-AF65-F5344CB8AC3E}">
        <p14:creationId xmlns:p14="http://schemas.microsoft.com/office/powerpoint/2010/main" val="2373071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mple Thank You / Ques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C0CA-8C72-2DB5-01E7-63119E130987}"/>
              </a:ext>
            </a:extLst>
          </p:cNvPr>
          <p:cNvSpPr>
            <a:spLocks noGrp="1"/>
          </p:cNvSpPr>
          <p:nvPr>
            <p:ph type="title" hasCustomPrompt="1"/>
          </p:nvPr>
        </p:nvSpPr>
        <p:spPr>
          <a:xfrm>
            <a:off x="938437" y="2956198"/>
            <a:ext cx="10315125" cy="1116434"/>
          </a:xfrm>
        </p:spPr>
        <p:txBody>
          <a:bodyPr>
            <a:normAutofit/>
          </a:bodyPr>
          <a:lstStyle>
            <a:lvl1pPr algn="ctr">
              <a:defRPr sz="4800"/>
            </a:lvl1pPr>
          </a:lstStyle>
          <a:p>
            <a:r>
              <a:rPr lang="en-US"/>
              <a:t>Thank You or Questions Slide</a:t>
            </a:r>
          </a:p>
        </p:txBody>
      </p:sp>
      <p:sp>
        <p:nvSpPr>
          <p:cNvPr id="4" name="Slide Number Placeholder 3">
            <a:extLst>
              <a:ext uri="{FF2B5EF4-FFF2-40B4-BE49-F238E27FC236}">
                <a16:creationId xmlns:a16="http://schemas.microsoft.com/office/drawing/2014/main" id="{58304D87-35A7-5129-A809-4148A70DE3EC}"/>
              </a:ext>
            </a:extLst>
          </p:cNvPr>
          <p:cNvSpPr>
            <a:spLocks noGrp="1"/>
          </p:cNvSpPr>
          <p:nvPr>
            <p:ph type="sldNum" sz="quarter" idx="11"/>
          </p:nvPr>
        </p:nvSpPr>
        <p:spPr>
          <a:xfrm>
            <a:off x="9508104" y="6360208"/>
            <a:ext cx="2594821" cy="365125"/>
          </a:xfrm>
        </p:spPr>
        <p:txBody>
          <a:bodyPr/>
          <a:lstStyle/>
          <a:p>
            <a:fld id="{6B501C70-5F60-456A-A5D9-23BC34510FC8}" type="slidenum">
              <a:rPr lang="en-US" smtClean="0"/>
              <a:pPr/>
              <a:t>‹#›</a:t>
            </a:fld>
            <a:endParaRPr lang="en-US"/>
          </a:p>
        </p:txBody>
      </p:sp>
      <p:sp>
        <p:nvSpPr>
          <p:cNvPr id="6" name="Isosceles Triangle 5">
            <a:extLst>
              <a:ext uri="{FF2B5EF4-FFF2-40B4-BE49-F238E27FC236}">
                <a16:creationId xmlns:a16="http://schemas.microsoft.com/office/drawing/2014/main" id="{90F94A8E-EF63-03B6-2456-5B095541FF41}"/>
              </a:ext>
            </a:extLst>
          </p:cNvPr>
          <p:cNvSpPr/>
          <p:nvPr userDrawn="1"/>
        </p:nvSpPr>
        <p:spPr>
          <a:xfrm rot="5400000" flipH="1">
            <a:off x="3530072" y="-3530074"/>
            <a:ext cx="536407" cy="7596554"/>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8EC7081-5ACB-1341-8387-91EF578D34DF}"/>
              </a:ext>
            </a:extLst>
          </p:cNvPr>
          <p:cNvSpPr/>
          <p:nvPr userDrawn="1"/>
        </p:nvSpPr>
        <p:spPr>
          <a:xfrm rot="16200000">
            <a:off x="8435571" y="-3064770"/>
            <a:ext cx="691662" cy="6821202"/>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982D37C-6704-86AA-D40B-2863ACA4C127}"/>
              </a:ext>
            </a:extLst>
          </p:cNvPr>
          <p:cNvGrpSpPr/>
          <p:nvPr userDrawn="1"/>
        </p:nvGrpSpPr>
        <p:grpSpPr>
          <a:xfrm>
            <a:off x="4715037" y="6276228"/>
            <a:ext cx="2761926" cy="533085"/>
            <a:chOff x="838200" y="6276228"/>
            <a:chExt cx="2761926" cy="533085"/>
          </a:xfrm>
        </p:grpSpPr>
        <p:pic>
          <p:nvPicPr>
            <p:cNvPr id="8" name="Graphic 7">
              <a:extLst>
                <a:ext uri="{FF2B5EF4-FFF2-40B4-BE49-F238E27FC236}">
                  <a16:creationId xmlns:a16="http://schemas.microsoft.com/office/drawing/2014/main" id="{A97C0B35-319C-9361-7F68-332B128B77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6276228"/>
              <a:ext cx="511816" cy="533085"/>
            </a:xfrm>
            <a:prstGeom prst="rect">
              <a:avLst/>
            </a:prstGeom>
          </p:spPr>
        </p:pic>
        <p:pic>
          <p:nvPicPr>
            <p:cNvPr id="9" name="Picture 8" descr="Blue letters on a black background&#10;&#10;Description automatically generated">
              <a:extLst>
                <a:ext uri="{FF2B5EF4-FFF2-40B4-BE49-F238E27FC236}">
                  <a16:creationId xmlns:a16="http://schemas.microsoft.com/office/drawing/2014/main" id="{C43963D5-5EBC-23F7-294E-65F9AB207C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93963" y="6383250"/>
              <a:ext cx="2106163" cy="319040"/>
            </a:xfrm>
            <a:prstGeom prst="rect">
              <a:avLst/>
            </a:prstGeom>
          </p:spPr>
        </p:pic>
      </p:grpSp>
      <p:sp>
        <p:nvSpPr>
          <p:cNvPr id="11" name="Rectangle 10">
            <a:extLst>
              <a:ext uri="{FF2B5EF4-FFF2-40B4-BE49-F238E27FC236}">
                <a16:creationId xmlns:a16="http://schemas.microsoft.com/office/drawing/2014/main" id="{617CD356-CE20-90D2-1541-26C5D8392DBD}"/>
              </a:ext>
            </a:extLst>
          </p:cNvPr>
          <p:cNvSpPr/>
          <p:nvPr userDrawn="1"/>
        </p:nvSpPr>
        <p:spPr>
          <a:xfrm>
            <a:off x="5442954" y="2797498"/>
            <a:ext cx="1306089" cy="63353"/>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110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etailed Thank You / Questions">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847B7-12C5-85AC-D552-4645239BE2CD}"/>
              </a:ext>
            </a:extLst>
          </p:cNvPr>
          <p:cNvSpPr>
            <a:spLocks noGrp="1"/>
          </p:cNvSpPr>
          <p:nvPr>
            <p:ph type="sldNum" sz="quarter" idx="11"/>
          </p:nvPr>
        </p:nvSpPr>
        <p:spPr>
          <a:xfrm>
            <a:off x="8168827" y="6190076"/>
            <a:ext cx="3656376" cy="365125"/>
          </a:xfrm>
        </p:spPr>
        <p:txBody>
          <a:bodyPr/>
          <a:lstStyle>
            <a:lvl1pPr>
              <a:defRPr>
                <a:solidFill>
                  <a:schemeClr val="tx1"/>
                </a:solidFill>
              </a:defRPr>
            </a:lvl1pPr>
          </a:lstStyle>
          <a:p>
            <a:fld id="{6B501C70-5F60-456A-A5D9-23BC34510FC8}" type="slidenum">
              <a:rPr lang="en-US" smtClean="0"/>
              <a:pPr/>
              <a:t>‹#›</a:t>
            </a:fld>
            <a:endParaRPr lang="en-US"/>
          </a:p>
        </p:txBody>
      </p:sp>
      <p:sp>
        <p:nvSpPr>
          <p:cNvPr id="7" name="Rectangle 6">
            <a:extLst>
              <a:ext uri="{FF2B5EF4-FFF2-40B4-BE49-F238E27FC236}">
                <a16:creationId xmlns:a16="http://schemas.microsoft.com/office/drawing/2014/main" id="{2765A62A-BEB9-3484-DC69-0207112E2E5E}"/>
              </a:ext>
            </a:extLst>
          </p:cNvPr>
          <p:cNvSpPr/>
          <p:nvPr userDrawn="1"/>
        </p:nvSpPr>
        <p:spPr>
          <a:xfrm>
            <a:off x="0" y="0"/>
            <a:ext cx="5588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F80BC-133E-3CDA-73C8-BA23DBFC4314}"/>
              </a:ext>
            </a:extLst>
          </p:cNvPr>
          <p:cNvSpPr>
            <a:spLocks noGrp="1"/>
          </p:cNvSpPr>
          <p:nvPr>
            <p:ph type="title" hasCustomPrompt="1"/>
          </p:nvPr>
        </p:nvSpPr>
        <p:spPr>
          <a:xfrm>
            <a:off x="809308" y="2311710"/>
            <a:ext cx="3969384" cy="1938992"/>
          </a:xfrm>
        </p:spPr>
        <p:txBody>
          <a:bodyPr>
            <a:spAutoFit/>
          </a:bodyPr>
          <a:lstStyle>
            <a:lvl1pPr algn="ct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Thank you Or Questions Slide </a:t>
            </a:r>
          </a:p>
        </p:txBody>
      </p:sp>
      <p:sp>
        <p:nvSpPr>
          <p:cNvPr id="11" name="Text Placeholder 10">
            <a:extLst>
              <a:ext uri="{FF2B5EF4-FFF2-40B4-BE49-F238E27FC236}">
                <a16:creationId xmlns:a16="http://schemas.microsoft.com/office/drawing/2014/main" id="{FBE0FC54-1A4F-9FA4-2FFE-91D288B49DEC}"/>
              </a:ext>
            </a:extLst>
          </p:cNvPr>
          <p:cNvSpPr>
            <a:spLocks noGrp="1"/>
          </p:cNvSpPr>
          <p:nvPr>
            <p:ph type="body" sz="quarter" idx="12" hasCustomPrompt="1"/>
          </p:nvPr>
        </p:nvSpPr>
        <p:spPr>
          <a:xfrm>
            <a:off x="6591565" y="967654"/>
            <a:ext cx="5233638" cy="611188"/>
          </a:xfrm>
        </p:spPr>
        <p:txBody>
          <a:bodyPr anchor="ctr">
            <a:noAutofit/>
          </a:bodyPr>
          <a:lstStyle>
            <a:lvl1pPr marL="0" indent="0">
              <a:lnSpc>
                <a:spcPct val="100000"/>
              </a:lnSpc>
              <a:buNone/>
              <a:defRPr sz="3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a:t>Heading</a:t>
            </a:r>
          </a:p>
        </p:txBody>
      </p:sp>
      <p:sp>
        <p:nvSpPr>
          <p:cNvPr id="13" name="Text Placeholder 12">
            <a:extLst>
              <a:ext uri="{FF2B5EF4-FFF2-40B4-BE49-F238E27FC236}">
                <a16:creationId xmlns:a16="http://schemas.microsoft.com/office/drawing/2014/main" id="{C658BB18-055C-C976-C696-354C3915D541}"/>
              </a:ext>
            </a:extLst>
          </p:cNvPr>
          <p:cNvSpPr>
            <a:spLocks noGrp="1"/>
          </p:cNvSpPr>
          <p:nvPr>
            <p:ph type="body" sz="quarter" idx="13" hasCustomPrompt="1"/>
          </p:nvPr>
        </p:nvSpPr>
        <p:spPr>
          <a:xfrm>
            <a:off x="6591565" y="1739610"/>
            <a:ext cx="5233639" cy="3844408"/>
          </a:xfrm>
        </p:spPr>
        <p:txBody>
          <a:bodyPr/>
          <a:lstStyle>
            <a:lvl1pPr>
              <a:defRPr sz="1800"/>
            </a:lvl1pPr>
          </a:lstStyle>
          <a:p>
            <a:pPr lvl="0"/>
            <a:r>
              <a:rPr lang="en-US"/>
              <a:t>Lorem Ipsum</a:t>
            </a:r>
          </a:p>
          <a:p>
            <a:pPr lvl="0"/>
            <a:r>
              <a:rPr lang="en-US"/>
              <a:t>Lorem Ipsum</a:t>
            </a:r>
          </a:p>
          <a:p>
            <a:pPr lvl="0"/>
            <a:r>
              <a:rPr lang="en-US"/>
              <a:t>Lorem Ipsum </a:t>
            </a:r>
          </a:p>
          <a:p>
            <a:pPr lvl="0"/>
            <a:r>
              <a:rPr lang="en-US"/>
              <a:t>Lorem Ipsum </a:t>
            </a:r>
          </a:p>
          <a:p>
            <a:pPr lvl="0"/>
            <a:endParaRPr lang="en-US"/>
          </a:p>
          <a:p>
            <a:pPr lvl="0"/>
            <a:endParaRPr lang="en-US"/>
          </a:p>
        </p:txBody>
      </p:sp>
      <p:grpSp>
        <p:nvGrpSpPr>
          <p:cNvPr id="3" name="Group 2">
            <a:extLst>
              <a:ext uri="{FF2B5EF4-FFF2-40B4-BE49-F238E27FC236}">
                <a16:creationId xmlns:a16="http://schemas.microsoft.com/office/drawing/2014/main" id="{D1CC59A8-6BAA-173D-0CEB-8902546C1B12}"/>
              </a:ext>
            </a:extLst>
          </p:cNvPr>
          <p:cNvGrpSpPr/>
          <p:nvPr userDrawn="1"/>
        </p:nvGrpSpPr>
        <p:grpSpPr>
          <a:xfrm>
            <a:off x="1374362" y="6132376"/>
            <a:ext cx="2839277" cy="542049"/>
            <a:chOff x="764403" y="6179426"/>
            <a:chExt cx="2839277" cy="542049"/>
          </a:xfrm>
        </p:grpSpPr>
        <p:pic>
          <p:nvPicPr>
            <p:cNvPr id="8" name="Graphic 7">
              <a:extLst>
                <a:ext uri="{FF2B5EF4-FFF2-40B4-BE49-F238E27FC236}">
                  <a16:creationId xmlns:a16="http://schemas.microsoft.com/office/drawing/2014/main" id="{21B689B6-E7A9-1834-B1BD-9ECE573047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403" y="6179426"/>
              <a:ext cx="520422" cy="542049"/>
            </a:xfrm>
            <a:prstGeom prst="rect">
              <a:avLst/>
            </a:prstGeom>
          </p:spPr>
        </p:pic>
        <p:pic>
          <p:nvPicPr>
            <p:cNvPr id="9" name="Graphic 8">
              <a:extLst>
                <a:ext uri="{FF2B5EF4-FFF2-40B4-BE49-F238E27FC236}">
                  <a16:creationId xmlns:a16="http://schemas.microsoft.com/office/drawing/2014/main" id="{C2D178DE-6FA0-A4EE-AB38-5ED7DBA2A0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8944" y="6298649"/>
              <a:ext cx="2154736" cy="303602"/>
            </a:xfrm>
            <a:prstGeom prst="rect">
              <a:avLst/>
            </a:prstGeom>
          </p:spPr>
        </p:pic>
      </p:grpSp>
      <p:sp>
        <p:nvSpPr>
          <p:cNvPr id="14" name="Isosceles Triangle 13">
            <a:extLst>
              <a:ext uri="{FF2B5EF4-FFF2-40B4-BE49-F238E27FC236}">
                <a16:creationId xmlns:a16="http://schemas.microsoft.com/office/drawing/2014/main" id="{36B18055-7388-7114-AC12-5A13E53AEC5B}"/>
              </a:ext>
            </a:extLst>
          </p:cNvPr>
          <p:cNvSpPr/>
          <p:nvPr userDrawn="1"/>
        </p:nvSpPr>
        <p:spPr>
          <a:xfrm flipH="1">
            <a:off x="5585106" y="1402080"/>
            <a:ext cx="639665" cy="5455920"/>
          </a:xfrm>
          <a:prstGeom prst="triangle">
            <a:avLst>
              <a:gd name="adj" fmla="val 10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1D45E91-11CD-5C7C-A95D-6BECAA8BCFA1}"/>
              </a:ext>
            </a:extLst>
          </p:cNvPr>
          <p:cNvSpPr/>
          <p:nvPr userDrawn="1"/>
        </p:nvSpPr>
        <p:spPr>
          <a:xfrm rot="10800000">
            <a:off x="5585108" y="0"/>
            <a:ext cx="510892" cy="4084320"/>
          </a:xfrm>
          <a:prstGeom prst="triangle">
            <a:avLst>
              <a:gd name="adj" fmla="val 100000"/>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46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cials Thank You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E0B26B-06A6-7536-DF91-B26FC6529ED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34B2581-698E-7AAF-1800-E3C16E829873}"/>
              </a:ext>
            </a:extLst>
          </p:cNvPr>
          <p:cNvSpPr>
            <a:spLocks noGrp="1"/>
          </p:cNvSpPr>
          <p:nvPr>
            <p:ph type="sldNum" sz="quarter" idx="11"/>
          </p:nvPr>
        </p:nvSpPr>
        <p:spPr/>
        <p:txBody>
          <a:bodyPr/>
          <a:lstStyle/>
          <a:p>
            <a:fld id="{6B501C70-5F60-456A-A5D9-23BC34510FC8}" type="slidenum">
              <a:rPr lang="en-US" smtClean="0"/>
              <a:pPr/>
              <a:t>‹#›</a:t>
            </a:fld>
            <a:endParaRPr lang="en-US"/>
          </a:p>
        </p:txBody>
      </p:sp>
      <p:sp>
        <p:nvSpPr>
          <p:cNvPr id="5" name="Rectangle 4">
            <a:extLst>
              <a:ext uri="{FF2B5EF4-FFF2-40B4-BE49-F238E27FC236}">
                <a16:creationId xmlns:a16="http://schemas.microsoft.com/office/drawing/2014/main" id="{6D038380-A6BC-FCCC-7BA7-E95DA07E8C71}"/>
              </a:ext>
              <a:ext uri="{C183D7F6-B498-43B3-948B-1728B52AA6E4}">
                <adec:decorative xmlns:adec="http://schemas.microsoft.com/office/drawing/2017/decorative" val="1"/>
              </a:ext>
            </a:extLst>
          </p:cNvPr>
          <p:cNvSpPr/>
          <p:nvPr userDrawn="1"/>
        </p:nvSpPr>
        <p:spPr>
          <a:xfrm>
            <a:off x="10615816" y="0"/>
            <a:ext cx="1576183"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FFBDC4D-A602-508A-3766-7D34BE3EE921}"/>
              </a:ext>
              <a:ext uri="{C183D7F6-B498-43B3-948B-1728B52AA6E4}">
                <adec:decorative xmlns:adec="http://schemas.microsoft.com/office/drawing/2017/decorative" val="1"/>
              </a:ext>
            </a:extLst>
          </p:cNvPr>
          <p:cNvSpPr/>
          <p:nvPr userDrawn="1"/>
        </p:nvSpPr>
        <p:spPr>
          <a:xfrm flipH="1">
            <a:off x="1" y="2313067"/>
            <a:ext cx="341491" cy="4544933"/>
          </a:xfrm>
          <a:prstGeom prst="triangle">
            <a:avLst>
              <a:gd name="adj" fmla="val 10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B39A665-61D2-39B3-F5BA-F5A09A4DD6B1}"/>
              </a:ext>
            </a:extLst>
          </p:cNvPr>
          <p:cNvSpPr>
            <a:spLocks noGrp="1"/>
          </p:cNvSpPr>
          <p:nvPr>
            <p:ph type="title"/>
          </p:nvPr>
        </p:nvSpPr>
        <p:spPr>
          <a:xfrm>
            <a:off x="734238" y="542884"/>
            <a:ext cx="5842147" cy="707886"/>
          </a:xfrm>
        </p:spPr>
        <p:txBody>
          <a:bodyPr wrap="square">
            <a:spAutoFit/>
          </a:bodyPr>
          <a:lstStyle/>
          <a:p>
            <a:r>
              <a:rPr lang="en-US">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
        <p:nvSpPr>
          <p:cNvPr id="10" name="Isosceles Triangle 9">
            <a:extLst>
              <a:ext uri="{FF2B5EF4-FFF2-40B4-BE49-F238E27FC236}">
                <a16:creationId xmlns:a16="http://schemas.microsoft.com/office/drawing/2014/main" id="{FC92B960-4A43-8B95-B8F4-C8CE2ADE9C07}"/>
              </a:ext>
              <a:ext uri="{C183D7F6-B498-43B3-948B-1728B52AA6E4}">
                <adec:decorative xmlns:adec="http://schemas.microsoft.com/office/drawing/2017/decorative" val="1"/>
              </a:ext>
            </a:extLst>
          </p:cNvPr>
          <p:cNvSpPr/>
          <p:nvPr userDrawn="1"/>
        </p:nvSpPr>
        <p:spPr>
          <a:xfrm rot="10800000">
            <a:off x="0" y="0"/>
            <a:ext cx="294970" cy="3588774"/>
          </a:xfrm>
          <a:prstGeom prst="triangle">
            <a:avLst>
              <a:gd name="adj" fmla="val 10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335E0D0-2622-53E4-B40B-7B6FF8A0125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141" y="1965630"/>
            <a:ext cx="177902" cy="177902"/>
          </a:xfrm>
          <a:prstGeom prst="rect">
            <a:avLst/>
          </a:prstGeom>
        </p:spPr>
      </p:pic>
      <p:sp>
        <p:nvSpPr>
          <p:cNvPr id="13" name="TextBox 12">
            <a:extLst>
              <a:ext uri="{FF2B5EF4-FFF2-40B4-BE49-F238E27FC236}">
                <a16:creationId xmlns:a16="http://schemas.microsoft.com/office/drawing/2014/main" id="{E7F0800F-6CC2-8BD4-5BB1-43D2747AFE8F}"/>
              </a:ext>
            </a:extLst>
          </p:cNvPr>
          <p:cNvSpPr txBox="1"/>
          <p:nvPr userDrawn="1"/>
        </p:nvSpPr>
        <p:spPr>
          <a:xfrm>
            <a:off x="1269155" y="1916082"/>
            <a:ext cx="888896" cy="276999"/>
          </a:xfrm>
          <a:prstGeom prst="rect">
            <a:avLst/>
          </a:prstGeom>
          <a:noFill/>
        </p:spPr>
        <p:txBody>
          <a:bodyPr wrap="square" rtlCol="0" anchor="ctr">
            <a:spAutoFit/>
          </a:bodyPr>
          <a:lstStyle/>
          <a:p>
            <a:r>
              <a:rPr lang="en-US" sz="1200">
                <a:latin typeface="+mj-lt"/>
              </a:rPr>
              <a:t>LinkedIn</a:t>
            </a:r>
          </a:p>
        </p:txBody>
      </p:sp>
      <p:pic>
        <p:nvPicPr>
          <p:cNvPr id="17" name="Graphic 16">
            <a:extLst>
              <a:ext uri="{FF2B5EF4-FFF2-40B4-BE49-F238E27FC236}">
                <a16:creationId xmlns:a16="http://schemas.microsoft.com/office/drawing/2014/main" id="{2F79A953-2EE6-6F1C-8D9E-4FFE8BC52EF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141" y="2498023"/>
            <a:ext cx="177902" cy="177902"/>
          </a:xfrm>
          <a:prstGeom prst="rect">
            <a:avLst/>
          </a:prstGeom>
        </p:spPr>
      </p:pic>
      <p:sp>
        <p:nvSpPr>
          <p:cNvPr id="19" name="TextBox 18">
            <a:extLst>
              <a:ext uri="{FF2B5EF4-FFF2-40B4-BE49-F238E27FC236}">
                <a16:creationId xmlns:a16="http://schemas.microsoft.com/office/drawing/2014/main" id="{06FA538A-C4AD-2EEB-0574-9ADDBCA785D6}"/>
              </a:ext>
            </a:extLst>
          </p:cNvPr>
          <p:cNvSpPr txBox="1"/>
          <p:nvPr userDrawn="1"/>
        </p:nvSpPr>
        <p:spPr>
          <a:xfrm>
            <a:off x="1269155" y="2448475"/>
            <a:ext cx="991305" cy="276999"/>
          </a:xfrm>
          <a:prstGeom prst="rect">
            <a:avLst/>
          </a:prstGeom>
          <a:noFill/>
        </p:spPr>
        <p:txBody>
          <a:bodyPr wrap="square" rtlCol="0">
            <a:spAutoFit/>
          </a:bodyPr>
          <a:lstStyle/>
          <a:p>
            <a:r>
              <a:rPr lang="en-US" sz="1200" b="1" dirty="0">
                <a:latin typeface="Open Sans Semibold (Headings)"/>
              </a:rPr>
              <a:t>YouTube</a:t>
            </a:r>
          </a:p>
        </p:txBody>
      </p:sp>
      <p:pic>
        <p:nvPicPr>
          <p:cNvPr id="20" name="Graphic 19">
            <a:extLst>
              <a:ext uri="{FF2B5EF4-FFF2-40B4-BE49-F238E27FC236}">
                <a16:creationId xmlns:a16="http://schemas.microsoft.com/office/drawing/2014/main" id="{A09079EA-1562-71EE-DA0F-4C12DD8F257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015" y="2986526"/>
            <a:ext cx="216154" cy="216154"/>
          </a:xfrm>
          <a:prstGeom prst="rect">
            <a:avLst/>
          </a:prstGeom>
        </p:spPr>
      </p:pic>
      <p:cxnSp>
        <p:nvCxnSpPr>
          <p:cNvPr id="23" name="Straight Connector 22">
            <a:extLst>
              <a:ext uri="{FF2B5EF4-FFF2-40B4-BE49-F238E27FC236}">
                <a16:creationId xmlns:a16="http://schemas.microsoft.com/office/drawing/2014/main" id="{F893235A-A952-6512-9916-BDC0E62ACDF9}"/>
              </a:ext>
              <a:ext uri="{C183D7F6-B498-43B3-948B-1728B52AA6E4}">
                <adec:decorative xmlns:adec="http://schemas.microsoft.com/office/drawing/2017/decorative" val="1"/>
              </a:ext>
            </a:extLst>
          </p:cNvPr>
          <p:cNvCxnSpPr>
            <a:cxnSpLocks/>
          </p:cNvCxnSpPr>
          <p:nvPr userDrawn="1"/>
        </p:nvCxnSpPr>
        <p:spPr>
          <a:xfrm>
            <a:off x="993015" y="2318405"/>
            <a:ext cx="5580773"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F5B6364F-F563-098E-EEB3-AA309CA04A4D}"/>
              </a:ext>
              <a:ext uri="{C183D7F6-B498-43B3-948B-1728B52AA6E4}">
                <adec:decorative xmlns:adec="http://schemas.microsoft.com/office/drawing/2017/decorative" val="1"/>
              </a:ext>
            </a:extLst>
          </p:cNvPr>
          <p:cNvCxnSpPr>
            <a:cxnSpLocks/>
          </p:cNvCxnSpPr>
          <p:nvPr userDrawn="1"/>
        </p:nvCxnSpPr>
        <p:spPr>
          <a:xfrm>
            <a:off x="993015" y="2846052"/>
            <a:ext cx="5577840"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AD3A14D0-1A6E-3E95-D3C0-65A54C45DF29}"/>
              </a:ext>
              <a:ext uri="{C183D7F6-B498-43B3-948B-1728B52AA6E4}">
                <adec:decorative xmlns:adec="http://schemas.microsoft.com/office/drawing/2017/decorative" val="1"/>
              </a:ext>
            </a:extLst>
          </p:cNvPr>
          <p:cNvCxnSpPr>
            <a:cxnSpLocks/>
          </p:cNvCxnSpPr>
          <p:nvPr userDrawn="1"/>
        </p:nvCxnSpPr>
        <p:spPr>
          <a:xfrm>
            <a:off x="993015" y="3373699"/>
            <a:ext cx="5577840" cy="0"/>
          </a:xfrm>
          <a:prstGeom prst="line">
            <a:avLst/>
          </a:prstGeom>
          <a:ln>
            <a:solidFill>
              <a:schemeClr val="bg1">
                <a:lumMod val="85000"/>
              </a:schemeClr>
            </a:solidFill>
          </a:ln>
        </p:spPr>
        <p:style>
          <a:lnRef idx="2">
            <a:schemeClr val="accent2"/>
          </a:lnRef>
          <a:fillRef idx="0">
            <a:schemeClr val="accent2"/>
          </a:fillRef>
          <a:effectRef idx="1">
            <a:schemeClr val="accent2"/>
          </a:effectRef>
          <a:fontRef idx="minor">
            <a:schemeClr val="tx1"/>
          </a:fontRef>
        </p:style>
      </p:cxnSp>
      <p:sp>
        <p:nvSpPr>
          <p:cNvPr id="33" name="Text Placeholder 32">
            <a:extLst>
              <a:ext uri="{FF2B5EF4-FFF2-40B4-BE49-F238E27FC236}">
                <a16:creationId xmlns:a16="http://schemas.microsoft.com/office/drawing/2014/main" id="{536DA6AE-B640-A59C-CF4E-9E2A4DE5DE17}"/>
              </a:ext>
            </a:extLst>
          </p:cNvPr>
          <p:cNvSpPr>
            <a:spLocks noGrp="1"/>
          </p:cNvSpPr>
          <p:nvPr>
            <p:ph type="body" sz="quarter" idx="12" hasCustomPrompt="1"/>
          </p:nvPr>
        </p:nvSpPr>
        <p:spPr>
          <a:xfrm>
            <a:off x="993015" y="3978720"/>
            <a:ext cx="5584239" cy="935639"/>
          </a:xfrm>
        </p:spPr>
        <p:txBody>
          <a:bodyPr/>
          <a:lstStyle>
            <a:lvl1pPr>
              <a:lnSpc>
                <a:spcPct val="100000"/>
              </a:lnSpc>
              <a:defRPr sz="1200"/>
            </a:lvl1pPr>
          </a:lstStyle>
          <a:p>
            <a:pPr lvl="0"/>
            <a:r>
              <a:rPr lang="en-US"/>
              <a:t>Resource</a:t>
            </a:r>
          </a:p>
          <a:p>
            <a:pPr lvl="0"/>
            <a:r>
              <a:rPr lang="en-US"/>
              <a:t>Resource</a:t>
            </a:r>
          </a:p>
          <a:p>
            <a:pPr lvl="0"/>
            <a:r>
              <a:rPr lang="en-US"/>
              <a:t>Resource</a:t>
            </a:r>
          </a:p>
        </p:txBody>
      </p:sp>
      <p:sp>
        <p:nvSpPr>
          <p:cNvPr id="36" name="Text Placeholder 35">
            <a:extLst>
              <a:ext uri="{FF2B5EF4-FFF2-40B4-BE49-F238E27FC236}">
                <a16:creationId xmlns:a16="http://schemas.microsoft.com/office/drawing/2014/main" id="{7FE43820-9CEB-66F0-EC24-90147C21875B}"/>
              </a:ext>
            </a:extLst>
          </p:cNvPr>
          <p:cNvSpPr>
            <a:spLocks noGrp="1"/>
          </p:cNvSpPr>
          <p:nvPr>
            <p:ph type="body" sz="quarter" idx="13" hasCustomPrompt="1"/>
          </p:nvPr>
        </p:nvSpPr>
        <p:spPr>
          <a:xfrm>
            <a:off x="2341698" y="2953435"/>
            <a:ext cx="4229157" cy="282337"/>
          </a:xfrm>
        </p:spPr>
        <p:txBody>
          <a:bodyPr anchor="ctr">
            <a:normAutofit/>
          </a:bodyPr>
          <a:lstStyle>
            <a:lvl1pPr marL="0" indent="0">
              <a:lnSpc>
                <a:spcPct val="100000"/>
              </a:lnSpc>
              <a:buNone/>
              <a:defRPr sz="1200"/>
            </a:lvl1pPr>
          </a:lstStyle>
          <a:p>
            <a:pPr lvl="0"/>
            <a:r>
              <a:rPr lang="en-US"/>
              <a:t>Full hyperlink </a:t>
            </a:r>
          </a:p>
        </p:txBody>
      </p:sp>
      <p:sp>
        <p:nvSpPr>
          <p:cNvPr id="38" name="Text Placeholder 35">
            <a:extLst>
              <a:ext uri="{FF2B5EF4-FFF2-40B4-BE49-F238E27FC236}">
                <a16:creationId xmlns:a16="http://schemas.microsoft.com/office/drawing/2014/main" id="{E9E3B99F-87C5-5068-CA02-03B1EBA2240D}"/>
              </a:ext>
            </a:extLst>
          </p:cNvPr>
          <p:cNvSpPr>
            <a:spLocks noGrp="1"/>
          </p:cNvSpPr>
          <p:nvPr>
            <p:ph type="body" sz="quarter" idx="15" hasCustomPrompt="1"/>
          </p:nvPr>
        </p:nvSpPr>
        <p:spPr>
          <a:xfrm>
            <a:off x="2341697" y="2445806"/>
            <a:ext cx="4229157" cy="282337"/>
          </a:xfrm>
        </p:spPr>
        <p:txBody>
          <a:bodyPr anchor="ctr">
            <a:normAutofit/>
          </a:bodyPr>
          <a:lstStyle>
            <a:lvl1pPr marL="0" indent="0">
              <a:lnSpc>
                <a:spcPct val="100000"/>
              </a:lnSpc>
              <a:buNone/>
              <a:defRPr sz="1200"/>
            </a:lvl1pPr>
          </a:lstStyle>
          <a:p>
            <a:pPr lvl="0"/>
            <a:r>
              <a:rPr lang="en-US" dirty="0"/>
              <a:t>Full hyperlink </a:t>
            </a:r>
          </a:p>
        </p:txBody>
      </p:sp>
      <p:sp>
        <p:nvSpPr>
          <p:cNvPr id="40" name="Text Placeholder 35">
            <a:extLst>
              <a:ext uri="{FF2B5EF4-FFF2-40B4-BE49-F238E27FC236}">
                <a16:creationId xmlns:a16="http://schemas.microsoft.com/office/drawing/2014/main" id="{C367C7E1-4222-A769-E938-C28D47C831E8}"/>
              </a:ext>
            </a:extLst>
          </p:cNvPr>
          <p:cNvSpPr>
            <a:spLocks noGrp="1"/>
          </p:cNvSpPr>
          <p:nvPr>
            <p:ph type="body" sz="quarter" idx="17" hasCustomPrompt="1"/>
          </p:nvPr>
        </p:nvSpPr>
        <p:spPr>
          <a:xfrm>
            <a:off x="2341696" y="1913412"/>
            <a:ext cx="4229157" cy="282337"/>
          </a:xfrm>
        </p:spPr>
        <p:txBody>
          <a:bodyPr anchor="ctr">
            <a:normAutofit/>
          </a:bodyPr>
          <a:lstStyle>
            <a:lvl1pPr marL="0" indent="0">
              <a:lnSpc>
                <a:spcPct val="100000"/>
              </a:lnSpc>
              <a:buNone/>
              <a:defRPr sz="1200"/>
            </a:lvl1pPr>
          </a:lstStyle>
          <a:p>
            <a:pPr lvl="0"/>
            <a:r>
              <a:rPr lang="en-US" dirty="0"/>
              <a:t>Full hyperlink </a:t>
            </a:r>
          </a:p>
        </p:txBody>
      </p:sp>
      <p:sp>
        <p:nvSpPr>
          <p:cNvPr id="42" name="Picture Placeholder 41">
            <a:extLst>
              <a:ext uri="{FF2B5EF4-FFF2-40B4-BE49-F238E27FC236}">
                <a16:creationId xmlns:a16="http://schemas.microsoft.com/office/drawing/2014/main" id="{39D7F114-88D2-CABE-D4A8-0BB5320F1E1C}"/>
              </a:ext>
            </a:extLst>
          </p:cNvPr>
          <p:cNvSpPr>
            <a:spLocks noGrp="1"/>
          </p:cNvSpPr>
          <p:nvPr>
            <p:ph type="pic" sz="quarter" idx="18"/>
          </p:nvPr>
        </p:nvSpPr>
        <p:spPr>
          <a:xfrm>
            <a:off x="7274429" y="896939"/>
            <a:ext cx="4071992" cy="5077140"/>
          </a:xfrm>
        </p:spPr>
        <p:txBody>
          <a:bodyPr/>
          <a:lstStyle/>
          <a:p>
            <a:endParaRPr lang="en-US"/>
          </a:p>
        </p:txBody>
      </p:sp>
      <p:sp>
        <p:nvSpPr>
          <p:cNvPr id="44" name="Text Placeholder 43">
            <a:extLst>
              <a:ext uri="{FF2B5EF4-FFF2-40B4-BE49-F238E27FC236}">
                <a16:creationId xmlns:a16="http://schemas.microsoft.com/office/drawing/2014/main" id="{E129599C-F299-8A02-6E53-D680DE19E75B}"/>
              </a:ext>
            </a:extLst>
          </p:cNvPr>
          <p:cNvSpPr>
            <a:spLocks noGrp="1"/>
          </p:cNvSpPr>
          <p:nvPr>
            <p:ph type="body" sz="quarter" idx="19" hasCustomPrompt="1"/>
          </p:nvPr>
        </p:nvSpPr>
        <p:spPr>
          <a:xfrm>
            <a:off x="734238" y="1415308"/>
            <a:ext cx="5843016" cy="331788"/>
          </a:xfrm>
        </p:spPr>
        <p:txBody>
          <a:bodyPr anchor="ctr">
            <a:noAutofit/>
          </a:bodyPr>
          <a:lstStyle>
            <a:lvl1pPr marL="0" indent="0">
              <a:lnSpc>
                <a:spcPct val="100000"/>
              </a:lnSpc>
              <a:buNone/>
              <a:defRPr sz="1800" b="1">
                <a:latin typeface="+mn-lt"/>
                <a:ea typeface="Open Sans Extrabold" panose="020B0906030804020204" pitchFamily="34" charset="0"/>
                <a:cs typeface="Open Sans Extrabold" panose="020B0906030804020204" pitchFamily="34" charset="0"/>
              </a:defRPr>
            </a:lvl1pPr>
          </a:lstStyle>
          <a:p>
            <a:pPr lvl="0"/>
            <a:r>
              <a:rPr lang="en-US"/>
              <a:t>Find Us:</a:t>
            </a:r>
          </a:p>
        </p:txBody>
      </p:sp>
      <p:sp>
        <p:nvSpPr>
          <p:cNvPr id="45" name="Text Placeholder 43">
            <a:extLst>
              <a:ext uri="{FF2B5EF4-FFF2-40B4-BE49-F238E27FC236}">
                <a16:creationId xmlns:a16="http://schemas.microsoft.com/office/drawing/2014/main" id="{60208830-09F7-2D1A-32C8-2183EC4445EA}"/>
              </a:ext>
            </a:extLst>
          </p:cNvPr>
          <p:cNvSpPr>
            <a:spLocks noGrp="1"/>
          </p:cNvSpPr>
          <p:nvPr>
            <p:ph type="body" sz="quarter" idx="20" hasCustomPrompt="1"/>
          </p:nvPr>
        </p:nvSpPr>
        <p:spPr>
          <a:xfrm>
            <a:off x="733803" y="3528434"/>
            <a:ext cx="5843016" cy="331788"/>
          </a:xfrm>
        </p:spPr>
        <p:txBody>
          <a:bodyPr anchor="ctr">
            <a:noAutofit/>
          </a:bodyPr>
          <a:lstStyle>
            <a:lvl1pPr marL="0" indent="0">
              <a:lnSpc>
                <a:spcPct val="100000"/>
              </a:lnSpc>
              <a:buNone/>
              <a:defRPr sz="1800" b="1">
                <a:latin typeface="+mn-lt"/>
                <a:ea typeface="Open Sans Extrabold" panose="020B0906030804020204" pitchFamily="34" charset="0"/>
                <a:cs typeface="Open Sans Extrabold" panose="020B0906030804020204" pitchFamily="34" charset="0"/>
              </a:defRPr>
            </a:lvl1pPr>
          </a:lstStyle>
          <a:p>
            <a:pPr lvl="0"/>
            <a:r>
              <a:rPr lang="en-US"/>
              <a:t>Additional Resources:</a:t>
            </a:r>
          </a:p>
        </p:txBody>
      </p:sp>
      <p:sp>
        <p:nvSpPr>
          <p:cNvPr id="2" name="Text Placeholder 35">
            <a:extLst>
              <a:ext uri="{FF2B5EF4-FFF2-40B4-BE49-F238E27FC236}">
                <a16:creationId xmlns:a16="http://schemas.microsoft.com/office/drawing/2014/main" id="{A5376142-136D-A682-14C4-E56C94F10A24}"/>
              </a:ext>
            </a:extLst>
          </p:cNvPr>
          <p:cNvSpPr>
            <a:spLocks noGrp="1"/>
          </p:cNvSpPr>
          <p:nvPr>
            <p:ph type="body" sz="quarter" idx="21" hasCustomPrompt="1"/>
          </p:nvPr>
        </p:nvSpPr>
        <p:spPr>
          <a:xfrm>
            <a:off x="1269155" y="2953435"/>
            <a:ext cx="987552" cy="282337"/>
          </a:xfrm>
        </p:spPr>
        <p:txBody>
          <a:bodyPr anchor="ctr">
            <a:normAutofit/>
          </a:bodyPr>
          <a:lstStyle>
            <a:lvl1pPr marL="0" indent="0">
              <a:lnSpc>
                <a:spcPct val="100000"/>
              </a:lnSpc>
              <a:buNone/>
              <a:defRPr sz="1200" b="1">
                <a:latin typeface="+mj-lt"/>
              </a:defRPr>
            </a:lvl1pPr>
          </a:lstStyle>
          <a:p>
            <a:pPr lvl="0"/>
            <a:r>
              <a:rPr lang="en-US"/>
              <a:t>Link</a:t>
            </a:r>
          </a:p>
        </p:txBody>
      </p:sp>
    </p:spTree>
    <p:extLst>
      <p:ext uri="{BB962C8B-B14F-4D97-AF65-F5344CB8AC3E}">
        <p14:creationId xmlns:p14="http://schemas.microsoft.com/office/powerpoint/2010/main" val="3965154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EB2C-29E0-B3E3-7FC0-88C8649AE36D}"/>
              </a:ext>
            </a:extLst>
          </p:cNvPr>
          <p:cNvSpPr>
            <a:spLocks noGrp="1"/>
          </p:cNvSpPr>
          <p:nvPr>
            <p:ph type="title"/>
          </p:nvPr>
        </p:nvSpPr>
        <p:spPr/>
        <p:txBody>
          <a:bodyPr/>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8206E73-4833-D7CA-5BFE-4BDFE733A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97EC87-CF4F-0F1F-2884-2D946A44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56CD-479E-912E-AE36-7421E1A12524}"/>
              </a:ext>
            </a:extLst>
          </p:cNvPr>
          <p:cNvSpPr>
            <a:spLocks noGrp="1"/>
          </p:cNvSpPr>
          <p:nvPr>
            <p:ph type="sldNum" sz="quarter" idx="12"/>
          </p:nvPr>
        </p:nvSpPr>
        <p:spPr/>
        <p:txBody>
          <a:bodyPr/>
          <a:lstStyle/>
          <a:p>
            <a:fld id="{6B501C70-5F60-456A-A5D9-23BC34510FC8}" type="slidenum">
              <a:rPr lang="en-US" smtClean="0"/>
              <a:t>‹#›</a:t>
            </a:fld>
            <a:endParaRPr lang="en-US"/>
          </a:p>
        </p:txBody>
      </p:sp>
    </p:spTree>
    <p:extLst>
      <p:ext uri="{BB962C8B-B14F-4D97-AF65-F5344CB8AC3E}">
        <p14:creationId xmlns:p14="http://schemas.microsoft.com/office/powerpoint/2010/main" val="1892020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3150C4-E519-6DBF-5837-FD7D7A0230A0}"/>
              </a:ext>
            </a:extLst>
          </p:cNvPr>
          <p:cNvSpPr>
            <a:spLocks noGrp="1"/>
          </p:cNvSpPr>
          <p:nvPr>
            <p:ph type="title" orient="vert"/>
          </p:nvPr>
        </p:nvSpPr>
        <p:spPr>
          <a:xfrm>
            <a:off x="8724900" y="365125"/>
            <a:ext cx="2628900" cy="5811838"/>
          </a:xfrm>
        </p:spPr>
        <p:txBody>
          <a:bodyPr vert="eaVert"/>
          <a:lstStyle>
            <a:lvl1pPr>
              <a:defRPr>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524A4BE-3B0D-EA4D-1FAC-2C52B55F4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BCFE96E-21C7-E22E-FFFE-EEDF1D4A0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29C30-95AC-636F-39D4-D20E91FBC85B}"/>
              </a:ext>
            </a:extLst>
          </p:cNvPr>
          <p:cNvSpPr>
            <a:spLocks noGrp="1"/>
          </p:cNvSpPr>
          <p:nvPr>
            <p:ph type="sldNum" sz="quarter" idx="12"/>
          </p:nvPr>
        </p:nvSpPr>
        <p:spPr/>
        <p:txBody>
          <a:bodyPr/>
          <a:lstStyle/>
          <a:p>
            <a:fld id="{6B501C70-5F60-456A-A5D9-23BC34510FC8}" type="slidenum">
              <a:rPr lang="en-US" smtClean="0"/>
              <a:t>‹#›</a:t>
            </a:fld>
            <a:endParaRPr lang="en-US"/>
          </a:p>
        </p:txBody>
      </p:sp>
    </p:spTree>
    <p:extLst>
      <p:ext uri="{BB962C8B-B14F-4D97-AF65-F5344CB8AC3E}">
        <p14:creationId xmlns:p14="http://schemas.microsoft.com/office/powerpoint/2010/main" val="3579596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spTree>
    <p:extLst>
      <p:ext uri="{BB962C8B-B14F-4D97-AF65-F5344CB8AC3E}">
        <p14:creationId xmlns:p14="http://schemas.microsoft.com/office/powerpoint/2010/main" val="32744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2.sv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image" Target="../media/image3.png"/><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0" r:id="rId3"/>
    <p:sldLayoutId id="2147483707" r:id="rId4"/>
    <p:sldLayoutId id="2147483705" r:id="rId5"/>
    <p:sldLayoutId id="2147483706" r:id="rId6"/>
    <p:sldLayoutId id="2147483667" r:id="rId7"/>
    <p:sldLayoutId id="2147483697" r:id="rId8"/>
    <p:sldLayoutId id="2147483698" r:id="rId9"/>
    <p:sldLayoutId id="2147483699"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EA62A-5BA8-C6D1-A0EC-9F1F8A208988}"/>
              </a:ext>
            </a:extLst>
          </p:cNvPr>
          <p:cNvSpPr>
            <a:spLocks noGrp="1"/>
          </p:cNvSpPr>
          <p:nvPr>
            <p:ph type="title"/>
          </p:nvPr>
        </p:nvSpPr>
        <p:spPr>
          <a:xfrm>
            <a:off x="838199" y="365126"/>
            <a:ext cx="10315125" cy="111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099C43-2586-4014-C60A-C20420E04C97}"/>
              </a:ext>
            </a:extLst>
          </p:cNvPr>
          <p:cNvSpPr>
            <a:spLocks noGrp="1"/>
          </p:cNvSpPr>
          <p:nvPr>
            <p:ph type="body" idx="1"/>
          </p:nvPr>
        </p:nvSpPr>
        <p:spPr>
          <a:xfrm>
            <a:off x="838199" y="1632030"/>
            <a:ext cx="10315125" cy="4544933"/>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BF2C13-8137-CADA-EBA6-B925B1F73EB2}"/>
              </a:ext>
            </a:extLst>
          </p:cNvPr>
          <p:cNvSpPr>
            <a:spLocks noGrp="1"/>
          </p:cNvSpPr>
          <p:nvPr>
            <p:ph type="ftr" sz="quarter" idx="3"/>
          </p:nvPr>
        </p:nvSpPr>
        <p:spPr>
          <a:xfrm>
            <a:off x="4038600" y="6360208"/>
            <a:ext cx="38150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Isosceles Triangle 11">
            <a:extLst>
              <a:ext uri="{FF2B5EF4-FFF2-40B4-BE49-F238E27FC236}">
                <a16:creationId xmlns:a16="http://schemas.microsoft.com/office/drawing/2014/main" id="{695C30A1-AF80-C802-EE82-F78B95B19680}"/>
              </a:ext>
            </a:extLst>
          </p:cNvPr>
          <p:cNvSpPr/>
          <p:nvPr userDrawn="1"/>
        </p:nvSpPr>
        <p:spPr>
          <a:xfrm rot="10800000" flipH="1">
            <a:off x="11655593" y="0"/>
            <a:ext cx="536407" cy="3588774"/>
          </a:xfrm>
          <a:prstGeom prst="triangle">
            <a:avLst>
              <a:gd name="adj" fmla="val 10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C34A1A2D-840A-6767-0EEC-FAEA39332729}"/>
              </a:ext>
            </a:extLst>
          </p:cNvPr>
          <p:cNvSpPr/>
          <p:nvPr userDrawn="1"/>
        </p:nvSpPr>
        <p:spPr>
          <a:xfrm>
            <a:off x="11500338" y="2313067"/>
            <a:ext cx="691662" cy="4544933"/>
          </a:xfrm>
          <a:prstGeom prst="triangle">
            <a:avLst>
              <a:gd name="adj" fmla="val 10000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359BA55-7161-6C2C-41A0-4506BCB791C9}"/>
              </a:ext>
            </a:extLst>
          </p:cNvPr>
          <p:cNvSpPr>
            <a:spLocks noGrp="1"/>
          </p:cNvSpPr>
          <p:nvPr>
            <p:ph type="sldNum" sz="quarter" idx="4"/>
          </p:nvPr>
        </p:nvSpPr>
        <p:spPr>
          <a:xfrm>
            <a:off x="8079566" y="6360208"/>
            <a:ext cx="4023360" cy="365125"/>
          </a:xfrm>
          <a:prstGeom prst="rect">
            <a:avLst/>
          </a:prstGeom>
        </p:spPr>
        <p:txBody>
          <a:bodyPr vert="horz" lIns="91440" tIns="45720" rIns="91440" bIns="45720" rtlCol="0" anchor="ctr"/>
          <a:lstStyle>
            <a:lvl1pPr algn="r">
              <a:defRPr sz="1200">
                <a:solidFill>
                  <a:schemeClr val="tx1"/>
                </a:solidFill>
              </a:defRPr>
            </a:lvl1pPr>
          </a:lstStyle>
          <a:p>
            <a:fld id="{6B501C70-5F60-456A-A5D9-23BC34510FC8}" type="slidenum">
              <a:rPr lang="en-US" smtClean="0"/>
              <a:pPr/>
              <a:t>‹#›</a:t>
            </a:fld>
            <a:endParaRPr lang="en-US"/>
          </a:p>
        </p:txBody>
      </p:sp>
      <p:pic>
        <p:nvPicPr>
          <p:cNvPr id="4" name="Graphic 3">
            <a:extLst>
              <a:ext uri="{FF2B5EF4-FFF2-40B4-BE49-F238E27FC236}">
                <a16:creationId xmlns:a16="http://schemas.microsoft.com/office/drawing/2014/main" id="{03EE4229-BE34-5106-0ED6-7328CAD1E58C}"/>
              </a:ext>
            </a:extLst>
          </p:cNvPr>
          <p:cNvPicPr>
            <a:picLocks noChangeAspect="1"/>
          </p:cNvPicPr>
          <p:nvPr userDrawn="1"/>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835849" y="6273375"/>
            <a:ext cx="473049" cy="492707"/>
          </a:xfrm>
          <a:prstGeom prst="rect">
            <a:avLst/>
          </a:prstGeom>
        </p:spPr>
      </p:pic>
      <p:pic>
        <p:nvPicPr>
          <p:cNvPr id="15" name="Picture 14" descr="Blue letters on a black background&#10;&#10;Description automatically generated">
            <a:extLst>
              <a:ext uri="{FF2B5EF4-FFF2-40B4-BE49-F238E27FC236}">
                <a16:creationId xmlns:a16="http://schemas.microsoft.com/office/drawing/2014/main" id="{9C679F98-9395-3635-E9EF-E5B4BC741CFD}"/>
              </a:ext>
            </a:extLst>
          </p:cNvPr>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491612" y="6360208"/>
            <a:ext cx="2106163" cy="319040"/>
          </a:xfrm>
          <a:prstGeom prst="rect">
            <a:avLst/>
          </a:prstGeom>
        </p:spPr>
      </p:pic>
    </p:spTree>
    <p:extLst>
      <p:ext uri="{BB962C8B-B14F-4D97-AF65-F5344CB8AC3E}">
        <p14:creationId xmlns:p14="http://schemas.microsoft.com/office/powerpoint/2010/main" val="15185794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1" r:id="rId4"/>
    <p:sldLayoutId id="2147483663" r:id="rId5"/>
    <p:sldLayoutId id="2147483649" r:id="rId6"/>
    <p:sldLayoutId id="2147483671" r:id="rId7"/>
    <p:sldLayoutId id="2147483672" r:id="rId8"/>
    <p:sldLayoutId id="2147483673" r:id="rId9"/>
    <p:sldLayoutId id="2147483674" r:id="rId10"/>
    <p:sldLayoutId id="2147483650" r:id="rId11"/>
    <p:sldLayoutId id="2147483677" r:id="rId12"/>
    <p:sldLayoutId id="2147483678" r:id="rId13"/>
    <p:sldLayoutId id="2147483679" r:id="rId14"/>
    <p:sldLayoutId id="2147483680" r:id="rId15"/>
    <p:sldLayoutId id="2147483681" r:id="rId16"/>
    <p:sldLayoutId id="2147483675" r:id="rId17"/>
    <p:sldLayoutId id="2147483676" r:id="rId18"/>
    <p:sldLayoutId id="2147483682" r:id="rId19"/>
    <p:sldLayoutId id="2147483683" r:id="rId20"/>
    <p:sldLayoutId id="2147483685" r:id="rId21"/>
    <p:sldLayoutId id="2147483684"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60" r:id="rId34"/>
    <p:sldLayoutId id="2147483661" r:id="rId35"/>
    <p:sldLayoutId id="2147483652" r:id="rId36"/>
    <p:sldLayoutId id="2147483653" r:id="rId37"/>
    <p:sldLayoutId id="2147483654" r:id="rId38"/>
    <p:sldLayoutId id="2147483662" r:id="rId39"/>
    <p:sldLayoutId id="2147483656" r:id="rId40"/>
    <p:sldLayoutId id="2147483657" r:id="rId41"/>
    <p:sldLayoutId id="2147483665" r:id="rId42"/>
    <p:sldLayoutId id="2147483666" r:id="rId43"/>
    <p:sldLayoutId id="2147483664" r:id="rId44"/>
    <p:sldLayoutId id="2147483658" r:id="rId45"/>
    <p:sldLayoutId id="2147483659" r:id="rId46"/>
    <p:sldLayoutId id="2147483708" r:id="rId47"/>
  </p:sldLayoutIdLst>
  <p:hf hdr="0" ftr="0" dt="0"/>
  <p:txStyles>
    <p:title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s://grants.nih.gov/policy-and-compliance/policy-topics/peer-review/revisions-nih-fellowship-application-review-process/changes-to-fellowship-review-criteria"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grants.nih.gov/grants-process/review/first-level#scoring"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FE5871_C9DD1A7B.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hyperlink" Target="https://public.era.nih.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hyperlink" Target="mailto:reportconcern@csr.nih.gov" TargetMode="External"/><Relationship Id="rId2" Type="http://schemas.openxmlformats.org/officeDocument/2006/relationships/hyperlink" Target="https://grants.nih.gov/grants-process/submit/submission-policies#post-submission-application-materials" TargetMode="External"/><Relationship Id="rId1" Type="http://schemas.openxmlformats.org/officeDocument/2006/relationships/slideLayout" Target="../slideLayouts/slideLayout22.xml"/><Relationship Id="rId4" Type="http://schemas.openxmlformats.org/officeDocument/2006/relationships/hyperlink" Target="https://grants.nih.gov/help/ic-staff-rol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gov/" TargetMode="External"/><Relationship Id="rId2" Type="http://schemas.openxmlformats.org/officeDocument/2006/relationships/image" Target="../media/image25.jpeg"/><Relationship Id="rId1" Type="http://schemas.openxmlformats.org/officeDocument/2006/relationships/slideLayout" Target="../slideLayouts/slideLayout55.xml"/><Relationship Id="rId4" Type="http://schemas.openxmlformats.org/officeDocument/2006/relationships/hyperlink" Target="https://grants.nih.gov/funding/funding-categories/research-training-and-career-develop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https://report.nih.gov/nihdatabook/category/12" TargetMode="External"/><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process/review" TargetMode="External"/><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hyperlink" Target="https://public.csr.ni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ublic.csr.nih.gov/StudySections/Fellowship" TargetMode="External"/><Relationship Id="rId2" Type="http://schemas.openxmlformats.org/officeDocument/2006/relationships/image" Target="../media/image22.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CB46-DC0B-9A8B-ADD8-8E7BAB723D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165472-C7AF-CDFF-C035-9E151E211DB0}"/>
              </a:ext>
            </a:extLst>
          </p:cNvPr>
          <p:cNvSpPr>
            <a:spLocks noGrp="1"/>
          </p:cNvSpPr>
          <p:nvPr>
            <p:ph type="title"/>
          </p:nvPr>
        </p:nvSpPr>
        <p:spPr>
          <a:xfrm>
            <a:off x="938438" y="360073"/>
            <a:ext cx="10315125" cy="1116434"/>
          </a:xfrm>
        </p:spPr>
        <p:txBody>
          <a:bodyPr>
            <a:normAutofit/>
          </a:bodyPr>
          <a:lstStyle/>
          <a:p>
            <a:r>
              <a:rPr lang="en-US" dirty="0">
                <a:latin typeface="Open Sans Extrabold"/>
                <a:ea typeface="Open Sans Extrabold"/>
                <a:cs typeface="Open Sans Extrabold"/>
              </a:rPr>
              <a:t>Focus on Fellowships</a:t>
            </a:r>
            <a:endParaRPr lang="en-US" dirty="0">
              <a:solidFill>
                <a:srgbClr val="000000"/>
              </a:solidFill>
              <a:latin typeface="Open Sans Extrabold"/>
              <a:ea typeface="Open Sans Extrabold"/>
              <a:cs typeface="Open Sans Extrabold"/>
            </a:endParaRPr>
          </a:p>
        </p:txBody>
      </p:sp>
      <p:sp>
        <p:nvSpPr>
          <p:cNvPr id="2" name="Subtitle 1">
            <a:extLst>
              <a:ext uri="{FF2B5EF4-FFF2-40B4-BE49-F238E27FC236}">
                <a16:creationId xmlns:a16="http://schemas.microsoft.com/office/drawing/2014/main" id="{952FECCA-3B57-707E-23B0-52074E3BCAF0}"/>
              </a:ext>
            </a:extLst>
          </p:cNvPr>
          <p:cNvSpPr>
            <a:spLocks noGrp="1"/>
          </p:cNvSpPr>
          <p:nvPr>
            <p:ph type="subTitle" idx="1"/>
          </p:nvPr>
        </p:nvSpPr>
        <p:spPr>
          <a:xfrm>
            <a:off x="938437" y="1291498"/>
            <a:ext cx="10315125" cy="703279"/>
          </a:xfrm>
        </p:spPr>
        <p:txBody>
          <a:bodyPr vert="horz" lIns="91440" tIns="45720" rIns="91440" bIns="45720" rtlCol="0" anchor="t">
            <a:normAutofit/>
          </a:bodyPr>
          <a:lstStyle/>
          <a:p>
            <a:r>
              <a:rPr lang="en-US" dirty="0"/>
              <a:t>Part 3. Fellowship Application Peer Review</a:t>
            </a:r>
          </a:p>
        </p:txBody>
      </p:sp>
      <p:sp>
        <p:nvSpPr>
          <p:cNvPr id="8" name="Content Placeholder 4">
            <a:extLst>
              <a:ext uri="{FF2B5EF4-FFF2-40B4-BE49-F238E27FC236}">
                <a16:creationId xmlns:a16="http://schemas.microsoft.com/office/drawing/2014/main" id="{DA87C394-89B0-65F4-411D-C44F68B32FB2}"/>
              </a:ext>
            </a:extLst>
          </p:cNvPr>
          <p:cNvSpPr>
            <a:spLocks noGrp="1"/>
          </p:cNvSpPr>
          <p:nvPr/>
        </p:nvSpPr>
        <p:spPr>
          <a:xfrm>
            <a:off x="938438" y="1837037"/>
            <a:ext cx="7067641" cy="1242610"/>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r>
              <a:rPr lang="en-US" sz="2000" b="1" dirty="0"/>
              <a:t>Ericka Boone, Ph.D. </a:t>
            </a:r>
            <a:endParaRPr lang="en-US" sz="2000" b="1" dirty="0">
              <a:ea typeface="Open Sans"/>
              <a:cs typeface="Open Sans"/>
            </a:endParaRPr>
          </a:p>
          <a:p>
            <a:pPr fontAlgn="base"/>
            <a:r>
              <a:rPr lang="en-US" sz="1800" b="0" i="0" u="none" strike="noStrike" dirty="0">
                <a:solidFill>
                  <a:srgbClr val="000000"/>
                </a:solidFill>
                <a:effectLst/>
              </a:rPr>
              <a:t>Director, Division of Biomedical Research Workforce (DBRW)</a:t>
            </a:r>
            <a:endParaRPr lang="en-US" sz="1800" dirty="0">
              <a:solidFill>
                <a:srgbClr val="000000"/>
              </a:solidFill>
              <a:ea typeface="Open Sans"/>
              <a:cs typeface="Open Sans"/>
            </a:endParaRPr>
          </a:p>
          <a:p>
            <a:r>
              <a:rPr lang="en-US" sz="1800" b="0" i="0" u="none" strike="noStrike" dirty="0">
                <a:solidFill>
                  <a:srgbClr val="000000"/>
                </a:solidFill>
                <a:effectLst/>
              </a:rPr>
              <a:t>Office of Extramural Research (OER), NIH</a:t>
            </a:r>
            <a:r>
              <a:rPr lang="en-US" sz="1800" b="0" i="0" dirty="0">
                <a:solidFill>
                  <a:srgbClr val="000000"/>
                </a:solidFill>
                <a:effectLst/>
              </a:rPr>
              <a:t>​</a:t>
            </a:r>
            <a:endParaRPr lang="en-US" sz="1800" dirty="0">
              <a:ea typeface="Open Sans"/>
              <a:cs typeface="Open Sans"/>
            </a:endParaRPr>
          </a:p>
        </p:txBody>
      </p:sp>
      <p:sp>
        <p:nvSpPr>
          <p:cNvPr id="5" name="Content Placeholder 4">
            <a:extLst>
              <a:ext uri="{FF2B5EF4-FFF2-40B4-BE49-F238E27FC236}">
                <a16:creationId xmlns:a16="http://schemas.microsoft.com/office/drawing/2014/main" id="{779E5D31-B4D5-F368-970C-EB66ADB8257E}"/>
              </a:ext>
            </a:extLst>
          </p:cNvPr>
          <p:cNvSpPr>
            <a:spLocks noGrp="1"/>
          </p:cNvSpPr>
          <p:nvPr/>
        </p:nvSpPr>
        <p:spPr>
          <a:xfrm>
            <a:off x="938437" y="3098432"/>
            <a:ext cx="7319737" cy="1242610"/>
          </a:xfrm>
          <a:prstGeom prst="rect">
            <a:avLst/>
          </a:prstGeom>
          <a:ln>
            <a:noFill/>
          </a:ln>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r>
              <a:rPr lang="en-US" sz="2000" b="1" dirty="0"/>
              <a:t>Lystranne Maynard-Smith, Ph.D.</a:t>
            </a:r>
            <a:endParaRPr lang="en-US" sz="2000" b="1" dirty="0">
              <a:ea typeface="Open Sans"/>
              <a:cs typeface="Open Sans"/>
            </a:endParaRPr>
          </a:p>
          <a:p>
            <a:pPr fontAlgn="base"/>
            <a:r>
              <a:rPr lang="en-US" sz="2100" dirty="0">
                <a:solidFill>
                  <a:srgbClr val="000000"/>
                </a:solidFill>
              </a:rPr>
              <a:t>Scientific Review Officer, Reviewer Training Coordinator</a:t>
            </a:r>
          </a:p>
          <a:p>
            <a:r>
              <a:rPr lang="en-US" sz="2100" dirty="0">
                <a:solidFill>
                  <a:srgbClr val="000000"/>
                </a:solidFill>
              </a:rPr>
              <a:t>Center for Scientific Review</a:t>
            </a:r>
            <a:r>
              <a:rPr lang="en-US" sz="2100" b="0" i="0" u="none" strike="noStrike" dirty="0">
                <a:solidFill>
                  <a:srgbClr val="000000"/>
                </a:solidFill>
                <a:effectLst/>
              </a:rPr>
              <a:t> (</a:t>
            </a:r>
            <a:r>
              <a:rPr lang="en-US" sz="2100" dirty="0">
                <a:solidFill>
                  <a:srgbClr val="000000"/>
                </a:solidFill>
              </a:rPr>
              <a:t>CSR</a:t>
            </a:r>
            <a:r>
              <a:rPr lang="en-US" sz="2100" b="0" i="0" u="none" strike="noStrike" dirty="0">
                <a:solidFill>
                  <a:srgbClr val="000000"/>
                </a:solidFill>
                <a:effectLst/>
              </a:rPr>
              <a:t>), NIH</a:t>
            </a:r>
            <a:r>
              <a:rPr lang="en-US" sz="2100" b="0" i="0" dirty="0">
                <a:solidFill>
                  <a:srgbClr val="000000"/>
                </a:solidFill>
                <a:effectLst/>
              </a:rPr>
              <a:t>​</a:t>
            </a:r>
            <a:endParaRPr lang="en-US" sz="2100" dirty="0">
              <a:ea typeface="Open Sans"/>
              <a:cs typeface="Open Sans"/>
            </a:endParaRPr>
          </a:p>
        </p:txBody>
      </p:sp>
      <p:sp>
        <p:nvSpPr>
          <p:cNvPr id="6" name="Content Placeholder 4">
            <a:extLst>
              <a:ext uri="{FF2B5EF4-FFF2-40B4-BE49-F238E27FC236}">
                <a16:creationId xmlns:a16="http://schemas.microsoft.com/office/drawing/2014/main" id="{280AF837-8FC9-4100-8E0A-29E861E392CA}"/>
              </a:ext>
            </a:extLst>
          </p:cNvPr>
          <p:cNvSpPr>
            <a:spLocks noGrp="1"/>
          </p:cNvSpPr>
          <p:nvPr/>
        </p:nvSpPr>
        <p:spPr>
          <a:xfrm>
            <a:off x="938438" y="4339132"/>
            <a:ext cx="7738837" cy="1242610"/>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r>
              <a:rPr lang="en-US" sz="2000" b="1" dirty="0"/>
              <a:t>Mufeng Li, Ph.D.</a:t>
            </a:r>
            <a:endParaRPr lang="en-US" sz="2000" b="1" dirty="0">
              <a:ea typeface="Open Sans"/>
              <a:cs typeface="Open Sans"/>
            </a:endParaRPr>
          </a:p>
          <a:p>
            <a:pPr fontAlgn="base"/>
            <a:r>
              <a:rPr lang="en-US" sz="1800" dirty="0">
                <a:solidFill>
                  <a:srgbClr val="000000"/>
                </a:solidFill>
              </a:rPr>
              <a:t>Scientific Review Officer, Fellowship Point Person</a:t>
            </a:r>
            <a:endParaRPr lang="en-US" sz="1800" dirty="0">
              <a:solidFill>
                <a:srgbClr val="000000"/>
              </a:solidFill>
              <a:ea typeface="Open Sans"/>
              <a:cs typeface="Open Sans"/>
            </a:endParaRPr>
          </a:p>
          <a:p>
            <a:r>
              <a:rPr lang="en-US" sz="1800" dirty="0">
                <a:solidFill>
                  <a:srgbClr val="000000"/>
                </a:solidFill>
              </a:rPr>
              <a:t>Center for Scientific Review</a:t>
            </a:r>
            <a:r>
              <a:rPr lang="en-US" sz="1800" b="0" i="0" u="none" strike="noStrike" dirty="0">
                <a:solidFill>
                  <a:srgbClr val="000000"/>
                </a:solidFill>
                <a:effectLst/>
              </a:rPr>
              <a:t> (</a:t>
            </a:r>
            <a:r>
              <a:rPr lang="en-US" sz="1800" dirty="0">
                <a:solidFill>
                  <a:srgbClr val="000000"/>
                </a:solidFill>
              </a:rPr>
              <a:t>CSR</a:t>
            </a:r>
            <a:r>
              <a:rPr lang="en-US" sz="1800" b="0" i="0" u="none" strike="noStrike" dirty="0">
                <a:solidFill>
                  <a:srgbClr val="000000"/>
                </a:solidFill>
                <a:effectLst/>
              </a:rPr>
              <a:t>), NIH</a:t>
            </a:r>
            <a:r>
              <a:rPr lang="en-US" sz="1800" b="0" i="0" dirty="0">
                <a:solidFill>
                  <a:srgbClr val="000000"/>
                </a:solidFill>
                <a:effectLst/>
              </a:rPr>
              <a:t>​</a:t>
            </a:r>
            <a:endParaRPr lang="en-US" sz="1800" dirty="0">
              <a:ea typeface="Open Sans"/>
              <a:cs typeface="Open Sans"/>
            </a:endParaRPr>
          </a:p>
        </p:txBody>
      </p:sp>
      <p:sp>
        <p:nvSpPr>
          <p:cNvPr id="3" name="Slide Number Placeholder 2">
            <a:extLst>
              <a:ext uri="{FF2B5EF4-FFF2-40B4-BE49-F238E27FC236}">
                <a16:creationId xmlns:a16="http://schemas.microsoft.com/office/drawing/2014/main" id="{1AEBF932-3CE9-20FF-A0B8-C3442ED01983}"/>
              </a:ext>
            </a:extLst>
          </p:cNvPr>
          <p:cNvSpPr>
            <a:spLocks noGrp="1"/>
          </p:cNvSpPr>
          <p:nvPr>
            <p:ph type="sldNum" sz="quarter" idx="12"/>
          </p:nvPr>
        </p:nvSpPr>
        <p:spPr/>
        <p:txBody>
          <a:bodyPr/>
          <a:lstStyle/>
          <a:p>
            <a:fld id="{6B501C70-5F60-456A-A5D9-23BC34510FC8}" type="slidenum">
              <a:rPr lang="en-US" smtClean="0"/>
              <a:pPr/>
              <a:t>1</a:t>
            </a:fld>
            <a:endParaRPr lang="en-US"/>
          </a:p>
        </p:txBody>
      </p:sp>
    </p:spTree>
    <p:extLst>
      <p:ext uri="{BB962C8B-B14F-4D97-AF65-F5344CB8AC3E}">
        <p14:creationId xmlns:p14="http://schemas.microsoft.com/office/powerpoint/2010/main" val="79714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68BEC-802D-76A8-2C77-F030B564B97C}"/>
              </a:ext>
            </a:extLst>
          </p:cNvPr>
          <p:cNvSpPr>
            <a:spLocks noGrp="1"/>
          </p:cNvSpPr>
          <p:nvPr>
            <p:ph type="title"/>
          </p:nvPr>
        </p:nvSpPr>
        <p:spPr>
          <a:xfrm>
            <a:off x="838200" y="9168"/>
            <a:ext cx="11843133" cy="1325563"/>
          </a:xfrm>
        </p:spPr>
        <p:txBody>
          <a:bodyPr>
            <a:noAutofit/>
          </a:bodyPr>
          <a:lstStyle/>
          <a:p>
            <a:r>
              <a:rPr lang="en-US" b="1" dirty="0">
                <a:latin typeface="Open Sans Extrabold"/>
                <a:ea typeface="Open Sans Extrabold"/>
                <a:cs typeface="Open Sans Extrabold"/>
              </a:rPr>
              <a:t>Fellowship Review Criteria</a:t>
            </a:r>
            <a:br>
              <a:rPr lang="en-US" b="1" dirty="0"/>
            </a:br>
            <a:r>
              <a:rPr lang="en-US" sz="3600" dirty="0">
                <a:latin typeface="Open Sans Extrabold"/>
                <a:ea typeface="Open Sans Extrabold"/>
                <a:cs typeface="Open Sans Extrabold"/>
              </a:rPr>
              <a:t>   1. Candidate’s Preparedness and Potential</a:t>
            </a:r>
            <a:endParaRPr lang="en-US" sz="4000" b="1" dirty="0">
              <a:latin typeface="Open Sans Extrabold"/>
              <a:ea typeface="Open Sans Extrabold"/>
              <a:cs typeface="Open Sans Extrabold"/>
            </a:endParaRPr>
          </a:p>
        </p:txBody>
      </p:sp>
      <p:sp>
        <p:nvSpPr>
          <p:cNvPr id="9" name="Content Placeholder 8">
            <a:extLst>
              <a:ext uri="{FF2B5EF4-FFF2-40B4-BE49-F238E27FC236}">
                <a16:creationId xmlns:a16="http://schemas.microsoft.com/office/drawing/2014/main" id="{D6A27CF3-541E-3D5F-B55C-D6294166E22A}"/>
              </a:ext>
            </a:extLst>
          </p:cNvPr>
          <p:cNvSpPr>
            <a:spLocks noGrp="1"/>
          </p:cNvSpPr>
          <p:nvPr>
            <p:ph idx="1"/>
          </p:nvPr>
        </p:nvSpPr>
        <p:spPr>
          <a:xfrm>
            <a:off x="838200" y="1708542"/>
            <a:ext cx="10515600" cy="4351338"/>
          </a:xfrm>
        </p:spPr>
        <p:txBody>
          <a:bodyPr>
            <a:noAutofit/>
          </a:bodyPr>
          <a:lstStyle/>
          <a:p>
            <a:pPr marL="283464" indent="-283464" algn="l" rtl="0" eaLnBrk="1" fontAlgn="t" latinLnBrk="0" hangingPunct="1">
              <a:spcBef>
                <a:spcPts val="0"/>
              </a:spcBef>
              <a:spcAft>
                <a:spcPts val="0"/>
              </a:spcAft>
            </a:pPr>
            <a:r>
              <a:rPr lang="en-US" sz="2000" b="0" i="0" u="none" strike="noStrike" kern="1200" dirty="0">
                <a:solidFill>
                  <a:srgbClr val="000000"/>
                </a:solidFill>
                <a:effectLst/>
                <a:latin typeface="+mn-lt"/>
              </a:rPr>
              <a:t>Discuss the </a:t>
            </a:r>
            <a:r>
              <a:rPr lang="en-US" sz="2000" b="0" i="0" u="none" strike="noStrike" kern="1200" dirty="0">
                <a:solidFill>
                  <a:schemeClr val="accent1"/>
                </a:solidFill>
                <a:effectLst/>
                <a:latin typeface="+mn-lt"/>
              </a:rPr>
              <a:t>candidate’s preparedness </a:t>
            </a:r>
            <a:r>
              <a:rPr lang="en-US" sz="2000" b="0" i="0" u="none" strike="noStrike" kern="1200" dirty="0">
                <a:solidFill>
                  <a:srgbClr val="000000"/>
                </a:solidFill>
                <a:effectLst/>
                <a:latin typeface="+mn-lt"/>
              </a:rPr>
              <a:t>for the proposed research training plan. Consider the context, for example, the candidate’s stage of training and the opportunities available.</a:t>
            </a:r>
          </a:p>
          <a:p>
            <a:pPr marL="283464" indent="-283464" algn="l" rtl="0" eaLnBrk="1" fontAlgn="t" latinLnBrk="0" hangingPunct="1">
              <a:spcBef>
                <a:spcPts val="0"/>
              </a:spcBef>
              <a:spcAft>
                <a:spcPts val="0"/>
              </a:spcAft>
            </a:pPr>
            <a:endParaRPr lang="en-US" sz="2000" b="0" i="0" u="none" strike="noStrike" dirty="0">
              <a:effectLst/>
              <a:latin typeface="+mn-lt"/>
            </a:endParaRPr>
          </a:p>
          <a:p>
            <a:pPr marL="283464" indent="-283464" algn="l" rtl="0" eaLnBrk="1" fontAlgn="t" latinLnBrk="0" hangingPunct="1">
              <a:spcBef>
                <a:spcPts val="0"/>
              </a:spcBef>
              <a:spcAft>
                <a:spcPts val="0"/>
              </a:spcAft>
            </a:pPr>
            <a:r>
              <a:rPr lang="en-US" sz="2000" b="0" i="0" u="none" strike="noStrike" kern="1200" dirty="0">
                <a:solidFill>
                  <a:srgbClr val="000000"/>
                </a:solidFill>
                <a:effectLst/>
                <a:latin typeface="+mn-lt"/>
              </a:rPr>
              <a:t>Assess whether the candidate and sponsor statements as well as the referee letters provide </a:t>
            </a:r>
            <a:r>
              <a:rPr lang="en-US" sz="2000" b="0" i="0" u="none" strike="noStrike" kern="1200" dirty="0">
                <a:solidFill>
                  <a:schemeClr val="accent1"/>
                </a:solidFill>
                <a:effectLst/>
                <a:latin typeface="+mn-lt"/>
              </a:rPr>
              <a:t>convincing evidence that the candidate possesses qualities </a:t>
            </a:r>
            <a:r>
              <a:rPr lang="en-US" sz="2000" b="0" i="0" u="none" strike="noStrike" kern="1200" dirty="0">
                <a:solidFill>
                  <a:srgbClr val="000000"/>
                </a:solidFill>
                <a:effectLst/>
                <a:latin typeface="+mn-lt"/>
              </a:rPr>
              <a:t>(such as scientific understanding, creativity, curiosity, resourcefulness, and drive) that will improve the likelihood of a successful research training outcome.</a:t>
            </a:r>
          </a:p>
          <a:p>
            <a:pPr marL="283464" indent="-283464" algn="l" rtl="0" eaLnBrk="1" fontAlgn="t" latinLnBrk="0" hangingPunct="1">
              <a:spcBef>
                <a:spcPts val="0"/>
              </a:spcBef>
              <a:spcAft>
                <a:spcPts val="0"/>
              </a:spcAft>
            </a:pPr>
            <a:endParaRPr lang="en-US" sz="2000" b="0" i="0" u="none" strike="noStrike" dirty="0">
              <a:effectLst/>
              <a:latin typeface="+mn-lt"/>
            </a:endParaRPr>
          </a:p>
          <a:p>
            <a:pPr marL="283464" indent="-283464" algn="l" rtl="0" eaLnBrk="1" fontAlgn="t" latinLnBrk="0" hangingPunct="1">
              <a:spcBef>
                <a:spcPts val="0"/>
              </a:spcBef>
              <a:spcAft>
                <a:spcPts val="0"/>
              </a:spcAft>
            </a:pPr>
            <a:r>
              <a:rPr lang="en-US" sz="2000" b="0" i="0" u="none" strike="noStrike" kern="1200" dirty="0">
                <a:solidFill>
                  <a:srgbClr val="000000"/>
                </a:solidFill>
                <a:effectLst/>
                <a:latin typeface="+mn-lt"/>
              </a:rPr>
              <a:t>Consider the </a:t>
            </a:r>
            <a:r>
              <a:rPr lang="en-US" sz="2000" b="0" i="0" u="none" strike="noStrike" kern="1200" dirty="0">
                <a:solidFill>
                  <a:schemeClr val="accent1"/>
                </a:solidFill>
                <a:effectLst/>
                <a:latin typeface="+mn-lt"/>
              </a:rPr>
              <a:t>candidate’s potential to benefit from the fellowship research training plan </a:t>
            </a:r>
            <a:r>
              <a:rPr lang="en-US" sz="2000" b="0" i="0" u="none" strike="noStrike" kern="1200" dirty="0">
                <a:solidFill>
                  <a:srgbClr val="000000"/>
                </a:solidFill>
                <a:effectLst/>
                <a:latin typeface="+mn-lt"/>
              </a:rPr>
              <a:t>and to transition to the next career stage in the biomedical research workforce.</a:t>
            </a:r>
            <a:endParaRPr lang="en-US" sz="2000" b="0" i="0" u="none" strike="noStrike" dirty="0">
              <a:effectLst/>
              <a:latin typeface="+mn-lt"/>
            </a:endParaRPr>
          </a:p>
        </p:txBody>
      </p:sp>
      <p:sp>
        <p:nvSpPr>
          <p:cNvPr id="4" name="Speech Bubble: Rectangle with Corners Rounded 5">
            <a:extLst>
              <a:ext uri="{FF2B5EF4-FFF2-40B4-BE49-F238E27FC236}">
                <a16:creationId xmlns:a16="http://schemas.microsoft.com/office/drawing/2014/main" id="{D36B33CF-F234-9447-0F84-D8463DCCB20C}"/>
              </a:ext>
            </a:extLst>
          </p:cNvPr>
          <p:cNvSpPr/>
          <p:nvPr/>
        </p:nvSpPr>
        <p:spPr>
          <a:xfrm>
            <a:off x="4087429" y="5646133"/>
            <a:ext cx="4023360" cy="89780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853A51"/>
                </a:solidFill>
                <a:ea typeface="Open Sans"/>
                <a:cs typeface="Open Sans"/>
              </a:rPr>
              <a:t>Tip – </a:t>
            </a:r>
            <a:r>
              <a:rPr lang="en-US" dirty="0">
                <a:solidFill>
                  <a:schemeClr val="tx1"/>
                </a:solidFill>
                <a:ea typeface="Open Sans"/>
                <a:cs typeface="Open Sans"/>
              </a:rPr>
              <a:t>General </a:t>
            </a:r>
            <a:r>
              <a:rPr lang="en-US" dirty="0">
                <a:solidFill>
                  <a:schemeClr val="tx1"/>
                </a:solidFill>
                <a:ea typeface="Open Sans"/>
                <a:cs typeface="Open Sans"/>
                <a:hlinkClick r:id="rId2"/>
              </a:rPr>
              <a:t>fellowship review criteria </a:t>
            </a:r>
            <a:r>
              <a:rPr lang="en-US" dirty="0">
                <a:solidFill>
                  <a:schemeClr val="tx1"/>
                </a:solidFill>
                <a:ea typeface="Open Sans"/>
                <a:cs typeface="Open Sans"/>
              </a:rPr>
              <a:t>can be found on the NIH Grants and Funding site</a:t>
            </a:r>
          </a:p>
        </p:txBody>
      </p:sp>
      <p:sp>
        <p:nvSpPr>
          <p:cNvPr id="2" name="Slide Number Placeholder 1">
            <a:extLst>
              <a:ext uri="{FF2B5EF4-FFF2-40B4-BE49-F238E27FC236}">
                <a16:creationId xmlns:a16="http://schemas.microsoft.com/office/drawing/2014/main" id="{6B88AE8A-4BFD-6F67-E1E1-688497C523F8}"/>
              </a:ext>
            </a:extLst>
          </p:cNvPr>
          <p:cNvSpPr>
            <a:spLocks noGrp="1"/>
          </p:cNvSpPr>
          <p:nvPr>
            <p:ph type="sldNum" sz="quarter" idx="12"/>
          </p:nvPr>
        </p:nvSpPr>
        <p:spPr/>
        <p:txBody>
          <a:bodyPr/>
          <a:lstStyle/>
          <a:p>
            <a:fld id="{56F0EA4C-3C7C-454B-9668-922380AF7916}" type="slidenum">
              <a:rPr lang="en-US" smtClean="0"/>
              <a:t>10</a:t>
            </a:fld>
            <a:endParaRPr lang="en-US" dirty="0"/>
          </a:p>
        </p:txBody>
      </p:sp>
    </p:spTree>
    <p:extLst>
      <p:ext uri="{BB962C8B-B14F-4D97-AF65-F5344CB8AC3E}">
        <p14:creationId xmlns:p14="http://schemas.microsoft.com/office/powerpoint/2010/main" val="260375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68BEC-802D-76A8-2C77-F030B564B97C}"/>
              </a:ext>
            </a:extLst>
          </p:cNvPr>
          <p:cNvSpPr>
            <a:spLocks noGrp="1"/>
          </p:cNvSpPr>
          <p:nvPr>
            <p:ph type="title"/>
          </p:nvPr>
        </p:nvSpPr>
        <p:spPr>
          <a:xfrm>
            <a:off x="838200" y="42219"/>
            <a:ext cx="10515600" cy="1325563"/>
          </a:xfrm>
        </p:spPr>
        <p:txBody>
          <a:bodyPr>
            <a:normAutofit/>
          </a:bodyPr>
          <a:lstStyle/>
          <a:p>
            <a:r>
              <a:rPr lang="en-US" b="1" dirty="0">
                <a:latin typeface="Open Sans Extrabold"/>
                <a:ea typeface="Open Sans Extrabold"/>
                <a:cs typeface="Open Sans Extrabold"/>
              </a:rPr>
              <a:t>Fellowship Review Criteria</a:t>
            </a:r>
            <a:br>
              <a:rPr lang="en-US" b="1" dirty="0"/>
            </a:br>
            <a:r>
              <a:rPr lang="en-US" sz="3600" dirty="0">
                <a:latin typeface="Open Sans Extrabold"/>
                <a:ea typeface="Open Sans Extrabold"/>
                <a:cs typeface="Open Sans Extrabold"/>
              </a:rPr>
              <a:t>   2. Research Training Plan</a:t>
            </a:r>
            <a:endParaRPr lang="en-US" sz="3600" b="1" dirty="0">
              <a:latin typeface="Open Sans Extrabold"/>
              <a:ea typeface="Open Sans Extrabold"/>
              <a:cs typeface="Open Sans Extrabold"/>
            </a:endParaRPr>
          </a:p>
        </p:txBody>
      </p:sp>
      <p:sp>
        <p:nvSpPr>
          <p:cNvPr id="9" name="Content Placeholder 8">
            <a:extLst>
              <a:ext uri="{FF2B5EF4-FFF2-40B4-BE49-F238E27FC236}">
                <a16:creationId xmlns:a16="http://schemas.microsoft.com/office/drawing/2014/main" id="{D6A27CF3-541E-3D5F-B55C-D6294166E22A}"/>
              </a:ext>
            </a:extLst>
          </p:cNvPr>
          <p:cNvSpPr>
            <a:spLocks noGrp="1"/>
          </p:cNvSpPr>
          <p:nvPr>
            <p:ph idx="1"/>
          </p:nvPr>
        </p:nvSpPr>
        <p:spPr>
          <a:xfrm>
            <a:off x="838200" y="1528169"/>
            <a:ext cx="10515600" cy="4652294"/>
          </a:xfrm>
        </p:spPr>
        <p:txBody>
          <a:bodyPr>
            <a:normAutofit/>
          </a:bodyPr>
          <a:lstStyle/>
          <a:p>
            <a:pPr marL="285750" indent="-285750">
              <a:spcBef>
                <a:spcPts val="0"/>
              </a:spcBef>
              <a:buFont typeface="Arial" panose="020B0604020202020204" pitchFamily="34" charset="0"/>
              <a:buChar char="•"/>
            </a:pPr>
            <a:r>
              <a:rPr lang="en-US" sz="2000" b="0" i="0" kern="1200" dirty="0">
                <a:solidFill>
                  <a:schemeClr val="dk1"/>
                </a:solidFill>
                <a:effectLst/>
                <a:latin typeface="+mn-lt"/>
                <a:ea typeface="+mn-ea"/>
                <a:cs typeface="+mn-cs"/>
              </a:rPr>
              <a:t>Assess the </a:t>
            </a:r>
            <a:r>
              <a:rPr lang="en-US" sz="2000" b="0" i="0" kern="1200" dirty="0">
                <a:solidFill>
                  <a:schemeClr val="accent1"/>
                </a:solidFill>
                <a:effectLst/>
                <a:latin typeface="+mn-lt"/>
                <a:ea typeface="+mn-ea"/>
                <a:cs typeface="+mn-cs"/>
              </a:rPr>
              <a:t>rigor and feasibility of the research training project </a:t>
            </a:r>
            <a:r>
              <a:rPr lang="en-US" sz="2000" b="0" i="0" kern="1200" dirty="0">
                <a:solidFill>
                  <a:schemeClr val="dk1"/>
                </a:solidFill>
                <a:effectLst/>
                <a:latin typeface="+mn-lt"/>
                <a:ea typeface="+mn-ea"/>
                <a:cs typeface="+mn-cs"/>
              </a:rPr>
              <a:t>and how completion of the project will contribute to the development of the candidate as a research scientist.</a:t>
            </a:r>
          </a:p>
          <a:p>
            <a:pPr marL="0" indent="0">
              <a:spcBef>
                <a:spcPts val="0"/>
              </a:spcBef>
              <a:buNone/>
            </a:pPr>
            <a:endParaRPr lang="en-US" sz="2000" b="0" i="0" kern="1200" dirty="0">
              <a:solidFill>
                <a:schemeClr val="dk1"/>
              </a:solidFill>
              <a:effectLst/>
              <a:latin typeface="+mn-lt"/>
              <a:ea typeface="+mn-ea"/>
              <a:cs typeface="+mn-cs"/>
            </a:endParaRPr>
          </a:p>
          <a:p>
            <a:pPr marL="285750" indent="-285750">
              <a:spcBef>
                <a:spcPts val="0"/>
              </a:spcBef>
              <a:buFont typeface="Arial" panose="020B0604020202020204" pitchFamily="34" charset="0"/>
              <a:buChar char="•"/>
            </a:pPr>
            <a:r>
              <a:rPr lang="en-US" sz="2000" b="0" i="0" kern="1200" dirty="0">
                <a:solidFill>
                  <a:schemeClr val="dk1"/>
                </a:solidFill>
                <a:effectLst/>
                <a:latin typeface="+mn-lt"/>
                <a:ea typeface="+mn-ea"/>
                <a:cs typeface="+mn-cs"/>
              </a:rPr>
              <a:t>Evaluate the </a:t>
            </a:r>
            <a:r>
              <a:rPr lang="en-US" sz="2000" b="0" i="0" kern="1200" dirty="0">
                <a:solidFill>
                  <a:schemeClr val="accent1"/>
                </a:solidFill>
                <a:effectLst/>
                <a:latin typeface="+mn-lt"/>
                <a:ea typeface="+mn-ea"/>
                <a:cs typeface="+mn-cs"/>
              </a:rPr>
              <a:t>goals of the overall research training plan </a:t>
            </a:r>
            <a:r>
              <a:rPr lang="en-US" sz="2000" b="0" i="0" kern="1200" dirty="0">
                <a:solidFill>
                  <a:schemeClr val="dk1"/>
                </a:solidFill>
                <a:effectLst/>
                <a:latin typeface="+mn-lt"/>
                <a:ea typeface="+mn-ea"/>
                <a:cs typeface="+mn-cs"/>
              </a:rPr>
              <a:t>and the extent to which the plan will facilitate the attainment of the goals.</a:t>
            </a:r>
          </a:p>
          <a:p>
            <a:pPr marL="285750" indent="-285750">
              <a:spcBef>
                <a:spcPts val="0"/>
              </a:spcBef>
              <a:buFont typeface="Arial" panose="020B0604020202020204" pitchFamily="34" charset="0"/>
              <a:buChar char="•"/>
            </a:pPr>
            <a:endParaRPr lang="en-US" sz="2000" b="0" i="0" kern="1200" dirty="0">
              <a:solidFill>
                <a:schemeClr val="dk1"/>
              </a:solidFill>
              <a:effectLst/>
              <a:latin typeface="+mn-lt"/>
              <a:ea typeface="+mn-ea"/>
              <a:cs typeface="+mn-cs"/>
            </a:endParaRPr>
          </a:p>
          <a:p>
            <a:pPr marL="285750" indent="-285750">
              <a:spcBef>
                <a:spcPts val="0"/>
              </a:spcBef>
              <a:buFont typeface="Arial" panose="020B0604020202020204" pitchFamily="34" charset="0"/>
              <a:buChar char="•"/>
            </a:pPr>
            <a:r>
              <a:rPr lang="en-US" sz="2000" b="0" i="0" kern="1200" dirty="0">
                <a:solidFill>
                  <a:schemeClr val="dk1"/>
                </a:solidFill>
                <a:effectLst/>
                <a:latin typeface="+mn-lt"/>
                <a:ea typeface="+mn-ea"/>
                <a:cs typeface="+mn-cs"/>
              </a:rPr>
              <a:t>Discuss whether the research training plan identifies areas of needed development and </a:t>
            </a:r>
            <a:r>
              <a:rPr lang="en-US" sz="2000" b="0" i="0" kern="1200" dirty="0">
                <a:solidFill>
                  <a:schemeClr val="accent1"/>
                </a:solidFill>
                <a:effectLst/>
                <a:latin typeface="+mn-lt"/>
                <a:ea typeface="+mn-ea"/>
                <a:cs typeface="+mn-cs"/>
              </a:rPr>
              <a:t>contains appropriate, realistic activities and milestones </a:t>
            </a:r>
            <a:r>
              <a:rPr lang="en-US" sz="2000" b="0" i="0" kern="1200" dirty="0">
                <a:solidFill>
                  <a:schemeClr val="dk1"/>
                </a:solidFill>
                <a:effectLst/>
                <a:latin typeface="+mn-lt"/>
                <a:ea typeface="+mn-ea"/>
                <a:cs typeface="+mn-cs"/>
              </a:rPr>
              <a:t>to address those needs.</a:t>
            </a:r>
          </a:p>
          <a:p>
            <a:pPr marL="285750" indent="-285750">
              <a:spcBef>
                <a:spcPts val="0"/>
              </a:spcBef>
              <a:buFont typeface="Arial" panose="020B0604020202020204" pitchFamily="34" charset="0"/>
              <a:buChar char="•"/>
            </a:pPr>
            <a:endParaRPr lang="en-US" sz="2000" b="0" i="0" kern="1200" dirty="0">
              <a:solidFill>
                <a:schemeClr val="dk1"/>
              </a:solidFill>
              <a:effectLst/>
              <a:latin typeface="+mn-lt"/>
              <a:ea typeface="+mn-ea"/>
              <a:cs typeface="+mn-cs"/>
            </a:endParaRPr>
          </a:p>
          <a:p>
            <a:pPr marL="285750" indent="-285750">
              <a:spcBef>
                <a:spcPts val="0"/>
              </a:spcBef>
              <a:buFont typeface="Arial" panose="020B0604020202020204" pitchFamily="34" charset="0"/>
              <a:buChar char="•"/>
            </a:pPr>
            <a:r>
              <a:rPr lang="en-US" sz="2000" b="0" i="0" kern="1200" dirty="0">
                <a:solidFill>
                  <a:schemeClr val="dk1"/>
                </a:solidFill>
                <a:effectLst/>
                <a:latin typeface="+mn-lt"/>
                <a:ea typeface="+mn-ea"/>
                <a:cs typeface="+mn-cs"/>
              </a:rPr>
              <a:t>Consider whether the </a:t>
            </a:r>
            <a:r>
              <a:rPr lang="en-US" sz="2000" b="0" i="0" kern="1200" dirty="0">
                <a:solidFill>
                  <a:schemeClr val="accent1"/>
                </a:solidFill>
                <a:effectLst/>
                <a:latin typeface="+mn-lt"/>
                <a:ea typeface="+mn-ea"/>
                <a:cs typeface="+mn-cs"/>
              </a:rPr>
              <a:t>sponsor(s), scientific environment, facilities, and resources are adequate</a:t>
            </a:r>
            <a:r>
              <a:rPr lang="en-US" sz="2000" b="0" i="0" kern="1200" dirty="0">
                <a:solidFill>
                  <a:schemeClr val="dk1"/>
                </a:solidFill>
                <a:effectLst/>
                <a:latin typeface="+mn-lt"/>
                <a:ea typeface="+mn-ea"/>
                <a:cs typeface="+mn-cs"/>
              </a:rPr>
              <a:t> and appropriate for the proposed research training plan</a:t>
            </a:r>
            <a:endParaRPr lang="en-US" sz="2000" dirty="0"/>
          </a:p>
        </p:txBody>
      </p:sp>
      <p:sp>
        <p:nvSpPr>
          <p:cNvPr id="4" name="Speech Bubble: Rectangle with Corners Rounded 5">
            <a:extLst>
              <a:ext uri="{FF2B5EF4-FFF2-40B4-BE49-F238E27FC236}">
                <a16:creationId xmlns:a16="http://schemas.microsoft.com/office/drawing/2014/main" id="{027E14BF-8828-6D22-BA37-558B06E5C1C3}"/>
              </a:ext>
            </a:extLst>
          </p:cNvPr>
          <p:cNvSpPr/>
          <p:nvPr/>
        </p:nvSpPr>
        <p:spPr>
          <a:xfrm>
            <a:off x="4159316" y="5329831"/>
            <a:ext cx="4023360" cy="89780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853A51"/>
                </a:solidFill>
                <a:ea typeface="Open Sans"/>
                <a:cs typeface="Open Sans"/>
              </a:rPr>
              <a:t>Tip – </a:t>
            </a:r>
            <a:r>
              <a:rPr lang="en-US" dirty="0">
                <a:solidFill>
                  <a:schemeClr val="tx1"/>
                </a:solidFill>
                <a:ea typeface="Open Sans"/>
                <a:cs typeface="Open Sans"/>
              </a:rPr>
              <a:t>The full review criteria and considerations are included in the fellowship funding opportunity</a:t>
            </a:r>
          </a:p>
        </p:txBody>
      </p:sp>
      <p:sp>
        <p:nvSpPr>
          <p:cNvPr id="2" name="Slide Number Placeholder 1">
            <a:extLst>
              <a:ext uri="{FF2B5EF4-FFF2-40B4-BE49-F238E27FC236}">
                <a16:creationId xmlns:a16="http://schemas.microsoft.com/office/drawing/2014/main" id="{0E774D57-C133-E7D9-26E4-2DACB2B5B950}"/>
              </a:ext>
            </a:extLst>
          </p:cNvPr>
          <p:cNvSpPr>
            <a:spLocks noGrp="1"/>
          </p:cNvSpPr>
          <p:nvPr>
            <p:ph type="sldNum" sz="quarter" idx="12"/>
          </p:nvPr>
        </p:nvSpPr>
        <p:spPr/>
        <p:txBody>
          <a:bodyPr/>
          <a:lstStyle/>
          <a:p>
            <a:fld id="{56F0EA4C-3C7C-454B-9668-922380AF7916}" type="slidenum">
              <a:rPr lang="en-US" smtClean="0"/>
              <a:t>11</a:t>
            </a:fld>
            <a:endParaRPr lang="en-US"/>
          </a:p>
        </p:txBody>
      </p:sp>
    </p:spTree>
    <p:extLst>
      <p:ext uri="{BB962C8B-B14F-4D97-AF65-F5344CB8AC3E}">
        <p14:creationId xmlns:p14="http://schemas.microsoft.com/office/powerpoint/2010/main" val="304459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68BEC-802D-76A8-2C77-F030B564B97C}"/>
              </a:ext>
            </a:extLst>
          </p:cNvPr>
          <p:cNvSpPr>
            <a:spLocks noGrp="1"/>
          </p:cNvSpPr>
          <p:nvPr>
            <p:ph type="title"/>
          </p:nvPr>
        </p:nvSpPr>
        <p:spPr>
          <a:xfrm>
            <a:off x="838200" y="42219"/>
            <a:ext cx="10515600" cy="1325563"/>
          </a:xfrm>
        </p:spPr>
        <p:txBody>
          <a:bodyPr>
            <a:normAutofit/>
          </a:bodyPr>
          <a:lstStyle/>
          <a:p>
            <a:r>
              <a:rPr lang="en-US" b="1" dirty="0">
                <a:latin typeface="Open Sans Extrabold"/>
                <a:ea typeface="Open Sans Extrabold"/>
                <a:cs typeface="Open Sans Extrabold"/>
              </a:rPr>
              <a:t>Fellowship Review Criteria</a:t>
            </a:r>
            <a:br>
              <a:rPr lang="en-US" b="1" dirty="0"/>
            </a:br>
            <a:r>
              <a:rPr lang="en-US" sz="3600" dirty="0">
                <a:latin typeface="Open Sans Extrabold"/>
                <a:ea typeface="Open Sans Extrabold"/>
                <a:cs typeface="Open Sans Extrabold"/>
              </a:rPr>
              <a:t>   3. Commitment to Candidate</a:t>
            </a:r>
            <a:endParaRPr lang="en-US" sz="3600" b="1" dirty="0">
              <a:latin typeface="Open Sans Extrabold"/>
              <a:ea typeface="Open Sans Extrabold"/>
              <a:cs typeface="Open Sans Extrabold"/>
            </a:endParaRPr>
          </a:p>
        </p:txBody>
      </p:sp>
      <p:sp>
        <p:nvSpPr>
          <p:cNvPr id="9" name="Content Placeholder 8">
            <a:extLst>
              <a:ext uri="{FF2B5EF4-FFF2-40B4-BE49-F238E27FC236}">
                <a16:creationId xmlns:a16="http://schemas.microsoft.com/office/drawing/2014/main" id="{D6A27CF3-541E-3D5F-B55C-D6294166E22A}"/>
              </a:ext>
            </a:extLst>
          </p:cNvPr>
          <p:cNvSpPr>
            <a:spLocks noGrp="1"/>
          </p:cNvSpPr>
          <p:nvPr>
            <p:ph idx="1"/>
          </p:nvPr>
        </p:nvSpPr>
        <p:spPr>
          <a:xfrm>
            <a:off x="838200" y="1528169"/>
            <a:ext cx="10515600" cy="4351338"/>
          </a:xfrm>
        </p:spPr>
        <p:txBody>
          <a:bodyPr>
            <a:normAutofit/>
          </a:bodyPr>
          <a:lstStyle/>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Assess whether the sponsor(s) presents </a:t>
            </a:r>
            <a:r>
              <a:rPr kumimoji="0" lang="en-US" sz="2000" b="0" i="0" u="none" strike="noStrike" kern="1200" cap="none" spc="0" normalizeH="0" baseline="0" noProof="0" dirty="0">
                <a:ln>
                  <a:noFill/>
                </a:ln>
                <a:solidFill>
                  <a:schemeClr val="accent1"/>
                </a:solidFill>
                <a:effectLst/>
                <a:uLnTx/>
                <a:uFillTx/>
                <a:ea typeface="Open Sans Light" panose="020B0306030504020204" pitchFamily="34" charset="0"/>
                <a:cs typeface="Open Sans Light" panose="020B0306030504020204" pitchFamily="34" charset="0"/>
              </a:rPr>
              <a:t>a strong mentoring plan </a:t>
            </a: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appropriate to the needs and goals of the candidate.</a:t>
            </a:r>
          </a:p>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Evaluate the extent to which the </a:t>
            </a:r>
            <a:r>
              <a:rPr kumimoji="0" lang="en-US" sz="2000" b="0" i="0" u="none" strike="noStrike" kern="1200" cap="none" spc="0" normalizeH="0" baseline="0" noProof="0" dirty="0">
                <a:ln>
                  <a:noFill/>
                </a:ln>
                <a:solidFill>
                  <a:schemeClr val="accent1"/>
                </a:solidFill>
                <a:effectLst/>
                <a:uLnTx/>
                <a:uFillTx/>
                <a:ea typeface="Open Sans Light" panose="020B0306030504020204" pitchFamily="34" charset="0"/>
                <a:cs typeface="Open Sans Light" panose="020B0306030504020204" pitchFamily="34" charset="0"/>
              </a:rPr>
              <a:t>sponsor(s) and organizational commitment </a:t>
            </a: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is appropriate, sufficient, and in alignment with the candidate’s research training plan.</a:t>
            </a:r>
          </a:p>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endParaRPr>
          </a:p>
          <a:p>
            <a:pPr marL="285750" marR="0" lvl="0" indent="-2857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Consider whether the </a:t>
            </a:r>
            <a:r>
              <a:rPr kumimoji="0" lang="en-US" sz="2000" b="0" i="0" u="none" strike="noStrike" kern="1200" cap="none" spc="0" normalizeH="0" baseline="0" noProof="0" dirty="0">
                <a:ln>
                  <a:noFill/>
                </a:ln>
                <a:solidFill>
                  <a:schemeClr val="accent1"/>
                </a:solidFill>
                <a:effectLst/>
                <a:uLnTx/>
                <a:uFillTx/>
                <a:ea typeface="Open Sans Light" panose="020B0306030504020204" pitchFamily="34" charset="0"/>
                <a:cs typeface="Open Sans Light" panose="020B0306030504020204" pitchFamily="34" charset="0"/>
              </a:rPr>
              <a:t>level of commitment </a:t>
            </a:r>
            <a:r>
              <a:rPr kumimoji="0" lang="en-US" sz="2000" b="0" i="0" u="none" strike="noStrike" kern="1200" cap="none" spc="0" normalizeH="0" baseline="0" noProof="0" dirty="0">
                <a:ln>
                  <a:noFill/>
                </a:ln>
                <a:solidFill>
                  <a:prstClr val="black"/>
                </a:solidFill>
                <a:effectLst/>
                <a:uLnTx/>
                <a:uFillTx/>
                <a:ea typeface="Open Sans Light" panose="020B0306030504020204" pitchFamily="34" charset="0"/>
                <a:cs typeface="Open Sans Light" panose="020B0306030504020204" pitchFamily="34" charset="0"/>
              </a:rPr>
              <a:t>provided will contribute to the successful completion of the proposed plan and allow the candidate to advance to a productive career in the biomedical research workforce.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5" name="Speech Bubble: Rectangle with Corners Rounded 5">
            <a:extLst>
              <a:ext uri="{FF2B5EF4-FFF2-40B4-BE49-F238E27FC236}">
                <a16:creationId xmlns:a16="http://schemas.microsoft.com/office/drawing/2014/main" id="{91AAFEC2-890E-B9C3-3D8C-0D5C624324E8}"/>
              </a:ext>
            </a:extLst>
          </p:cNvPr>
          <p:cNvSpPr/>
          <p:nvPr/>
        </p:nvSpPr>
        <p:spPr>
          <a:xfrm>
            <a:off x="4084320" y="5329831"/>
            <a:ext cx="4023360" cy="89780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853A51"/>
                </a:solidFill>
                <a:ea typeface="Open Sans"/>
                <a:cs typeface="Open Sans"/>
              </a:rPr>
              <a:t>Tip – </a:t>
            </a:r>
            <a:r>
              <a:rPr lang="en-US" dirty="0">
                <a:solidFill>
                  <a:schemeClr val="tx1"/>
                </a:solidFill>
                <a:ea typeface="Open Sans"/>
                <a:cs typeface="Open Sans"/>
              </a:rPr>
              <a:t>Learn more about the </a:t>
            </a:r>
            <a:r>
              <a:rPr lang="en-US" dirty="0">
                <a:solidFill>
                  <a:schemeClr val="tx1"/>
                </a:solidFill>
                <a:ea typeface="Open Sans"/>
                <a:cs typeface="Open Sans"/>
                <a:hlinkClick r:id="rId2"/>
              </a:rPr>
              <a:t>scoring process </a:t>
            </a:r>
            <a:r>
              <a:rPr lang="en-US" dirty="0">
                <a:solidFill>
                  <a:schemeClr val="tx1"/>
                </a:solidFill>
                <a:ea typeface="Open Sans"/>
                <a:cs typeface="Open Sans"/>
              </a:rPr>
              <a:t>on the NIH Grants and Funding site</a:t>
            </a:r>
          </a:p>
        </p:txBody>
      </p:sp>
      <p:sp>
        <p:nvSpPr>
          <p:cNvPr id="2" name="Slide Number Placeholder 1">
            <a:extLst>
              <a:ext uri="{FF2B5EF4-FFF2-40B4-BE49-F238E27FC236}">
                <a16:creationId xmlns:a16="http://schemas.microsoft.com/office/drawing/2014/main" id="{6F53A3D9-25BD-300C-42DC-B9B6CBD97311}"/>
              </a:ext>
            </a:extLst>
          </p:cNvPr>
          <p:cNvSpPr>
            <a:spLocks noGrp="1"/>
          </p:cNvSpPr>
          <p:nvPr>
            <p:ph type="sldNum" sz="quarter" idx="12"/>
          </p:nvPr>
        </p:nvSpPr>
        <p:spPr/>
        <p:txBody>
          <a:bodyPr/>
          <a:lstStyle/>
          <a:p>
            <a:fld id="{56F0EA4C-3C7C-454B-9668-922380AF7916}" type="slidenum">
              <a:rPr lang="en-US" smtClean="0"/>
              <a:t>12</a:t>
            </a:fld>
            <a:endParaRPr lang="en-US"/>
          </a:p>
        </p:txBody>
      </p:sp>
    </p:spTree>
    <p:extLst>
      <p:ext uri="{BB962C8B-B14F-4D97-AF65-F5344CB8AC3E}">
        <p14:creationId xmlns:p14="http://schemas.microsoft.com/office/powerpoint/2010/main" val="259176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F149-651F-2E53-06AF-8D62C39D5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4725B-CE83-61D0-7790-B8DFFAB1C2A0}"/>
              </a:ext>
            </a:extLst>
          </p:cNvPr>
          <p:cNvSpPr>
            <a:spLocks noGrp="1"/>
          </p:cNvSpPr>
          <p:nvPr>
            <p:ph type="title"/>
          </p:nvPr>
        </p:nvSpPr>
        <p:spPr/>
        <p:txBody>
          <a:bodyPr>
            <a:normAutofit/>
          </a:bodyPr>
          <a:lstStyle/>
          <a:p>
            <a:r>
              <a:rPr lang="en-US">
                <a:ea typeface="Open Sans"/>
                <a:cs typeface="Open Sans"/>
              </a:rPr>
              <a:t>Second-stage </a:t>
            </a:r>
            <a:r>
              <a:rPr lang="en-US" sz="3600">
                <a:ea typeface="Open Sans"/>
                <a:cs typeface="Open Sans"/>
              </a:rPr>
              <a:t>Fellowship</a:t>
            </a:r>
            <a:r>
              <a:rPr lang="en-US">
                <a:ea typeface="Open Sans"/>
                <a:cs typeface="Open Sans"/>
              </a:rPr>
              <a:t> Peer Review</a:t>
            </a:r>
          </a:p>
        </p:txBody>
      </p:sp>
      <p:sp>
        <p:nvSpPr>
          <p:cNvPr id="3" name="Slide Number Placeholder 2">
            <a:extLst>
              <a:ext uri="{FF2B5EF4-FFF2-40B4-BE49-F238E27FC236}">
                <a16:creationId xmlns:a16="http://schemas.microsoft.com/office/drawing/2014/main" id="{E6CD5AE8-5489-329C-6742-DC2903399A41}"/>
              </a:ext>
            </a:extLst>
          </p:cNvPr>
          <p:cNvSpPr>
            <a:spLocks noGrp="1"/>
          </p:cNvSpPr>
          <p:nvPr>
            <p:ph type="sldNum" sz="quarter" idx="11"/>
          </p:nvPr>
        </p:nvSpPr>
        <p:spPr/>
        <p:txBody>
          <a:bodyPr/>
          <a:lstStyle/>
          <a:p>
            <a:fld id="{6B501C70-5F60-456A-A5D9-23BC34510FC8}" type="slidenum">
              <a:rPr lang="en-US" smtClean="0"/>
              <a:t>13</a:t>
            </a:fld>
            <a:endParaRPr lang="en-US"/>
          </a:p>
        </p:txBody>
      </p:sp>
    </p:spTree>
    <p:extLst>
      <p:ext uri="{BB962C8B-B14F-4D97-AF65-F5344CB8AC3E}">
        <p14:creationId xmlns:p14="http://schemas.microsoft.com/office/powerpoint/2010/main" val="338671065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36D6-EE3A-BE5E-A95C-E228E70BFF7A}"/>
              </a:ext>
            </a:extLst>
          </p:cNvPr>
          <p:cNvSpPr>
            <a:spLocks noGrp="1"/>
          </p:cNvSpPr>
          <p:nvPr>
            <p:ph type="title"/>
          </p:nvPr>
        </p:nvSpPr>
        <p:spPr>
          <a:xfrm>
            <a:off x="536274" y="336371"/>
            <a:ext cx="10315125" cy="1116434"/>
          </a:xfrm>
        </p:spPr>
        <p:txBody>
          <a:bodyPr>
            <a:normAutofit fontScale="90000"/>
          </a:bodyPr>
          <a:lstStyle/>
          <a:p>
            <a:r>
              <a:rPr lang="en-US"/>
              <a:t>The Second Stage of Review Takes Place at the Awarding Institute or Center</a:t>
            </a:r>
          </a:p>
        </p:txBody>
      </p:sp>
      <p:sp>
        <p:nvSpPr>
          <p:cNvPr id="3" name="Content Placeholder 2">
            <a:extLst>
              <a:ext uri="{FF2B5EF4-FFF2-40B4-BE49-F238E27FC236}">
                <a16:creationId xmlns:a16="http://schemas.microsoft.com/office/drawing/2014/main" id="{E3CDA39C-53AB-0F06-40E0-E1406BBF5EA6}"/>
              </a:ext>
            </a:extLst>
          </p:cNvPr>
          <p:cNvSpPr>
            <a:spLocks noGrp="1"/>
          </p:cNvSpPr>
          <p:nvPr>
            <p:ph idx="1"/>
          </p:nvPr>
        </p:nvSpPr>
        <p:spPr>
          <a:xfrm>
            <a:off x="838199" y="1699708"/>
            <a:ext cx="8391526" cy="4477255"/>
          </a:xfrm>
        </p:spPr>
        <p:txBody>
          <a:bodyPr>
            <a:normAutofit/>
          </a:bodyPr>
          <a:lstStyle/>
          <a:p>
            <a:r>
              <a:rPr lang="en-US" sz="2400" b="0" i="0" dirty="0">
                <a:solidFill>
                  <a:srgbClr val="212529"/>
                </a:solidFill>
                <a:effectLst/>
                <a:latin typeface="Open Sans" panose="020B0606030504020204" pitchFamily="34" charset="0"/>
              </a:rPr>
              <a:t>Advisory Council/Board of the potential awarding Institute/Center (IC) performs the second level of review</a:t>
            </a:r>
          </a:p>
          <a:p>
            <a:pPr lvl="1"/>
            <a:r>
              <a:rPr lang="en-US" b="0" i="0" dirty="0">
                <a:solidFill>
                  <a:srgbClr val="212529"/>
                </a:solidFill>
                <a:effectLst/>
                <a:latin typeface="Open Sans" panose="020B0606030504020204" pitchFamily="34" charset="0"/>
              </a:rPr>
              <a:t>Composed of </a:t>
            </a:r>
            <a:r>
              <a:rPr lang="en-US" b="0" i="0" dirty="0">
                <a:solidFill>
                  <a:srgbClr val="002060"/>
                </a:solidFill>
                <a:effectLst/>
                <a:latin typeface="Open Sans" panose="020B0606030504020204" pitchFamily="34" charset="0"/>
              </a:rPr>
              <a:t>scientists and public representatives </a:t>
            </a:r>
            <a:r>
              <a:rPr lang="en-US" b="0" i="0" dirty="0">
                <a:solidFill>
                  <a:srgbClr val="212529"/>
                </a:solidFill>
                <a:effectLst/>
                <a:latin typeface="Open Sans" panose="020B0606030504020204" pitchFamily="34" charset="0"/>
              </a:rPr>
              <a:t>chosen by the respective </a:t>
            </a:r>
            <a:r>
              <a:rPr lang="en-US" sz="2000" b="0" i="0" dirty="0">
                <a:solidFill>
                  <a:srgbClr val="212529"/>
                </a:solidFill>
                <a:effectLst/>
                <a:latin typeface="Open Sans" panose="020B0606030504020204" pitchFamily="34" charset="0"/>
              </a:rPr>
              <a:t>IC </a:t>
            </a:r>
            <a:r>
              <a:rPr lang="en-US" b="0" i="0" dirty="0">
                <a:solidFill>
                  <a:srgbClr val="212529"/>
                </a:solidFill>
                <a:effectLst/>
                <a:latin typeface="Open Sans" panose="020B0606030504020204" pitchFamily="34" charset="0"/>
              </a:rPr>
              <a:t>and approved by the Department of Health and Human Services</a:t>
            </a:r>
          </a:p>
          <a:p>
            <a:pPr marL="457200" indent="-457200">
              <a:spcAft>
                <a:spcPts val="600"/>
              </a:spcAft>
              <a:buFont typeface="Arial" panose="020B0604020202020204" pitchFamily="34" charset="0"/>
              <a:buChar char="•"/>
            </a:pPr>
            <a:r>
              <a:rPr lang="en-US" sz="2400" dirty="0"/>
              <a:t>Funding </a:t>
            </a:r>
            <a:r>
              <a:rPr lang="en-US" sz="2400" b="0" i="0" dirty="0">
                <a:solidFill>
                  <a:srgbClr val="212529"/>
                </a:solidFill>
                <a:effectLst/>
                <a:latin typeface="Open Sans" panose="020B0606030504020204" pitchFamily="34" charset="0"/>
              </a:rPr>
              <a:t>IC </a:t>
            </a:r>
            <a:r>
              <a:rPr lang="en-US" sz="2400" dirty="0"/>
              <a:t>considers the review group outcomes </a:t>
            </a:r>
            <a:r>
              <a:rPr lang="en-US" sz="2400" b="1" dirty="0"/>
              <a:t>and </a:t>
            </a:r>
            <a:r>
              <a:rPr lang="en-US" sz="2400" dirty="0"/>
              <a:t>their </a:t>
            </a:r>
            <a:r>
              <a:rPr lang="en-US" sz="2400" b="0" i="0" dirty="0">
                <a:solidFill>
                  <a:srgbClr val="212529"/>
                </a:solidFill>
                <a:effectLst/>
                <a:latin typeface="Open Sans" panose="020B0606030504020204" pitchFamily="34" charset="0"/>
              </a:rPr>
              <a:t>IC ‘s </a:t>
            </a:r>
            <a:r>
              <a:rPr lang="en-US" sz="2400" dirty="0"/>
              <a:t>mission and research priorities</a:t>
            </a:r>
            <a:r>
              <a:rPr lang="en-US" sz="2400" dirty="0">
                <a:solidFill>
                  <a:srgbClr val="C00000"/>
                </a:solidFill>
              </a:rPr>
              <a:t> </a:t>
            </a:r>
          </a:p>
          <a:p>
            <a:pPr marL="457200" indent="-457200">
              <a:spcAft>
                <a:spcPts val="600"/>
              </a:spcAft>
              <a:buFont typeface="Arial" panose="020B0604020202020204" pitchFamily="34" charset="0"/>
              <a:buChar char="•"/>
            </a:pPr>
            <a:r>
              <a:rPr lang="en-US" sz="2400" b="0" i="0" dirty="0">
                <a:solidFill>
                  <a:srgbClr val="212529"/>
                </a:solidFill>
                <a:effectLst/>
                <a:latin typeface="Open Sans" panose="020B0606030504020204" pitchFamily="34" charset="0"/>
              </a:rPr>
              <a:t>IC </a:t>
            </a:r>
            <a:r>
              <a:rPr lang="en-US" sz="2400" dirty="0"/>
              <a:t>Advisory Council makes funding </a:t>
            </a:r>
            <a:r>
              <a:rPr lang="en-US" sz="2400" b="1" dirty="0"/>
              <a:t>recommendations</a:t>
            </a:r>
            <a:endParaRPr lang="en-US" sz="2400" dirty="0"/>
          </a:p>
          <a:p>
            <a:pPr marL="457200" indent="-457200">
              <a:buFont typeface="Arial" panose="020B0604020202020204" pitchFamily="34" charset="0"/>
              <a:buChar char="•"/>
            </a:pPr>
            <a:r>
              <a:rPr lang="en-US" sz="2400" b="0" i="0" dirty="0">
                <a:solidFill>
                  <a:srgbClr val="212529"/>
                </a:solidFill>
                <a:effectLst/>
                <a:latin typeface="Open Sans" panose="020B0606030504020204" pitchFamily="34" charset="0"/>
              </a:rPr>
              <a:t>IC </a:t>
            </a:r>
            <a:r>
              <a:rPr lang="en-US" sz="2400" dirty="0"/>
              <a:t>Director makes funding </a:t>
            </a:r>
            <a:r>
              <a:rPr lang="en-US" sz="2400" b="1" dirty="0"/>
              <a:t>decisions</a:t>
            </a:r>
            <a:endParaRPr lang="en-US" sz="2400" dirty="0"/>
          </a:p>
        </p:txBody>
      </p:sp>
      <p:pic>
        <p:nvPicPr>
          <p:cNvPr id="7" name="Graphic 6">
            <a:extLst>
              <a:ext uri="{FF2B5EF4-FFF2-40B4-BE49-F238E27FC236}">
                <a16:creationId xmlns:a16="http://schemas.microsoft.com/office/drawing/2014/main" id="{7F1991F2-A07A-F106-F232-25E33061CFE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6074" y="2517732"/>
            <a:ext cx="1832975" cy="1822536"/>
          </a:xfrm>
          <a:prstGeom prst="rect">
            <a:avLst/>
          </a:prstGeom>
        </p:spPr>
      </p:pic>
      <p:sp>
        <p:nvSpPr>
          <p:cNvPr id="5" name="Speech Bubble: Rectangle with Corners Rounded 5">
            <a:extLst>
              <a:ext uri="{FF2B5EF4-FFF2-40B4-BE49-F238E27FC236}">
                <a16:creationId xmlns:a16="http://schemas.microsoft.com/office/drawing/2014/main" id="{B146D4CE-7199-3C1E-83AD-9F9B5DDDC693}"/>
              </a:ext>
            </a:extLst>
          </p:cNvPr>
          <p:cNvSpPr/>
          <p:nvPr/>
        </p:nvSpPr>
        <p:spPr>
          <a:xfrm>
            <a:off x="3414369" y="6090008"/>
            <a:ext cx="5363261" cy="448904"/>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853A51"/>
                </a:solidFill>
                <a:ea typeface="Open Sans"/>
                <a:cs typeface="Open Sans"/>
              </a:rPr>
              <a:t>Tip – </a:t>
            </a:r>
            <a:r>
              <a:rPr lang="en-US" dirty="0">
                <a:solidFill>
                  <a:schemeClr val="tx1"/>
                </a:solidFill>
                <a:ea typeface="Open Sans"/>
                <a:cs typeface="Open Sans"/>
              </a:rPr>
              <a:t>Track your application on </a:t>
            </a:r>
            <a:r>
              <a:rPr lang="en-US" dirty="0">
                <a:solidFill>
                  <a:schemeClr val="tx1"/>
                </a:solidFill>
                <a:ea typeface="Open Sans"/>
                <a:cs typeface="Open Sans"/>
                <a:hlinkClick r:id="rId4"/>
              </a:rPr>
              <a:t>eRA Commons</a:t>
            </a:r>
            <a:endParaRPr lang="en-US" dirty="0">
              <a:solidFill>
                <a:schemeClr val="tx1"/>
              </a:solidFill>
              <a:ea typeface="Open Sans"/>
              <a:cs typeface="Open Sans"/>
            </a:endParaRPr>
          </a:p>
        </p:txBody>
      </p:sp>
      <p:sp>
        <p:nvSpPr>
          <p:cNvPr id="4" name="Slide Number Placeholder 3">
            <a:extLst>
              <a:ext uri="{FF2B5EF4-FFF2-40B4-BE49-F238E27FC236}">
                <a16:creationId xmlns:a16="http://schemas.microsoft.com/office/drawing/2014/main" id="{E2FCED0D-D433-5F42-42C8-0897F31D3335}"/>
              </a:ext>
            </a:extLst>
          </p:cNvPr>
          <p:cNvSpPr>
            <a:spLocks noGrp="1"/>
          </p:cNvSpPr>
          <p:nvPr>
            <p:ph type="sldNum" sz="quarter" idx="12"/>
          </p:nvPr>
        </p:nvSpPr>
        <p:spPr/>
        <p:txBody>
          <a:bodyPr/>
          <a:lstStyle/>
          <a:p>
            <a:fld id="{6B501C70-5F60-456A-A5D9-23BC34510FC8}" type="slidenum">
              <a:rPr lang="en-US" smtClean="0"/>
              <a:pPr/>
              <a:t>14</a:t>
            </a:fld>
            <a:endParaRPr lang="en-US"/>
          </a:p>
        </p:txBody>
      </p:sp>
    </p:spTree>
    <p:extLst>
      <p:ext uri="{BB962C8B-B14F-4D97-AF65-F5344CB8AC3E}">
        <p14:creationId xmlns:p14="http://schemas.microsoft.com/office/powerpoint/2010/main" val="343556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CF149-651F-2E53-06AF-8D62C39D5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4725B-CE83-61D0-7790-B8DFFAB1C2A0}"/>
              </a:ext>
            </a:extLst>
          </p:cNvPr>
          <p:cNvSpPr>
            <a:spLocks noGrp="1"/>
          </p:cNvSpPr>
          <p:nvPr>
            <p:ph type="title"/>
          </p:nvPr>
        </p:nvSpPr>
        <p:spPr/>
        <p:txBody>
          <a:bodyPr>
            <a:normAutofit/>
          </a:bodyPr>
          <a:lstStyle/>
          <a:p>
            <a:r>
              <a:rPr lang="en-US" dirty="0">
                <a:ea typeface="Open Sans"/>
                <a:cs typeface="Open Sans"/>
              </a:rPr>
              <a:t>Tips and Advice</a:t>
            </a:r>
          </a:p>
        </p:txBody>
      </p:sp>
      <p:sp>
        <p:nvSpPr>
          <p:cNvPr id="3" name="Slide Number Placeholder 2">
            <a:extLst>
              <a:ext uri="{FF2B5EF4-FFF2-40B4-BE49-F238E27FC236}">
                <a16:creationId xmlns:a16="http://schemas.microsoft.com/office/drawing/2014/main" id="{E6CD5AE8-5489-329C-6742-DC2903399A41}"/>
              </a:ext>
            </a:extLst>
          </p:cNvPr>
          <p:cNvSpPr>
            <a:spLocks noGrp="1"/>
          </p:cNvSpPr>
          <p:nvPr>
            <p:ph type="sldNum" sz="quarter" idx="11"/>
          </p:nvPr>
        </p:nvSpPr>
        <p:spPr/>
        <p:txBody>
          <a:bodyPr/>
          <a:lstStyle/>
          <a:p>
            <a:fld id="{6B501C70-5F60-456A-A5D9-23BC34510FC8}" type="slidenum">
              <a:rPr lang="en-US" smtClean="0"/>
              <a:t>15</a:t>
            </a:fld>
            <a:endParaRPr lang="en-US"/>
          </a:p>
        </p:txBody>
      </p:sp>
    </p:spTree>
    <p:extLst>
      <p:ext uri="{BB962C8B-B14F-4D97-AF65-F5344CB8AC3E}">
        <p14:creationId xmlns:p14="http://schemas.microsoft.com/office/powerpoint/2010/main" val="101764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CD3A-ED36-7091-2F02-A9B80CDD3E90}"/>
              </a:ext>
            </a:extLst>
          </p:cNvPr>
          <p:cNvSpPr>
            <a:spLocks noGrp="1"/>
          </p:cNvSpPr>
          <p:nvPr>
            <p:ph type="title"/>
          </p:nvPr>
        </p:nvSpPr>
        <p:spPr>
          <a:xfrm>
            <a:off x="536274" y="321994"/>
            <a:ext cx="10315125" cy="1116434"/>
          </a:xfrm>
        </p:spPr>
        <p:txBody>
          <a:bodyPr/>
          <a:lstStyle/>
          <a:p>
            <a:r>
              <a:rPr lang="en-US" dirty="0"/>
              <a:t>Who You Can Go to With Questions</a:t>
            </a:r>
          </a:p>
        </p:txBody>
      </p:sp>
      <p:sp>
        <p:nvSpPr>
          <p:cNvPr id="3" name="Content Placeholder 2">
            <a:extLst>
              <a:ext uri="{FF2B5EF4-FFF2-40B4-BE49-F238E27FC236}">
                <a16:creationId xmlns:a16="http://schemas.microsoft.com/office/drawing/2014/main" id="{39AD2CC6-2065-7EB2-670D-527683A60A5E}"/>
              </a:ext>
            </a:extLst>
          </p:cNvPr>
          <p:cNvSpPr>
            <a:spLocks noGrp="1"/>
          </p:cNvSpPr>
          <p:nvPr>
            <p:ph idx="1"/>
          </p:nvPr>
        </p:nvSpPr>
        <p:spPr>
          <a:xfrm>
            <a:off x="838199" y="1507165"/>
            <a:ext cx="10315125" cy="3391791"/>
          </a:xfrm>
        </p:spPr>
        <p:txBody>
          <a:bodyPr>
            <a:normAutofit/>
          </a:bodyPr>
          <a:lstStyle/>
          <a:p>
            <a:r>
              <a:rPr lang="en-US" sz="2400" b="1" dirty="0"/>
              <a:t>Scientific Review Officer</a:t>
            </a:r>
            <a:endParaRPr lang="en-US" sz="2400" dirty="0"/>
          </a:p>
          <a:p>
            <a:pPr lvl="1"/>
            <a:r>
              <a:rPr lang="en-US" dirty="0"/>
              <a:t>To request permission to send additional/corrective materials after reviewing the </a:t>
            </a:r>
            <a:r>
              <a:rPr lang="en-US" dirty="0">
                <a:hlinkClick r:id="rId2"/>
              </a:rPr>
              <a:t>post-submission materials policy</a:t>
            </a:r>
            <a:r>
              <a:rPr lang="en-US" dirty="0"/>
              <a:t>.</a:t>
            </a:r>
          </a:p>
          <a:p>
            <a:pPr lvl="1"/>
            <a:r>
              <a:rPr lang="en-US" dirty="0"/>
              <a:t>To discuss review concerns (e.g., expertise needed on the review panel, conflicts, reviewers that may have bias).</a:t>
            </a:r>
          </a:p>
          <a:p>
            <a:pPr marL="457200" lvl="1" indent="0">
              <a:spcBef>
                <a:spcPts val="0"/>
              </a:spcBef>
              <a:buNone/>
            </a:pPr>
            <a:endParaRPr lang="en-US" b="0" i="0" dirty="0">
              <a:solidFill>
                <a:schemeClr val="accent1"/>
              </a:solidFill>
              <a:effectLst/>
              <a:latin typeface="Open Sans" panose="020B0606030504020204" pitchFamily="34" charset="0"/>
            </a:endParaRPr>
          </a:p>
          <a:p>
            <a:r>
              <a:rPr lang="en-US" sz="2400" b="1" dirty="0"/>
              <a:t>Program Official</a:t>
            </a:r>
            <a:endParaRPr lang="en-US" sz="2400" dirty="0"/>
          </a:p>
          <a:p>
            <a:pPr lvl="1"/>
            <a:r>
              <a:rPr lang="en-US" dirty="0"/>
              <a:t>To discuss the outcome of review after receiving and reviewing your summary statement.</a:t>
            </a:r>
          </a:p>
          <a:p>
            <a:pPr marL="457200" lvl="1" indent="0">
              <a:buNone/>
            </a:pPr>
            <a:endParaRPr lang="en-US" b="1" dirty="0"/>
          </a:p>
        </p:txBody>
      </p:sp>
      <p:sp>
        <p:nvSpPr>
          <p:cNvPr id="10" name="TextBox 9">
            <a:extLst>
              <a:ext uri="{FF2B5EF4-FFF2-40B4-BE49-F238E27FC236}">
                <a16:creationId xmlns:a16="http://schemas.microsoft.com/office/drawing/2014/main" id="{7C63A6E1-6A48-7E8B-A921-A27856571F1F}"/>
              </a:ext>
            </a:extLst>
          </p:cNvPr>
          <p:cNvSpPr txBox="1"/>
          <p:nvPr/>
        </p:nvSpPr>
        <p:spPr>
          <a:xfrm>
            <a:off x="771828" y="4872990"/>
            <a:ext cx="10648344" cy="1208842"/>
          </a:xfrm>
          <a:prstGeom prst="roundRect">
            <a:avLst/>
          </a:prstGeom>
          <a:solidFill>
            <a:schemeClr val="bg1"/>
          </a:solidFill>
          <a:ln>
            <a:solidFill>
              <a:schemeClr val="tx1"/>
            </a:solidFill>
          </a:ln>
          <a:effectLst/>
        </p:spPr>
        <p:txBody>
          <a:bodyPr wrap="square" rtlCol="0">
            <a:spAutoFit/>
          </a:bodyPr>
          <a:lstStyle>
            <a:defPPr>
              <a:defRPr lang="en-US"/>
            </a:defPPr>
            <a:lvl1pPr>
              <a:defRPr sz="2000" b="1">
                <a:solidFill>
                  <a:srgbClr val="853A51"/>
                </a:solidFill>
              </a:defRPr>
            </a:lvl1pPr>
          </a:lstStyle>
          <a:p>
            <a:pPr>
              <a:spcAft>
                <a:spcPts val="600"/>
              </a:spcAft>
            </a:pPr>
            <a:r>
              <a:rPr lang="en-US" dirty="0"/>
              <a:t>Contact - </a:t>
            </a:r>
            <a:r>
              <a:rPr lang="en-US" b="0" dirty="0">
                <a:solidFill>
                  <a:schemeClr val="tx1"/>
                </a:solidFill>
              </a:rPr>
              <a:t>Look in your eRA Commons account or Notice of Award for the name and contact information for the assigned scientific review officer or program official</a:t>
            </a:r>
          </a:p>
          <a:p>
            <a:pPr>
              <a:spcAft>
                <a:spcPts val="600"/>
              </a:spcAft>
            </a:pPr>
            <a:r>
              <a:rPr lang="en-US" b="0" dirty="0">
                <a:solidFill>
                  <a:schemeClr val="tx1"/>
                </a:solidFill>
              </a:rPr>
              <a:t>Report concerns about unfair review outcomes to </a:t>
            </a:r>
            <a:r>
              <a:rPr lang="en-US" sz="1800" b="0" dirty="0">
                <a:effectLst/>
                <a:latin typeface="Segoe UI" panose="020B0502040204020203" pitchFamily="34" charset="0"/>
                <a:hlinkClick r:id="rId3"/>
              </a:rPr>
              <a:t>reportconcern@csr.nih.gov</a:t>
            </a:r>
            <a:endParaRPr lang="en-US" b="0" dirty="0">
              <a:solidFill>
                <a:schemeClr val="tx1"/>
              </a:solidFill>
            </a:endParaRPr>
          </a:p>
        </p:txBody>
      </p:sp>
      <p:sp>
        <p:nvSpPr>
          <p:cNvPr id="8" name="TextBox 7">
            <a:extLst>
              <a:ext uri="{FF2B5EF4-FFF2-40B4-BE49-F238E27FC236}">
                <a16:creationId xmlns:a16="http://schemas.microsoft.com/office/drawing/2014/main" id="{788E2A56-757B-1B5B-8B14-D6A0D7628614}"/>
              </a:ext>
            </a:extLst>
          </p:cNvPr>
          <p:cNvSpPr txBox="1"/>
          <p:nvPr/>
        </p:nvSpPr>
        <p:spPr>
          <a:xfrm>
            <a:off x="4112433" y="6308208"/>
            <a:ext cx="4440219" cy="369332"/>
          </a:xfrm>
          <a:prstGeom prst="rect">
            <a:avLst/>
          </a:prstGeom>
          <a:solidFill>
            <a:schemeClr val="bg1"/>
          </a:solidFill>
        </p:spPr>
        <p:txBody>
          <a:bodyPr wrap="square">
            <a:spAutoFit/>
          </a:bodyPr>
          <a:lstStyle/>
          <a:p>
            <a:r>
              <a:rPr lang="en-US" b="1"/>
              <a:t>Link: </a:t>
            </a:r>
            <a:r>
              <a:rPr lang="en-US">
                <a:hlinkClick r:id="rId4"/>
              </a:rPr>
              <a:t>grants.nih.gov/help/</a:t>
            </a:r>
            <a:r>
              <a:rPr lang="en-US" err="1">
                <a:hlinkClick r:id="rId4"/>
              </a:rPr>
              <a:t>ic</a:t>
            </a:r>
            <a:r>
              <a:rPr lang="en-US">
                <a:hlinkClick r:id="rId4"/>
              </a:rPr>
              <a:t>-staff-roles</a:t>
            </a:r>
            <a:endParaRPr lang="en-US"/>
          </a:p>
        </p:txBody>
      </p:sp>
      <p:sp>
        <p:nvSpPr>
          <p:cNvPr id="4" name="Slide Number Placeholder 3">
            <a:extLst>
              <a:ext uri="{FF2B5EF4-FFF2-40B4-BE49-F238E27FC236}">
                <a16:creationId xmlns:a16="http://schemas.microsoft.com/office/drawing/2014/main" id="{B1D8E84A-E877-5915-8FD6-E591086B9892}"/>
              </a:ext>
            </a:extLst>
          </p:cNvPr>
          <p:cNvSpPr>
            <a:spLocks noGrp="1"/>
          </p:cNvSpPr>
          <p:nvPr>
            <p:ph type="sldNum" sz="quarter" idx="12"/>
          </p:nvPr>
        </p:nvSpPr>
        <p:spPr/>
        <p:txBody>
          <a:bodyPr/>
          <a:lstStyle/>
          <a:p>
            <a:fld id="{6B501C70-5F60-456A-A5D9-23BC34510FC8}" type="slidenum">
              <a:rPr lang="en-US" smtClean="0"/>
              <a:pPr/>
              <a:t>16</a:t>
            </a:fld>
            <a:endParaRPr lang="en-US"/>
          </a:p>
        </p:txBody>
      </p:sp>
    </p:spTree>
    <p:extLst>
      <p:ext uri="{BB962C8B-B14F-4D97-AF65-F5344CB8AC3E}">
        <p14:creationId xmlns:p14="http://schemas.microsoft.com/office/powerpoint/2010/main" val="348830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861C-4A51-E972-37D5-67E4C99D1D22}"/>
              </a:ext>
            </a:extLst>
          </p:cNvPr>
          <p:cNvSpPr>
            <a:spLocks noGrp="1"/>
          </p:cNvSpPr>
          <p:nvPr>
            <p:ph type="title"/>
          </p:nvPr>
        </p:nvSpPr>
        <p:spPr>
          <a:xfrm>
            <a:off x="536274" y="350749"/>
            <a:ext cx="10315125" cy="1116434"/>
          </a:xfrm>
        </p:spPr>
        <p:txBody>
          <a:bodyPr/>
          <a:lstStyle/>
          <a:p>
            <a:r>
              <a:rPr lang="en-US" dirty="0"/>
              <a:t>Preparing a Competitive Application</a:t>
            </a:r>
          </a:p>
        </p:txBody>
      </p:sp>
      <p:sp>
        <p:nvSpPr>
          <p:cNvPr id="3" name="Content Placeholder 2">
            <a:extLst>
              <a:ext uri="{FF2B5EF4-FFF2-40B4-BE49-F238E27FC236}">
                <a16:creationId xmlns:a16="http://schemas.microsoft.com/office/drawing/2014/main" id="{3973B070-FE4F-CCBD-1E1A-163047BDEF26}"/>
              </a:ext>
            </a:extLst>
          </p:cNvPr>
          <p:cNvSpPr>
            <a:spLocks noGrp="1"/>
          </p:cNvSpPr>
          <p:nvPr>
            <p:ph idx="1"/>
          </p:nvPr>
        </p:nvSpPr>
        <p:spPr>
          <a:xfrm>
            <a:off x="838199" y="2599765"/>
            <a:ext cx="10315125" cy="3577198"/>
          </a:xfrm>
        </p:spPr>
        <p:txBody>
          <a:bodyPr>
            <a:normAutofit/>
          </a:bodyPr>
          <a:lstStyle/>
          <a:p>
            <a:pPr marL="0" indent="0">
              <a:buNone/>
            </a:pPr>
            <a:r>
              <a:rPr lang="en-US" sz="2400" dirty="0"/>
              <a:t>Applications are reviewed based on the review criteria included in the funding opportunity. </a:t>
            </a:r>
            <a:r>
              <a:rPr lang="en-US" sz="2400" b="1" dirty="0">
                <a:solidFill>
                  <a:srgbClr val="002060"/>
                </a:solidFill>
              </a:rPr>
              <a:t>A competitive application will clearly meet each of the criteria</a:t>
            </a:r>
            <a:r>
              <a:rPr lang="en-US" sz="2400" dirty="0"/>
              <a:t>.</a:t>
            </a:r>
          </a:p>
        </p:txBody>
      </p:sp>
      <p:sp>
        <p:nvSpPr>
          <p:cNvPr id="4" name="Slide Number Placeholder 3">
            <a:extLst>
              <a:ext uri="{FF2B5EF4-FFF2-40B4-BE49-F238E27FC236}">
                <a16:creationId xmlns:a16="http://schemas.microsoft.com/office/drawing/2014/main" id="{6F6218B1-3197-2A17-4397-8EAA3B9F1764}"/>
              </a:ext>
            </a:extLst>
          </p:cNvPr>
          <p:cNvSpPr>
            <a:spLocks noGrp="1"/>
          </p:cNvSpPr>
          <p:nvPr>
            <p:ph type="sldNum" sz="quarter" idx="12"/>
          </p:nvPr>
        </p:nvSpPr>
        <p:spPr/>
        <p:txBody>
          <a:bodyPr/>
          <a:lstStyle/>
          <a:p>
            <a:fld id="{6B501C70-5F60-456A-A5D9-23BC34510FC8}" type="slidenum">
              <a:rPr lang="en-US" smtClean="0"/>
              <a:pPr/>
              <a:t>17</a:t>
            </a:fld>
            <a:endParaRPr lang="en-US"/>
          </a:p>
        </p:txBody>
      </p:sp>
    </p:spTree>
    <p:extLst>
      <p:ext uri="{BB962C8B-B14F-4D97-AF65-F5344CB8AC3E}">
        <p14:creationId xmlns:p14="http://schemas.microsoft.com/office/powerpoint/2010/main" val="206413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CFD86-40F7-EB6B-CC5A-516B843EB6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111BC4-B155-FACA-B99E-766E73E64C48}"/>
              </a:ext>
            </a:extLst>
          </p:cNvPr>
          <p:cNvSpPr>
            <a:spLocks noGrp="1"/>
          </p:cNvSpPr>
          <p:nvPr>
            <p:ph type="title"/>
          </p:nvPr>
        </p:nvSpPr>
        <p:spPr>
          <a:xfrm>
            <a:off x="475446" y="235108"/>
            <a:ext cx="6803438" cy="834609"/>
          </a:xfrm>
        </p:spPr>
        <p:txBody>
          <a:bodyPr/>
          <a:lstStyle/>
          <a:p>
            <a:r>
              <a:rPr lang="en-US" b="1">
                <a:latin typeface="Open Sans Extrabold"/>
                <a:ea typeface="Open Sans Extrabold"/>
                <a:cs typeface="Open Sans Extrabold"/>
              </a:rPr>
              <a:t>Thank You for Watching</a:t>
            </a:r>
            <a:endParaRPr lang="en-US" b="1">
              <a:solidFill>
                <a:srgbClr val="000000"/>
              </a:solidFill>
              <a:latin typeface="Open Sans Extrabold"/>
              <a:ea typeface="Open Sans Extrabold"/>
              <a:cs typeface="Open Sans Extrabold"/>
            </a:endParaRPr>
          </a:p>
        </p:txBody>
      </p:sp>
      <p:sp>
        <p:nvSpPr>
          <p:cNvPr id="11" name="Text Placeholder 10">
            <a:extLst>
              <a:ext uri="{FF2B5EF4-FFF2-40B4-BE49-F238E27FC236}">
                <a16:creationId xmlns:a16="http://schemas.microsoft.com/office/drawing/2014/main" id="{7F4D353D-C08D-CDB0-CA4C-678EC77B48D4}"/>
              </a:ext>
            </a:extLst>
          </p:cNvPr>
          <p:cNvSpPr>
            <a:spLocks noGrp="1"/>
          </p:cNvSpPr>
          <p:nvPr>
            <p:ph type="body" sz="quarter" idx="19"/>
          </p:nvPr>
        </p:nvSpPr>
        <p:spPr/>
        <p:txBody>
          <a:bodyPr/>
          <a:lstStyle/>
          <a:p>
            <a:r>
              <a:rPr lang="en-US"/>
              <a:t>Find Us:</a:t>
            </a:r>
          </a:p>
        </p:txBody>
      </p:sp>
      <p:sp>
        <p:nvSpPr>
          <p:cNvPr id="9" name="Text Placeholder 8">
            <a:extLst>
              <a:ext uri="{FF2B5EF4-FFF2-40B4-BE49-F238E27FC236}">
                <a16:creationId xmlns:a16="http://schemas.microsoft.com/office/drawing/2014/main" id="{E6636FDA-3CDE-B972-03D3-B2395366EE90}"/>
              </a:ext>
            </a:extLst>
          </p:cNvPr>
          <p:cNvSpPr>
            <a:spLocks noGrp="1"/>
          </p:cNvSpPr>
          <p:nvPr>
            <p:ph type="body" sz="quarter" idx="17"/>
          </p:nvPr>
        </p:nvSpPr>
        <p:spPr/>
        <p:txBody>
          <a:bodyPr>
            <a:normAutofit fontScale="92500"/>
          </a:bodyPr>
          <a:lstStyle/>
          <a:p>
            <a:r>
              <a:rPr lang="en-US"/>
              <a:t>https://</a:t>
            </a:r>
            <a:r>
              <a:rPr lang="en-US">
                <a:ea typeface="+mn-lt"/>
                <a:cs typeface="+mn-lt"/>
              </a:rPr>
              <a:t>linkedin.com/company/center-for-scientific-review-csr/</a:t>
            </a:r>
            <a:endParaRPr lang="en-US"/>
          </a:p>
        </p:txBody>
      </p:sp>
      <p:sp>
        <p:nvSpPr>
          <p:cNvPr id="7" name="Text Placeholder 6">
            <a:extLst>
              <a:ext uri="{FF2B5EF4-FFF2-40B4-BE49-F238E27FC236}">
                <a16:creationId xmlns:a16="http://schemas.microsoft.com/office/drawing/2014/main" id="{97ADE3E9-6668-B22A-6B53-03359DB2BEB3}"/>
              </a:ext>
            </a:extLst>
          </p:cNvPr>
          <p:cNvSpPr>
            <a:spLocks noGrp="1"/>
          </p:cNvSpPr>
          <p:nvPr>
            <p:ph type="body" sz="quarter" idx="15"/>
          </p:nvPr>
        </p:nvSpPr>
        <p:spPr/>
        <p:txBody>
          <a:bodyPr/>
          <a:lstStyle/>
          <a:p>
            <a:r>
              <a:rPr lang="en-US" b="0" i="0" u="none" strike="noStrike" dirty="0">
                <a:solidFill>
                  <a:srgbClr val="000000"/>
                </a:solidFill>
                <a:effectLst/>
                <a:latin typeface="Open Sans" panose="020B0606030504020204" pitchFamily="34" charset="0"/>
              </a:rPr>
              <a:t>www.youtube.com/@NIHfunding</a:t>
            </a:r>
            <a:r>
              <a:rPr lang="en-US" b="0" i="0" dirty="0">
                <a:solidFill>
                  <a:srgbClr val="000000"/>
                </a:solidFill>
                <a:effectLst/>
                <a:latin typeface="Open Sans" panose="020B0606030504020204" pitchFamily="34" charset="0"/>
              </a:rPr>
              <a:t>​</a:t>
            </a:r>
            <a:endParaRPr lang="en-US" dirty="0"/>
          </a:p>
        </p:txBody>
      </p:sp>
      <p:sp>
        <p:nvSpPr>
          <p:cNvPr id="5" name="Text Placeholder 4">
            <a:extLst>
              <a:ext uri="{FF2B5EF4-FFF2-40B4-BE49-F238E27FC236}">
                <a16:creationId xmlns:a16="http://schemas.microsoft.com/office/drawing/2014/main" id="{B6292B25-37F5-BB74-23E4-E959648CD5A6}"/>
              </a:ext>
            </a:extLst>
          </p:cNvPr>
          <p:cNvSpPr>
            <a:spLocks noGrp="1"/>
          </p:cNvSpPr>
          <p:nvPr>
            <p:ph type="body" sz="quarter" idx="13"/>
          </p:nvPr>
        </p:nvSpPr>
        <p:spPr>
          <a:xfrm>
            <a:off x="2341695" y="2962072"/>
            <a:ext cx="4229157" cy="282337"/>
          </a:xfrm>
        </p:spPr>
        <p:txBody>
          <a:bodyPr/>
          <a:lstStyle/>
          <a:p>
            <a:r>
              <a:rPr lang="en-US" dirty="0">
                <a:ea typeface="+mn-lt"/>
                <a:cs typeface="+mn-lt"/>
              </a:rPr>
              <a:t>https://public.csr.nih.gov</a:t>
            </a:r>
          </a:p>
        </p:txBody>
      </p:sp>
      <p:pic>
        <p:nvPicPr>
          <p:cNvPr id="15" name="Picture Placeholder 14">
            <a:extLst>
              <a:ext uri="{FF2B5EF4-FFF2-40B4-BE49-F238E27FC236}">
                <a16:creationId xmlns:a16="http://schemas.microsoft.com/office/drawing/2014/main" id="{CC8C31B6-543F-8786-2587-A7C40DB41D7B}"/>
              </a:ext>
              <a:ext uri="{C183D7F6-B498-43B3-948B-1728B52AA6E4}">
                <adec:decorative xmlns:adec="http://schemas.microsoft.com/office/drawing/2017/decorative" val="1"/>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18474" r="18474"/>
          <a:stretch>
            <a:fillRect/>
          </a:stretch>
        </p:blipFill>
        <p:spPr/>
      </p:pic>
      <p:sp>
        <p:nvSpPr>
          <p:cNvPr id="13" name="Text Placeholder 12">
            <a:extLst>
              <a:ext uri="{FF2B5EF4-FFF2-40B4-BE49-F238E27FC236}">
                <a16:creationId xmlns:a16="http://schemas.microsoft.com/office/drawing/2014/main" id="{8212A785-8DD7-F782-881D-8EF3CA254384}"/>
              </a:ext>
              <a:ext uri="{C183D7F6-B498-43B3-948B-1728B52AA6E4}">
                <adec:decorative xmlns:adec="http://schemas.microsoft.com/office/drawing/2017/decorative" val="1"/>
              </a:ext>
            </a:extLst>
          </p:cNvPr>
          <p:cNvSpPr>
            <a:spLocks noGrp="1"/>
          </p:cNvSpPr>
          <p:nvPr>
            <p:ph type="body" sz="quarter" idx="21"/>
          </p:nvPr>
        </p:nvSpPr>
        <p:spPr>
          <a:xfrm>
            <a:off x="1269155" y="2784051"/>
            <a:ext cx="1197802" cy="669696"/>
          </a:xfrm>
        </p:spPr>
        <p:txBody>
          <a:bodyPr>
            <a:normAutofit/>
          </a:bodyPr>
          <a:lstStyle/>
          <a:p>
            <a:r>
              <a:rPr lang="en-US" dirty="0"/>
              <a:t>CSR</a:t>
            </a:r>
          </a:p>
        </p:txBody>
      </p:sp>
      <p:sp>
        <p:nvSpPr>
          <p:cNvPr id="10" name="Text Placeholder 11">
            <a:extLst>
              <a:ext uri="{FF2B5EF4-FFF2-40B4-BE49-F238E27FC236}">
                <a16:creationId xmlns:a16="http://schemas.microsoft.com/office/drawing/2014/main" id="{B41409D8-6203-1FC0-0F95-9C018A7797BB}"/>
              </a:ext>
            </a:extLst>
          </p:cNvPr>
          <p:cNvSpPr>
            <a:spLocks noGrp="1"/>
          </p:cNvSpPr>
          <p:nvPr>
            <p:ph type="body" sz="quarter" idx="20"/>
          </p:nvPr>
        </p:nvSpPr>
        <p:spPr>
          <a:xfrm>
            <a:off x="733803" y="3585707"/>
            <a:ext cx="5843016" cy="331788"/>
          </a:xfrm>
        </p:spPr>
        <p:txBody>
          <a:bodyPr/>
          <a:lstStyle/>
          <a:p>
            <a:r>
              <a:rPr lang="en-US" dirty="0"/>
              <a:t>Additional Resources:</a:t>
            </a:r>
          </a:p>
        </p:txBody>
      </p:sp>
      <p:sp>
        <p:nvSpPr>
          <p:cNvPr id="19" name="Text Placeholder 3">
            <a:extLst>
              <a:ext uri="{FF2B5EF4-FFF2-40B4-BE49-F238E27FC236}">
                <a16:creationId xmlns:a16="http://schemas.microsoft.com/office/drawing/2014/main" id="{5A230EE2-0114-7434-9319-667770E3E386}"/>
              </a:ext>
            </a:extLst>
          </p:cNvPr>
          <p:cNvSpPr>
            <a:spLocks noGrp="1"/>
          </p:cNvSpPr>
          <p:nvPr/>
        </p:nvSpPr>
        <p:spPr>
          <a:xfrm>
            <a:off x="961700" y="4042049"/>
            <a:ext cx="6281414" cy="113532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Ø"/>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Find funding - </a:t>
            </a:r>
            <a:r>
              <a:rPr lang="en-US" sz="1400" dirty="0">
                <a:hlinkClick r:id="rId3"/>
              </a:rPr>
              <a:t>grants.gov</a:t>
            </a:r>
            <a:endParaRPr lang="en-US" sz="1400" dirty="0"/>
          </a:p>
          <a:p>
            <a:r>
              <a:rPr lang="en-US" sz="1400" b="1" dirty="0"/>
              <a:t>Research Training and Career Development -</a:t>
            </a:r>
            <a:r>
              <a:rPr lang="en-US" sz="1400" dirty="0"/>
              <a:t> </a:t>
            </a:r>
            <a:r>
              <a:rPr lang="en-US" sz="1400" dirty="0">
                <a:hlinkClick r:id="rId4"/>
              </a:rPr>
              <a:t>grants.nih.gov/funding/funding-categories/research-training-and-career-development</a:t>
            </a:r>
            <a:endParaRPr lang="en-US" sz="1400" dirty="0"/>
          </a:p>
        </p:txBody>
      </p:sp>
      <p:sp>
        <p:nvSpPr>
          <p:cNvPr id="2" name="Slide Number Placeholder 1">
            <a:extLst>
              <a:ext uri="{FF2B5EF4-FFF2-40B4-BE49-F238E27FC236}">
                <a16:creationId xmlns:a16="http://schemas.microsoft.com/office/drawing/2014/main" id="{1778B2DA-2AC3-08FE-BF44-CD24C3F119DF}"/>
              </a:ext>
            </a:extLst>
          </p:cNvPr>
          <p:cNvSpPr>
            <a:spLocks noGrp="1"/>
          </p:cNvSpPr>
          <p:nvPr>
            <p:ph type="sldNum" sz="quarter" idx="11"/>
          </p:nvPr>
        </p:nvSpPr>
        <p:spPr/>
        <p:txBody>
          <a:bodyPr/>
          <a:lstStyle/>
          <a:p>
            <a:fld id="{6B501C70-5F60-456A-A5D9-23BC34510FC8}" type="slidenum">
              <a:rPr lang="en-US" smtClean="0"/>
              <a:pPr/>
              <a:t>18</a:t>
            </a:fld>
            <a:endParaRPr lang="en-US"/>
          </a:p>
        </p:txBody>
      </p:sp>
    </p:spTree>
    <p:extLst>
      <p:ext uri="{BB962C8B-B14F-4D97-AF65-F5344CB8AC3E}">
        <p14:creationId xmlns:p14="http://schemas.microsoft.com/office/powerpoint/2010/main" val="186225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65EA-9CDA-AC58-DEEB-D476FA9BC61B}"/>
              </a:ext>
            </a:extLst>
          </p:cNvPr>
          <p:cNvSpPr>
            <a:spLocks noGrp="1"/>
          </p:cNvSpPr>
          <p:nvPr>
            <p:ph type="title"/>
          </p:nvPr>
        </p:nvSpPr>
        <p:spPr/>
        <p:txBody>
          <a:bodyPr/>
          <a:lstStyle/>
          <a:p>
            <a:r>
              <a:rPr lang="en-US"/>
              <a:t>Video Agenda</a:t>
            </a:r>
          </a:p>
        </p:txBody>
      </p:sp>
      <p:sp>
        <p:nvSpPr>
          <p:cNvPr id="9" name="Text Placeholder 8">
            <a:extLst>
              <a:ext uri="{FF2B5EF4-FFF2-40B4-BE49-F238E27FC236}">
                <a16:creationId xmlns:a16="http://schemas.microsoft.com/office/drawing/2014/main" id="{E8B8DB6B-ECE5-BF51-2F60-C68E6A1B7665}"/>
              </a:ext>
            </a:extLst>
          </p:cNvPr>
          <p:cNvSpPr>
            <a:spLocks noGrp="1"/>
          </p:cNvSpPr>
          <p:nvPr>
            <p:ph type="body" sz="quarter" idx="17"/>
          </p:nvPr>
        </p:nvSpPr>
        <p:spPr/>
        <p:txBody>
          <a:bodyPr/>
          <a:lstStyle/>
          <a:p>
            <a:r>
              <a:rPr lang="en-US"/>
              <a:t>1.</a:t>
            </a:r>
          </a:p>
        </p:txBody>
      </p:sp>
      <p:sp>
        <p:nvSpPr>
          <p:cNvPr id="4" name="Text Placeholder 3">
            <a:extLst>
              <a:ext uri="{FF2B5EF4-FFF2-40B4-BE49-F238E27FC236}">
                <a16:creationId xmlns:a16="http://schemas.microsoft.com/office/drawing/2014/main" id="{AB14005E-0E45-95CC-D102-3F994127E2AC}"/>
              </a:ext>
            </a:extLst>
          </p:cNvPr>
          <p:cNvSpPr>
            <a:spLocks noGrp="1"/>
          </p:cNvSpPr>
          <p:nvPr>
            <p:ph type="body" sz="quarter" idx="12"/>
          </p:nvPr>
        </p:nvSpPr>
        <p:spPr/>
        <p:txBody>
          <a:bodyPr>
            <a:normAutofit lnSpcReduction="10000"/>
          </a:bodyPr>
          <a:lstStyle/>
          <a:p>
            <a:r>
              <a:rPr lang="en-US">
                <a:ea typeface="Open Sans"/>
                <a:cs typeface="Open Sans"/>
              </a:rPr>
              <a:t>Introduction to NIH Peer Review</a:t>
            </a:r>
          </a:p>
        </p:txBody>
      </p:sp>
      <p:sp>
        <p:nvSpPr>
          <p:cNvPr id="10" name="Text Placeholder 9">
            <a:extLst>
              <a:ext uri="{FF2B5EF4-FFF2-40B4-BE49-F238E27FC236}">
                <a16:creationId xmlns:a16="http://schemas.microsoft.com/office/drawing/2014/main" id="{E4315417-4516-C392-055C-2BF8DE433FB0}"/>
              </a:ext>
            </a:extLst>
          </p:cNvPr>
          <p:cNvSpPr>
            <a:spLocks noGrp="1"/>
          </p:cNvSpPr>
          <p:nvPr>
            <p:ph type="body" sz="quarter" idx="18"/>
          </p:nvPr>
        </p:nvSpPr>
        <p:spPr/>
        <p:txBody>
          <a:bodyPr/>
          <a:lstStyle/>
          <a:p>
            <a:r>
              <a:rPr lang="en-US"/>
              <a:t>2.</a:t>
            </a:r>
          </a:p>
        </p:txBody>
      </p:sp>
      <p:sp>
        <p:nvSpPr>
          <p:cNvPr id="5" name="Text Placeholder 4">
            <a:extLst>
              <a:ext uri="{FF2B5EF4-FFF2-40B4-BE49-F238E27FC236}">
                <a16:creationId xmlns:a16="http://schemas.microsoft.com/office/drawing/2014/main" id="{38EB708B-4245-4BB8-2491-AC38DE533C26}"/>
              </a:ext>
            </a:extLst>
          </p:cNvPr>
          <p:cNvSpPr>
            <a:spLocks noGrp="1"/>
          </p:cNvSpPr>
          <p:nvPr>
            <p:ph type="body" sz="quarter" idx="13"/>
          </p:nvPr>
        </p:nvSpPr>
        <p:spPr/>
        <p:txBody>
          <a:bodyPr>
            <a:normAutofit lnSpcReduction="10000"/>
          </a:bodyPr>
          <a:lstStyle/>
          <a:p>
            <a:r>
              <a:rPr lang="en-US" dirty="0">
                <a:ea typeface="Open Sans"/>
                <a:cs typeface="Open Sans"/>
              </a:rPr>
              <a:t>First-stage Fellowship Peer Review</a:t>
            </a:r>
          </a:p>
        </p:txBody>
      </p:sp>
      <p:sp>
        <p:nvSpPr>
          <p:cNvPr id="11" name="Text Placeholder 10">
            <a:extLst>
              <a:ext uri="{FF2B5EF4-FFF2-40B4-BE49-F238E27FC236}">
                <a16:creationId xmlns:a16="http://schemas.microsoft.com/office/drawing/2014/main" id="{0516DF29-D2F9-8705-F76D-23DEA48C090D}"/>
              </a:ext>
            </a:extLst>
          </p:cNvPr>
          <p:cNvSpPr>
            <a:spLocks noGrp="1"/>
          </p:cNvSpPr>
          <p:nvPr>
            <p:ph type="body" sz="quarter" idx="19"/>
          </p:nvPr>
        </p:nvSpPr>
        <p:spPr/>
        <p:txBody>
          <a:bodyPr/>
          <a:lstStyle/>
          <a:p>
            <a:r>
              <a:rPr lang="en-US"/>
              <a:t>3.</a:t>
            </a:r>
          </a:p>
        </p:txBody>
      </p:sp>
      <p:sp>
        <p:nvSpPr>
          <p:cNvPr id="6" name="Text Placeholder 5">
            <a:extLst>
              <a:ext uri="{FF2B5EF4-FFF2-40B4-BE49-F238E27FC236}">
                <a16:creationId xmlns:a16="http://schemas.microsoft.com/office/drawing/2014/main" id="{7853D32D-27F1-6CD7-18B9-B002AB4213F8}"/>
              </a:ext>
            </a:extLst>
          </p:cNvPr>
          <p:cNvSpPr>
            <a:spLocks noGrp="1"/>
          </p:cNvSpPr>
          <p:nvPr>
            <p:ph type="body" sz="quarter" idx="14"/>
          </p:nvPr>
        </p:nvSpPr>
        <p:spPr/>
        <p:txBody>
          <a:bodyPr>
            <a:normAutofit lnSpcReduction="10000"/>
          </a:bodyPr>
          <a:lstStyle/>
          <a:p>
            <a:r>
              <a:rPr lang="en-US" dirty="0">
                <a:ea typeface="Open Sans"/>
                <a:cs typeface="Open Sans"/>
              </a:rPr>
              <a:t>Summary Statements</a:t>
            </a:r>
          </a:p>
        </p:txBody>
      </p:sp>
      <p:sp>
        <p:nvSpPr>
          <p:cNvPr id="12" name="Text Placeholder 11">
            <a:extLst>
              <a:ext uri="{FF2B5EF4-FFF2-40B4-BE49-F238E27FC236}">
                <a16:creationId xmlns:a16="http://schemas.microsoft.com/office/drawing/2014/main" id="{4B32FC15-3DE3-32B1-2B9C-C10ED6EBAC07}"/>
              </a:ext>
            </a:extLst>
          </p:cNvPr>
          <p:cNvSpPr>
            <a:spLocks noGrp="1"/>
          </p:cNvSpPr>
          <p:nvPr>
            <p:ph type="body" sz="quarter" idx="20"/>
          </p:nvPr>
        </p:nvSpPr>
        <p:spPr/>
        <p:txBody>
          <a:bodyPr/>
          <a:lstStyle/>
          <a:p>
            <a:r>
              <a:rPr lang="en-US"/>
              <a:t>4. </a:t>
            </a:r>
          </a:p>
        </p:txBody>
      </p:sp>
      <p:sp>
        <p:nvSpPr>
          <p:cNvPr id="7" name="Text Placeholder 6">
            <a:extLst>
              <a:ext uri="{FF2B5EF4-FFF2-40B4-BE49-F238E27FC236}">
                <a16:creationId xmlns:a16="http://schemas.microsoft.com/office/drawing/2014/main" id="{DFD83244-319C-2A75-0392-7B063F1A7228}"/>
              </a:ext>
            </a:extLst>
          </p:cNvPr>
          <p:cNvSpPr>
            <a:spLocks noGrp="1"/>
          </p:cNvSpPr>
          <p:nvPr>
            <p:ph type="body" sz="quarter" idx="15"/>
          </p:nvPr>
        </p:nvSpPr>
        <p:spPr/>
        <p:txBody>
          <a:bodyPr vert="horz" lIns="91440" tIns="45720" rIns="91440" bIns="45720" rtlCol="0" anchor="ctr">
            <a:noAutofit/>
          </a:bodyPr>
          <a:lstStyle/>
          <a:p>
            <a:r>
              <a:rPr lang="en-US" dirty="0">
                <a:ea typeface="Open Sans"/>
                <a:cs typeface="Open Sans"/>
              </a:rPr>
              <a:t>Second-stage </a:t>
            </a:r>
            <a:r>
              <a:rPr lang="en-US" sz="2000" dirty="0">
                <a:ea typeface="Open Sans"/>
                <a:cs typeface="Open Sans"/>
              </a:rPr>
              <a:t>Fellowship</a:t>
            </a:r>
            <a:r>
              <a:rPr lang="en-US" dirty="0">
                <a:ea typeface="Open Sans"/>
                <a:cs typeface="Open Sans"/>
              </a:rPr>
              <a:t> Peer Review</a:t>
            </a:r>
          </a:p>
        </p:txBody>
      </p:sp>
      <p:sp>
        <p:nvSpPr>
          <p:cNvPr id="13" name="Text Placeholder 12">
            <a:extLst>
              <a:ext uri="{FF2B5EF4-FFF2-40B4-BE49-F238E27FC236}">
                <a16:creationId xmlns:a16="http://schemas.microsoft.com/office/drawing/2014/main" id="{3F23F7EA-A0F3-7F08-9CC8-0A8A4279B00D}"/>
              </a:ext>
            </a:extLst>
          </p:cNvPr>
          <p:cNvSpPr>
            <a:spLocks noGrp="1"/>
          </p:cNvSpPr>
          <p:nvPr>
            <p:ph type="body" sz="quarter" idx="21"/>
          </p:nvPr>
        </p:nvSpPr>
        <p:spPr/>
        <p:txBody>
          <a:bodyPr/>
          <a:lstStyle/>
          <a:p>
            <a:r>
              <a:rPr lang="en-US"/>
              <a:t>5.</a:t>
            </a:r>
          </a:p>
        </p:txBody>
      </p:sp>
      <p:sp>
        <p:nvSpPr>
          <p:cNvPr id="8" name="Text Placeholder 7">
            <a:extLst>
              <a:ext uri="{FF2B5EF4-FFF2-40B4-BE49-F238E27FC236}">
                <a16:creationId xmlns:a16="http://schemas.microsoft.com/office/drawing/2014/main" id="{CF8E1CDF-4E72-A693-776A-B1B17E827943}"/>
              </a:ext>
            </a:extLst>
          </p:cNvPr>
          <p:cNvSpPr>
            <a:spLocks noGrp="1"/>
          </p:cNvSpPr>
          <p:nvPr>
            <p:ph type="body" sz="quarter" idx="16"/>
          </p:nvPr>
        </p:nvSpPr>
        <p:spPr/>
        <p:txBody>
          <a:bodyPr>
            <a:normAutofit lnSpcReduction="10000"/>
          </a:bodyPr>
          <a:lstStyle/>
          <a:p>
            <a:r>
              <a:rPr lang="en-US" dirty="0">
                <a:ea typeface="Open Sans"/>
                <a:cs typeface="Open Sans"/>
              </a:rPr>
              <a:t>Tips and Advice</a:t>
            </a:r>
          </a:p>
        </p:txBody>
      </p:sp>
      <p:sp>
        <p:nvSpPr>
          <p:cNvPr id="3" name="Slide Number Placeholder 2">
            <a:extLst>
              <a:ext uri="{FF2B5EF4-FFF2-40B4-BE49-F238E27FC236}">
                <a16:creationId xmlns:a16="http://schemas.microsoft.com/office/drawing/2014/main" id="{5A3DB7A2-0CDF-7B42-3FBE-6472533017A4}"/>
              </a:ext>
            </a:extLst>
          </p:cNvPr>
          <p:cNvSpPr>
            <a:spLocks noGrp="1"/>
          </p:cNvSpPr>
          <p:nvPr>
            <p:ph type="sldNum" sz="quarter" idx="11"/>
          </p:nvPr>
        </p:nvSpPr>
        <p:spPr/>
        <p:txBody>
          <a:bodyPr/>
          <a:lstStyle/>
          <a:p>
            <a:fld id="{6B501C70-5F60-456A-A5D9-23BC34510FC8}" type="slidenum">
              <a:rPr lang="en-US" smtClean="0"/>
              <a:pPr/>
              <a:t>2</a:t>
            </a:fld>
            <a:endParaRPr lang="en-US"/>
          </a:p>
        </p:txBody>
      </p:sp>
    </p:spTree>
    <p:extLst>
      <p:ext uri="{BB962C8B-B14F-4D97-AF65-F5344CB8AC3E}">
        <p14:creationId xmlns:p14="http://schemas.microsoft.com/office/powerpoint/2010/main" val="420790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3F07-9F15-8CA5-C9B9-3A6478821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44B41-39C7-8EFF-FC92-013116AA0CA4}"/>
              </a:ext>
            </a:extLst>
          </p:cNvPr>
          <p:cNvSpPr>
            <a:spLocks noGrp="1"/>
          </p:cNvSpPr>
          <p:nvPr>
            <p:ph type="title"/>
          </p:nvPr>
        </p:nvSpPr>
        <p:spPr/>
        <p:txBody>
          <a:bodyPr>
            <a:normAutofit/>
          </a:bodyPr>
          <a:lstStyle/>
          <a:p>
            <a:r>
              <a:rPr lang="en-US">
                <a:latin typeface="Open Sans Extrabold"/>
                <a:ea typeface="Open Sans Extrabold"/>
                <a:cs typeface="Open Sans Extrabold"/>
              </a:rPr>
              <a:t>Introduction to NIH Peer Review</a:t>
            </a:r>
          </a:p>
        </p:txBody>
      </p:sp>
      <p:sp>
        <p:nvSpPr>
          <p:cNvPr id="3" name="Slide Number Placeholder 2">
            <a:extLst>
              <a:ext uri="{FF2B5EF4-FFF2-40B4-BE49-F238E27FC236}">
                <a16:creationId xmlns:a16="http://schemas.microsoft.com/office/drawing/2014/main" id="{2C792156-2BB7-F087-68CE-D9B079DFE3C6}"/>
              </a:ext>
            </a:extLst>
          </p:cNvPr>
          <p:cNvSpPr>
            <a:spLocks noGrp="1"/>
          </p:cNvSpPr>
          <p:nvPr>
            <p:ph type="sldNum" sz="quarter" idx="11"/>
          </p:nvPr>
        </p:nvSpPr>
        <p:spPr/>
        <p:txBody>
          <a:bodyPr/>
          <a:lstStyle/>
          <a:p>
            <a:fld id="{6B501C70-5F60-456A-A5D9-23BC34510FC8}" type="slidenum">
              <a:rPr lang="en-US" smtClean="0"/>
              <a:t>3</a:t>
            </a:fld>
            <a:endParaRPr lang="en-US"/>
          </a:p>
        </p:txBody>
      </p:sp>
    </p:spTree>
    <p:extLst>
      <p:ext uri="{BB962C8B-B14F-4D97-AF65-F5344CB8AC3E}">
        <p14:creationId xmlns:p14="http://schemas.microsoft.com/office/powerpoint/2010/main" val="405790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1E14-28EE-425B-76FA-B4B263939EE5}"/>
              </a:ext>
            </a:extLst>
          </p:cNvPr>
          <p:cNvSpPr>
            <a:spLocks noGrp="1"/>
          </p:cNvSpPr>
          <p:nvPr>
            <p:ph type="title"/>
          </p:nvPr>
        </p:nvSpPr>
        <p:spPr/>
        <p:txBody>
          <a:bodyPr>
            <a:normAutofit/>
          </a:bodyPr>
          <a:lstStyle/>
          <a:p>
            <a:r>
              <a:rPr lang="en-US"/>
              <a:t>Which Ideas Should be Funded?</a:t>
            </a:r>
          </a:p>
        </p:txBody>
      </p:sp>
      <p:sp>
        <p:nvSpPr>
          <p:cNvPr id="11" name="TextBox 10">
            <a:extLst>
              <a:ext uri="{FF2B5EF4-FFF2-40B4-BE49-F238E27FC236}">
                <a16:creationId xmlns:a16="http://schemas.microsoft.com/office/drawing/2014/main" id="{93230D73-6238-DCBB-EC01-750444034E3A}"/>
              </a:ext>
            </a:extLst>
          </p:cNvPr>
          <p:cNvSpPr txBox="1"/>
          <p:nvPr/>
        </p:nvSpPr>
        <p:spPr>
          <a:xfrm>
            <a:off x="4840031" y="1570520"/>
            <a:ext cx="6094378" cy="1892826"/>
          </a:xfrm>
          <a:prstGeom prst="rect">
            <a:avLst/>
          </a:prstGeom>
          <a:noFill/>
        </p:spPr>
        <p:txBody>
          <a:bodyPr wrap="square" lIns="91440" tIns="45720" rIns="91440" bIns="45720" anchor="t">
            <a:spAutoFit/>
          </a:bodyPr>
          <a:lstStyle/>
          <a:p>
            <a:pPr>
              <a:lnSpc>
                <a:spcPct val="150000"/>
              </a:lnSpc>
            </a:pPr>
            <a:r>
              <a:rPr lang="en-US" sz="2600" dirty="0">
                <a:solidFill>
                  <a:srgbClr val="0070C0"/>
                </a:solidFill>
              </a:rPr>
              <a:t>In fiscal year 2024, NIH:</a:t>
            </a:r>
            <a:endParaRPr lang="en-US" sz="2600" dirty="0"/>
          </a:p>
          <a:p>
            <a:pPr marL="457200" indent="-457200">
              <a:buFont typeface="Arial" panose="020B0604020202020204" pitchFamily="34" charset="0"/>
              <a:buChar char="•"/>
            </a:pPr>
            <a:r>
              <a:rPr lang="en-US" sz="2600" dirty="0"/>
              <a:t>Reviewed 87,632 applications</a:t>
            </a:r>
            <a:endParaRPr lang="en-US" sz="2600" dirty="0">
              <a:ea typeface="Open Sans"/>
              <a:cs typeface="Open Sans"/>
            </a:endParaRPr>
          </a:p>
          <a:p>
            <a:pPr marL="457200" indent="-457200">
              <a:buFont typeface="Arial" panose="020B0604020202020204" pitchFamily="34" charset="0"/>
              <a:buChar char="•"/>
            </a:pPr>
            <a:r>
              <a:rPr lang="en-US" sz="2600" dirty="0"/>
              <a:t>Held 2,525 meetings</a:t>
            </a:r>
            <a:endParaRPr lang="en-US" sz="2600" dirty="0">
              <a:ea typeface="Open Sans"/>
              <a:cs typeface="Open Sans"/>
            </a:endParaRPr>
          </a:p>
          <a:p>
            <a:pPr marL="457200" indent="-457200">
              <a:buFont typeface="Arial" panose="020B0604020202020204" pitchFamily="34" charset="0"/>
              <a:buChar char="•"/>
            </a:pPr>
            <a:r>
              <a:rPr lang="en-US" sz="2600" dirty="0"/>
              <a:t>Hosted 35,378 reviewers</a:t>
            </a:r>
            <a:endParaRPr lang="en-US" sz="2600" dirty="0">
              <a:ea typeface="Open Sans"/>
              <a:cs typeface="Open Sans"/>
            </a:endParaRPr>
          </a:p>
        </p:txBody>
      </p:sp>
      <p:sp>
        <p:nvSpPr>
          <p:cNvPr id="8" name="TextBox 7">
            <a:extLst>
              <a:ext uri="{FF2B5EF4-FFF2-40B4-BE49-F238E27FC236}">
                <a16:creationId xmlns:a16="http://schemas.microsoft.com/office/drawing/2014/main" id="{668DAE88-3CFF-8EA8-A651-17D91237708D}"/>
              </a:ext>
            </a:extLst>
          </p:cNvPr>
          <p:cNvSpPr txBox="1"/>
          <p:nvPr/>
        </p:nvSpPr>
        <p:spPr>
          <a:xfrm>
            <a:off x="892585" y="4314671"/>
            <a:ext cx="3910396" cy="1015663"/>
          </a:xfrm>
          <a:prstGeom prst="rect">
            <a:avLst/>
          </a:prstGeom>
          <a:noFill/>
          <a:ln w="28575">
            <a:solidFill>
              <a:schemeClr val="accent2"/>
            </a:solidFill>
          </a:ln>
        </p:spPr>
        <p:txBody>
          <a:bodyPr wrap="square" lIns="91440" tIns="45720" rIns="91440" bIns="45720" rtlCol="0" anchor="t">
            <a:spAutoFit/>
          </a:bodyPr>
          <a:lstStyle/>
          <a:p>
            <a:pPr algn="ctr"/>
            <a:r>
              <a:rPr lang="en-US" sz="3000" dirty="0"/>
              <a:t>Tens of thousands of applications per year</a:t>
            </a:r>
          </a:p>
        </p:txBody>
      </p:sp>
      <p:sp>
        <p:nvSpPr>
          <p:cNvPr id="4" name="Arrow: Right 3">
            <a:extLst>
              <a:ext uri="{FF2B5EF4-FFF2-40B4-BE49-F238E27FC236}">
                <a16:creationId xmlns:a16="http://schemas.microsoft.com/office/drawing/2014/main" id="{E1D31042-5303-5FB1-39B1-BF5ED346C757}"/>
              </a:ext>
            </a:extLst>
          </p:cNvPr>
          <p:cNvSpPr/>
          <p:nvPr/>
        </p:nvSpPr>
        <p:spPr>
          <a:xfrm>
            <a:off x="5314293" y="3916939"/>
            <a:ext cx="2579044" cy="1811765"/>
          </a:xfrm>
          <a:prstGeom prst="rightArrow">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bg1"/>
                </a:solidFill>
              </a:rPr>
              <a:t>Peer</a:t>
            </a:r>
            <a:r>
              <a:rPr lang="en-US" sz="2800" dirty="0">
                <a:solidFill>
                  <a:schemeClr val="bg1"/>
                </a:solidFill>
              </a:rPr>
              <a:t> </a:t>
            </a:r>
            <a:r>
              <a:rPr lang="en-US" sz="2800" b="1" dirty="0">
                <a:solidFill>
                  <a:schemeClr val="bg1"/>
                </a:solidFill>
              </a:rPr>
              <a:t>Review</a:t>
            </a:r>
            <a:endParaRPr lang="en-US" sz="2800" b="1" dirty="0">
              <a:solidFill>
                <a:schemeClr val="bg1"/>
              </a:solidFill>
              <a:ea typeface="Open Sans"/>
              <a:cs typeface="Open Sans"/>
            </a:endParaRPr>
          </a:p>
        </p:txBody>
      </p:sp>
      <p:sp>
        <p:nvSpPr>
          <p:cNvPr id="6" name="TextBox 5">
            <a:extLst>
              <a:ext uri="{FF2B5EF4-FFF2-40B4-BE49-F238E27FC236}">
                <a16:creationId xmlns:a16="http://schemas.microsoft.com/office/drawing/2014/main" id="{5B2EC322-DEC7-FD1E-AF21-3AFD9558C5B4}"/>
              </a:ext>
            </a:extLst>
          </p:cNvPr>
          <p:cNvSpPr txBox="1"/>
          <p:nvPr/>
        </p:nvSpPr>
        <p:spPr>
          <a:xfrm>
            <a:off x="8116169" y="4001520"/>
            <a:ext cx="3272729" cy="1477328"/>
          </a:xfrm>
          <a:prstGeom prst="rect">
            <a:avLst/>
          </a:prstGeom>
          <a:noFill/>
          <a:ln w="28575">
            <a:solidFill>
              <a:schemeClr val="accent2"/>
            </a:solidFill>
          </a:ln>
        </p:spPr>
        <p:txBody>
          <a:bodyPr wrap="square" rtlCol="0">
            <a:spAutoFit/>
          </a:bodyPr>
          <a:lstStyle/>
          <a:p>
            <a:pPr algn="ctr"/>
            <a:r>
              <a:rPr lang="en-US" sz="3000" dirty="0"/>
              <a:t>Which are scientifically most meritorious</a:t>
            </a:r>
          </a:p>
        </p:txBody>
      </p:sp>
      <p:pic>
        <p:nvPicPr>
          <p:cNvPr id="9" name="Picture 8">
            <a:extLst>
              <a:ext uri="{FF2B5EF4-FFF2-40B4-BE49-F238E27FC236}">
                <a16:creationId xmlns:a16="http://schemas.microsoft.com/office/drawing/2014/main" id="{FFD2D861-025A-A17E-32E1-1DEF44583FB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97073" y="1790529"/>
            <a:ext cx="2856593" cy="1684164"/>
          </a:xfrm>
          <a:prstGeom prst="rect">
            <a:avLst/>
          </a:prstGeom>
        </p:spPr>
      </p:pic>
      <p:sp>
        <p:nvSpPr>
          <p:cNvPr id="5" name="TextBox 4">
            <a:extLst>
              <a:ext uri="{FF2B5EF4-FFF2-40B4-BE49-F238E27FC236}">
                <a16:creationId xmlns:a16="http://schemas.microsoft.com/office/drawing/2014/main" id="{4C5E3CE0-CA25-08EC-97AB-3877A4D14AFA}"/>
              </a:ext>
            </a:extLst>
          </p:cNvPr>
          <p:cNvSpPr txBox="1"/>
          <p:nvPr/>
        </p:nvSpPr>
        <p:spPr>
          <a:xfrm>
            <a:off x="3727525" y="6308208"/>
            <a:ext cx="5319656" cy="369332"/>
          </a:xfrm>
          <a:prstGeom prst="rect">
            <a:avLst/>
          </a:prstGeom>
          <a:solidFill>
            <a:schemeClr val="bg1"/>
          </a:solidFill>
        </p:spPr>
        <p:txBody>
          <a:bodyPr wrap="square">
            <a:spAutoFit/>
          </a:bodyPr>
          <a:lstStyle/>
          <a:p>
            <a:r>
              <a:rPr lang="en-US" b="1"/>
              <a:t>Link: </a:t>
            </a:r>
            <a:r>
              <a:rPr lang="en-US">
                <a:hlinkClick r:id="rId3"/>
              </a:rPr>
              <a:t>report.nih.gov/nihdatabook/category/12</a:t>
            </a:r>
            <a:endParaRPr lang="en-US"/>
          </a:p>
        </p:txBody>
      </p:sp>
      <p:sp>
        <p:nvSpPr>
          <p:cNvPr id="12" name="Slide Number Placeholder 3">
            <a:extLst>
              <a:ext uri="{FF2B5EF4-FFF2-40B4-BE49-F238E27FC236}">
                <a16:creationId xmlns:a16="http://schemas.microsoft.com/office/drawing/2014/main" id="{ADA409A8-2A4A-5DCC-4AE8-79A75FB20093}"/>
              </a:ext>
            </a:extLst>
          </p:cNvPr>
          <p:cNvSpPr>
            <a:spLocks noGrp="1"/>
          </p:cNvSpPr>
          <p:nvPr>
            <p:ph type="sldNum" sz="quarter" idx="12"/>
          </p:nvPr>
        </p:nvSpPr>
        <p:spPr>
          <a:xfrm>
            <a:off x="8079568" y="6356350"/>
            <a:ext cx="4023360" cy="365125"/>
          </a:xfrm>
        </p:spPr>
        <p:txBody>
          <a:bodyPr/>
          <a:lstStyle/>
          <a:p>
            <a:fld id="{56F0EA4C-3C7C-454B-9668-922380AF7916}" type="slidenum">
              <a:rPr lang="en-US" smtClean="0"/>
              <a:t>4</a:t>
            </a:fld>
            <a:endParaRPr lang="en-US"/>
          </a:p>
        </p:txBody>
      </p:sp>
    </p:spTree>
    <p:extLst>
      <p:ext uri="{BB962C8B-B14F-4D97-AF65-F5344CB8AC3E}">
        <p14:creationId xmlns:p14="http://schemas.microsoft.com/office/powerpoint/2010/main" val="2450861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397B-0A77-93D1-E3C2-C8B9E8CAAECD}"/>
              </a:ext>
            </a:extLst>
          </p:cNvPr>
          <p:cNvSpPr>
            <a:spLocks noGrp="1"/>
          </p:cNvSpPr>
          <p:nvPr>
            <p:ph type="title"/>
          </p:nvPr>
        </p:nvSpPr>
        <p:spPr>
          <a:xfrm>
            <a:off x="838200" y="111470"/>
            <a:ext cx="4967482" cy="1325563"/>
          </a:xfrm>
        </p:spPr>
        <p:txBody>
          <a:bodyPr/>
          <a:lstStyle/>
          <a:p>
            <a:r>
              <a:rPr lang="en-US"/>
              <a:t>NIH Peer Review Process</a:t>
            </a:r>
          </a:p>
        </p:txBody>
      </p:sp>
      <p:sp>
        <p:nvSpPr>
          <p:cNvPr id="2" name="Content Placeholder 1">
            <a:extLst>
              <a:ext uri="{FF2B5EF4-FFF2-40B4-BE49-F238E27FC236}">
                <a16:creationId xmlns:a16="http://schemas.microsoft.com/office/drawing/2014/main" id="{EE704903-962F-C23A-C0D4-852C57EA2055}"/>
              </a:ext>
            </a:extLst>
          </p:cNvPr>
          <p:cNvSpPr>
            <a:spLocks noGrp="1"/>
          </p:cNvSpPr>
          <p:nvPr>
            <p:ph idx="1"/>
          </p:nvPr>
        </p:nvSpPr>
        <p:spPr>
          <a:xfrm>
            <a:off x="428900" y="1437033"/>
            <a:ext cx="6429100" cy="4784380"/>
          </a:xfrm>
        </p:spPr>
        <p:txBody>
          <a:bodyPr vert="horz" lIns="91440" tIns="45720" rIns="91440" bIns="45720" rtlCol="0" anchor="t">
            <a:normAutofit lnSpcReduction="10000"/>
          </a:bodyPr>
          <a:lstStyle/>
          <a:p>
            <a:pPr algn="l"/>
            <a:r>
              <a:rPr lang="en-US" b="0" i="0" dirty="0">
                <a:solidFill>
                  <a:srgbClr val="212529"/>
                </a:solidFill>
                <a:effectLst/>
                <a:latin typeface="+mn-lt"/>
              </a:rPr>
              <a:t>Once your application is received by NIH, it is </a:t>
            </a:r>
            <a:r>
              <a:rPr lang="en-US" b="0" i="0" dirty="0">
                <a:solidFill>
                  <a:srgbClr val="002060"/>
                </a:solidFill>
                <a:effectLst/>
                <a:latin typeface="+mn-lt"/>
              </a:rPr>
              <a:t>checked for completeness and</a:t>
            </a:r>
            <a:r>
              <a:rPr lang="en-US" b="0" i="0" dirty="0">
                <a:solidFill>
                  <a:srgbClr val="212529"/>
                </a:solidFill>
                <a:effectLst/>
                <a:latin typeface="+mn-lt"/>
              </a:rPr>
              <a:t> </a:t>
            </a:r>
            <a:r>
              <a:rPr lang="en-US" b="0" i="0" dirty="0">
                <a:solidFill>
                  <a:srgbClr val="002060"/>
                </a:solidFill>
                <a:effectLst/>
                <a:latin typeface="+mn-lt"/>
              </a:rPr>
              <a:t>assigned</a:t>
            </a:r>
            <a:r>
              <a:rPr lang="en-US" b="0" i="0" dirty="0">
                <a:solidFill>
                  <a:srgbClr val="212529"/>
                </a:solidFill>
                <a:effectLst/>
                <a:latin typeface="+mn-lt"/>
              </a:rPr>
              <a:t> both to an NIH institute or center for funding consideration, and to a scientific review group where it will go to for peer review.</a:t>
            </a:r>
          </a:p>
          <a:p>
            <a:pPr algn="l"/>
            <a:endParaRPr lang="en-US" sz="1200" b="0" i="0" dirty="0">
              <a:solidFill>
                <a:srgbClr val="212529"/>
              </a:solidFill>
              <a:effectLst/>
              <a:latin typeface="+mn-lt"/>
            </a:endParaRPr>
          </a:p>
          <a:p>
            <a:pPr algn="l"/>
            <a:r>
              <a:rPr lang="en-US" sz="2200" b="1" dirty="0">
                <a:solidFill>
                  <a:srgbClr val="212529"/>
                </a:solidFill>
                <a:latin typeface="+mn-lt"/>
              </a:rPr>
              <a:t>First level review</a:t>
            </a:r>
            <a:r>
              <a:rPr lang="en-US" sz="2200" dirty="0">
                <a:solidFill>
                  <a:srgbClr val="212529"/>
                </a:solidFill>
                <a:latin typeface="+mn-lt"/>
              </a:rPr>
              <a:t>: Review group members will assess the merit of the application using defined review criteria to produce a </a:t>
            </a:r>
            <a:r>
              <a:rPr lang="en-US" dirty="0">
                <a:solidFill>
                  <a:schemeClr val="accent1"/>
                </a:solidFill>
              </a:rPr>
              <a:t>summary statement </a:t>
            </a:r>
            <a:r>
              <a:rPr lang="en-US" sz="2200" dirty="0">
                <a:solidFill>
                  <a:srgbClr val="212529"/>
                </a:solidFill>
                <a:latin typeface="+mn-lt"/>
              </a:rPr>
              <a:t>and </a:t>
            </a:r>
            <a:r>
              <a:rPr lang="en-US" sz="2200" dirty="0">
                <a:solidFill>
                  <a:schemeClr val="accent1"/>
                </a:solidFill>
                <a:latin typeface="+mn-lt"/>
              </a:rPr>
              <a:t>assign an impact score</a:t>
            </a:r>
          </a:p>
          <a:p>
            <a:r>
              <a:rPr lang="en-US" sz="2200" b="1" dirty="0">
                <a:solidFill>
                  <a:srgbClr val="212529"/>
                </a:solidFill>
                <a:latin typeface="+mn-lt"/>
              </a:rPr>
              <a:t>Second level review:</a:t>
            </a:r>
            <a:r>
              <a:rPr lang="en-US" sz="2200" dirty="0">
                <a:solidFill>
                  <a:srgbClr val="212529"/>
                </a:solidFill>
                <a:latin typeface="+mn-lt"/>
              </a:rPr>
              <a:t> Advisory Councils will consider application impact scores, summary statements, and other factors to</a:t>
            </a:r>
            <a:r>
              <a:rPr lang="en-US" dirty="0">
                <a:solidFill>
                  <a:srgbClr val="212529"/>
                </a:solidFill>
              </a:rPr>
              <a:t> </a:t>
            </a:r>
            <a:r>
              <a:rPr lang="en-US" dirty="0">
                <a:solidFill>
                  <a:schemeClr val="accent1"/>
                </a:solidFill>
              </a:rPr>
              <a:t>recommend</a:t>
            </a:r>
            <a:r>
              <a:rPr lang="en-US" sz="2200" dirty="0">
                <a:solidFill>
                  <a:schemeClr val="accent1"/>
                </a:solidFill>
                <a:latin typeface="+mn-lt"/>
              </a:rPr>
              <a:t> which applications to fund</a:t>
            </a:r>
            <a:endParaRPr lang="en-US" sz="2200" dirty="0">
              <a:solidFill>
                <a:schemeClr val="accent1"/>
              </a:solidFill>
              <a:latin typeface="+mn-lt"/>
              <a:ea typeface="Open Sans"/>
              <a:cs typeface="Open Sans"/>
            </a:endParaRPr>
          </a:p>
        </p:txBody>
      </p:sp>
      <p:pic>
        <p:nvPicPr>
          <p:cNvPr id="12" name="Picture 11" descr="A screenshot of the NIH Grants site page on the review process. It shows a description for each step and links to more in-depth pages.">
            <a:extLst>
              <a:ext uri="{FF2B5EF4-FFF2-40B4-BE49-F238E27FC236}">
                <a16:creationId xmlns:a16="http://schemas.microsoft.com/office/drawing/2014/main" id="{AE8404CC-250F-1584-57B9-1EF17F7B2CD3}"/>
              </a:ext>
            </a:extLst>
          </p:cNvPr>
          <p:cNvPicPr>
            <a:picLocks noChangeAspect="1"/>
          </p:cNvPicPr>
          <p:nvPr/>
        </p:nvPicPr>
        <p:blipFill>
          <a:blip r:embed="rId2"/>
          <a:stretch>
            <a:fillRect/>
          </a:stretch>
        </p:blipFill>
        <p:spPr>
          <a:xfrm>
            <a:off x="6761294" y="636587"/>
            <a:ext cx="4939051" cy="5276276"/>
          </a:xfrm>
          <a:prstGeom prst="rect">
            <a:avLst/>
          </a:prstGeom>
        </p:spPr>
      </p:pic>
      <p:sp>
        <p:nvSpPr>
          <p:cNvPr id="16" name="TextBox 15">
            <a:extLst>
              <a:ext uri="{FF2B5EF4-FFF2-40B4-BE49-F238E27FC236}">
                <a16:creationId xmlns:a16="http://schemas.microsoft.com/office/drawing/2014/main" id="{27343876-A83C-993B-84E7-7ACFDE64BBD0}"/>
              </a:ext>
            </a:extLst>
          </p:cNvPr>
          <p:cNvSpPr txBox="1"/>
          <p:nvPr/>
        </p:nvSpPr>
        <p:spPr>
          <a:xfrm>
            <a:off x="3908034" y="6385784"/>
            <a:ext cx="4939051" cy="369332"/>
          </a:xfrm>
          <a:prstGeom prst="rect">
            <a:avLst/>
          </a:prstGeom>
          <a:noFill/>
        </p:spPr>
        <p:txBody>
          <a:bodyPr wrap="square">
            <a:spAutoFit/>
          </a:bodyPr>
          <a:lstStyle/>
          <a:p>
            <a:r>
              <a:rPr lang="en-US" b="1"/>
              <a:t>Link - </a:t>
            </a:r>
            <a:r>
              <a:rPr lang="en-US">
                <a:hlinkClick r:id="rId3"/>
              </a:rPr>
              <a:t>grants.nih.gov/grants-process/review</a:t>
            </a:r>
            <a:endParaRPr lang="en-US"/>
          </a:p>
        </p:txBody>
      </p:sp>
      <p:sp>
        <p:nvSpPr>
          <p:cNvPr id="4" name="Slide Number Placeholder 3">
            <a:extLst>
              <a:ext uri="{FF2B5EF4-FFF2-40B4-BE49-F238E27FC236}">
                <a16:creationId xmlns:a16="http://schemas.microsoft.com/office/drawing/2014/main" id="{F78CCD58-D8DD-BA5D-B383-D3C05AEB196C}"/>
              </a:ext>
            </a:extLst>
          </p:cNvPr>
          <p:cNvSpPr>
            <a:spLocks noGrp="1"/>
          </p:cNvSpPr>
          <p:nvPr>
            <p:ph type="sldNum" sz="quarter" idx="12"/>
          </p:nvPr>
        </p:nvSpPr>
        <p:spPr/>
        <p:txBody>
          <a:bodyPr/>
          <a:lstStyle/>
          <a:p>
            <a:fld id="{56F0EA4C-3C7C-454B-9668-922380AF7916}" type="slidenum">
              <a:rPr lang="en-US" smtClean="0"/>
              <a:t>5</a:t>
            </a:fld>
            <a:endParaRPr lang="en-US"/>
          </a:p>
        </p:txBody>
      </p:sp>
    </p:spTree>
    <p:extLst>
      <p:ext uri="{BB962C8B-B14F-4D97-AF65-F5344CB8AC3E}">
        <p14:creationId xmlns:p14="http://schemas.microsoft.com/office/powerpoint/2010/main" val="104900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9DE3263-56F1-D019-7407-B702FF12D4C7}"/>
              </a:ext>
            </a:extLst>
          </p:cNvPr>
          <p:cNvSpPr txBox="1">
            <a:spLocks noGrp="1"/>
          </p:cNvSpPr>
          <p:nvPr>
            <p:ph type="title" idx="4294967295"/>
          </p:nvPr>
        </p:nvSpPr>
        <p:spPr>
          <a:xfrm>
            <a:off x="838199" y="213157"/>
            <a:ext cx="10315125" cy="1116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000" kern="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Summary Statement</a:t>
            </a:r>
          </a:p>
        </p:txBody>
      </p:sp>
      <p:sp>
        <p:nvSpPr>
          <p:cNvPr id="19" name="TextBox 18">
            <a:extLst>
              <a:ext uri="{FF2B5EF4-FFF2-40B4-BE49-F238E27FC236}">
                <a16:creationId xmlns:a16="http://schemas.microsoft.com/office/drawing/2014/main" id="{5D5E6BD0-7A83-624C-78A6-0E3F4A4D2EC0}"/>
              </a:ext>
            </a:extLst>
          </p:cNvPr>
          <p:cNvSpPr txBox="1"/>
          <p:nvPr/>
        </p:nvSpPr>
        <p:spPr>
          <a:xfrm>
            <a:off x="270230" y="1877356"/>
            <a:ext cx="2967561" cy="3293209"/>
          </a:xfrm>
          <a:prstGeom prst="rect">
            <a:avLst/>
          </a:prstGeom>
          <a:noFill/>
        </p:spPr>
        <p:txBody>
          <a:bodyPr wrap="square" rtlCol="0">
            <a:spAutoFit/>
          </a:bodyPr>
          <a:lstStyle/>
          <a:p>
            <a:r>
              <a:rPr lang="en-US" sz="2400" b="1" dirty="0"/>
              <a:t>Includes:</a:t>
            </a:r>
          </a:p>
          <a:p>
            <a:pPr marL="342900" indent="-342900">
              <a:buFont typeface="Arial" panose="020B0604020202020204" pitchFamily="34" charset="0"/>
              <a:buChar char="•"/>
            </a:pPr>
            <a:r>
              <a:rPr lang="en-US" sz="2000" dirty="0"/>
              <a:t>Overall impact score</a:t>
            </a:r>
          </a:p>
          <a:p>
            <a:pPr marL="342900" indent="-342900">
              <a:buFont typeface="Arial" panose="020B0604020202020204" pitchFamily="34" charset="0"/>
              <a:buChar char="•"/>
            </a:pPr>
            <a:r>
              <a:rPr lang="en-US" sz="2000" dirty="0"/>
              <a:t>Scores for each criteria</a:t>
            </a:r>
          </a:p>
          <a:p>
            <a:pPr marL="342900" indent="-342900">
              <a:buFont typeface="Arial" panose="020B0604020202020204" pitchFamily="34" charset="0"/>
              <a:buChar char="•"/>
            </a:pPr>
            <a:r>
              <a:rPr lang="en-US" sz="2000" dirty="0"/>
              <a:t>Reviewers’ comments</a:t>
            </a:r>
          </a:p>
          <a:p>
            <a:pPr marL="342900" indent="-342900">
              <a:buFont typeface="Arial" panose="020B0604020202020204" pitchFamily="34" charset="0"/>
              <a:buChar char="•"/>
            </a:pPr>
            <a:endParaRPr lang="en-US" sz="2000" dirty="0"/>
          </a:p>
          <a:p>
            <a:r>
              <a:rPr lang="en-US" sz="2400" b="1" dirty="0"/>
              <a:t>Is shared with:</a:t>
            </a:r>
          </a:p>
          <a:p>
            <a:pPr marL="342900" indent="-342900">
              <a:buFont typeface="Arial" panose="020B0604020202020204" pitchFamily="34" charset="0"/>
              <a:buChar char="•"/>
            </a:pPr>
            <a:r>
              <a:rPr lang="en-US" sz="2000" dirty="0"/>
              <a:t>IC advisory council</a:t>
            </a:r>
          </a:p>
          <a:p>
            <a:pPr marL="342900" indent="-342900">
              <a:buFont typeface="Arial" panose="020B0604020202020204" pitchFamily="34" charset="0"/>
              <a:buChar char="•"/>
            </a:pPr>
            <a:r>
              <a:rPr lang="en-US" sz="2000" dirty="0"/>
              <a:t>Applicant(s)</a:t>
            </a:r>
            <a:endParaRPr lang="en-US" dirty="0"/>
          </a:p>
        </p:txBody>
      </p:sp>
      <p:grpSp>
        <p:nvGrpSpPr>
          <p:cNvPr id="18" name="Group 17" descr="A mock-up of a summary statement. It includes the program contact information, release date, principal investigator name, application number and any former version numbers, organization name, review group number and name, review group and council meeting dates, NOFO number, project title, SRG impact score and percentile, and information on human and animal subjects.">
            <a:extLst>
              <a:ext uri="{FF2B5EF4-FFF2-40B4-BE49-F238E27FC236}">
                <a16:creationId xmlns:a16="http://schemas.microsoft.com/office/drawing/2014/main" id="{9EB515A1-FA7F-B58A-8614-93647839183A}"/>
              </a:ext>
            </a:extLst>
          </p:cNvPr>
          <p:cNvGrpSpPr/>
          <p:nvPr/>
        </p:nvGrpSpPr>
        <p:grpSpPr>
          <a:xfrm>
            <a:off x="3514196" y="884582"/>
            <a:ext cx="8161742" cy="4972975"/>
            <a:chOff x="1983213" y="979755"/>
            <a:chExt cx="8744871" cy="5328277"/>
          </a:xfrm>
        </p:grpSpPr>
        <p:sp>
          <p:nvSpPr>
            <p:cNvPr id="4" name="Rectangle 3">
              <a:extLst>
                <a:ext uri="{FF2B5EF4-FFF2-40B4-BE49-F238E27FC236}">
                  <a16:creationId xmlns:a16="http://schemas.microsoft.com/office/drawing/2014/main" id="{1D01471E-4568-67B0-1C4F-A0B78160686D}"/>
                </a:ext>
                <a:ext uri="{C183D7F6-B498-43B3-948B-1728B52AA6E4}">
                  <adec:decorative xmlns:adec="http://schemas.microsoft.com/office/drawing/2017/decorative" val="1"/>
                </a:ext>
              </a:extLst>
            </p:cNvPr>
            <p:cNvSpPr/>
            <p:nvPr/>
          </p:nvSpPr>
          <p:spPr>
            <a:xfrm>
              <a:off x="6634686" y="5289622"/>
              <a:ext cx="121714" cy="252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93750A5-1E4F-78A1-0651-C7858F1B7E40}"/>
                </a:ext>
              </a:extLst>
            </p:cNvPr>
            <p:cNvGrpSpPr/>
            <p:nvPr/>
          </p:nvGrpSpPr>
          <p:grpSpPr>
            <a:xfrm>
              <a:off x="1983213" y="979755"/>
              <a:ext cx="8744871" cy="5328277"/>
              <a:chOff x="1983213" y="979755"/>
              <a:chExt cx="8744871" cy="5328277"/>
            </a:xfrm>
          </p:grpSpPr>
          <p:grpSp>
            <p:nvGrpSpPr>
              <p:cNvPr id="2" name="Group 1" descr="Screenshot of top portion of a sample summary statement &#10;-blue box around Program Contact&#10;-blue arrow pointing to application number&#10;-highlighted boxes for Review Group and SRG Action">
                <a:extLst>
                  <a:ext uri="{FF2B5EF4-FFF2-40B4-BE49-F238E27FC236}">
                    <a16:creationId xmlns:a16="http://schemas.microsoft.com/office/drawing/2014/main" id="{AD9EE90A-9DCA-6E96-FFCB-2F39371DBF49}"/>
                  </a:ext>
                </a:extLst>
              </p:cNvPr>
              <p:cNvGrpSpPr/>
              <p:nvPr/>
            </p:nvGrpSpPr>
            <p:grpSpPr>
              <a:xfrm>
                <a:off x="1983213" y="979755"/>
                <a:ext cx="8592128" cy="5328277"/>
                <a:chOff x="3491345" y="338073"/>
                <a:chExt cx="8592128" cy="5328277"/>
              </a:xfrm>
            </p:grpSpPr>
            <p:pic>
              <p:nvPicPr>
                <p:cNvPr id="5" name="Picture 4">
                  <a:extLst>
                    <a:ext uri="{FF2B5EF4-FFF2-40B4-BE49-F238E27FC236}">
                      <a16:creationId xmlns:a16="http://schemas.microsoft.com/office/drawing/2014/main" id="{83B95C5F-3313-EE5E-AC71-94299D8E75AE}"/>
                    </a:ext>
                  </a:extLst>
                </p:cNvPr>
                <p:cNvPicPr>
                  <a:picLocks noChangeAspect="1"/>
                </p:cNvPicPr>
                <p:nvPr/>
              </p:nvPicPr>
              <p:blipFill>
                <a:blip r:embed="rId3"/>
                <a:srcRect t="4329"/>
                <a:stretch/>
              </p:blipFill>
              <p:spPr>
                <a:xfrm>
                  <a:off x="3491345" y="338073"/>
                  <a:ext cx="8592128" cy="5328277"/>
                </a:xfrm>
                <a:prstGeom prst="rect">
                  <a:avLst/>
                </a:prstGeom>
              </p:spPr>
            </p:pic>
            <p:sp>
              <p:nvSpPr>
                <p:cNvPr id="9" name="Rectangle: Rounded Corners 8">
                  <a:extLst>
                    <a:ext uri="{FF2B5EF4-FFF2-40B4-BE49-F238E27FC236}">
                      <a16:creationId xmlns:a16="http://schemas.microsoft.com/office/drawing/2014/main" id="{1D5A5AFB-00DB-BBF1-9B83-628A02DCB436}"/>
                    </a:ext>
                  </a:extLst>
                </p:cNvPr>
                <p:cNvSpPr/>
                <p:nvPr/>
              </p:nvSpPr>
              <p:spPr>
                <a:xfrm>
                  <a:off x="5489943" y="4647940"/>
                  <a:ext cx="1459242" cy="252159"/>
                </a:xfrm>
                <a:prstGeom prst="roundRect">
                  <a:avLst/>
                </a:prstGeom>
                <a:solidFill>
                  <a:schemeClr val="accent5">
                    <a:lumMod val="20000"/>
                    <a:lumOff val="80000"/>
                    <a:alpha val="21176"/>
                  </a:schemeClr>
                </a:solidFill>
                <a:ln>
                  <a:solidFill>
                    <a:srgbClr val="0F7F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056773C-6CF5-7676-AE25-572696887DAC}"/>
                  </a:ext>
                </a:extLst>
              </p:cNvPr>
              <p:cNvSpPr/>
              <p:nvPr/>
            </p:nvSpPr>
            <p:spPr>
              <a:xfrm>
                <a:off x="8239125" y="2052638"/>
                <a:ext cx="1820644" cy="338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3" name="TextBox 2">
                <a:extLst>
                  <a:ext uri="{FF2B5EF4-FFF2-40B4-BE49-F238E27FC236}">
                    <a16:creationId xmlns:a16="http://schemas.microsoft.com/office/drawing/2014/main" id="{47591242-CF0F-A089-D337-83AB47759331}"/>
                  </a:ext>
                </a:extLst>
              </p:cNvPr>
              <p:cNvSpPr txBox="1"/>
              <p:nvPr/>
            </p:nvSpPr>
            <p:spPr>
              <a:xfrm>
                <a:off x="8189425" y="1923325"/>
                <a:ext cx="2538659" cy="338294"/>
              </a:xfrm>
              <a:prstGeom prst="rect">
                <a:avLst/>
              </a:prstGeom>
              <a:noFill/>
              <a:ln>
                <a:noFill/>
              </a:ln>
            </p:spPr>
            <p:txBody>
              <a:bodyPr vert="horz" wrap="square" lIns="91440" tIns="45720" rIns="91440" bIns="45720" rtlCol="0" anchor="t">
                <a:noAutofit/>
              </a:bodyPr>
              <a:lstStyle/>
              <a:p>
                <a:pPr marL="0" indent="0" algn="l">
                  <a:lnSpc>
                    <a:spcPct val="150000"/>
                  </a:lnSpc>
                  <a:buNone/>
                </a:pPr>
                <a:r>
                  <a:rPr lang="en-US" sz="1300" b="1" dirty="0">
                    <a:solidFill>
                      <a:schemeClr val="tx1"/>
                    </a:solidFill>
                    <a:latin typeface="Arial" panose="020B0604020202020204" pitchFamily="34" charset="0"/>
                    <a:cs typeface="Arial" panose="020B0604020202020204" pitchFamily="34" charset="0"/>
                  </a:rPr>
                  <a:t>1F31ICXXXX00-01A1</a:t>
                </a:r>
              </a:p>
            </p:txBody>
          </p:sp>
          <p:sp>
            <p:nvSpPr>
              <p:cNvPr id="14" name="TextBox 13">
                <a:extLst>
                  <a:ext uri="{FF2B5EF4-FFF2-40B4-BE49-F238E27FC236}">
                    <a16:creationId xmlns:a16="http://schemas.microsoft.com/office/drawing/2014/main" id="{8E35BE7E-687C-31AF-A9E9-FF9AD51D2E00}"/>
                  </a:ext>
                </a:extLst>
              </p:cNvPr>
              <p:cNvSpPr txBox="1"/>
              <p:nvPr/>
            </p:nvSpPr>
            <p:spPr>
              <a:xfrm>
                <a:off x="8189425" y="2106760"/>
                <a:ext cx="2538659" cy="338294"/>
              </a:xfrm>
              <a:prstGeom prst="rect">
                <a:avLst/>
              </a:prstGeom>
              <a:noFill/>
              <a:ln>
                <a:noFill/>
              </a:ln>
            </p:spPr>
            <p:txBody>
              <a:bodyPr vert="horz" wrap="square" lIns="91440" tIns="45720" rIns="91440" bIns="45720" rtlCol="0" anchor="t">
                <a:noAutofit/>
              </a:bodyPr>
              <a:lstStyle/>
              <a:p>
                <a:pPr marL="0" indent="0" algn="l">
                  <a:lnSpc>
                    <a:spcPct val="150000"/>
                  </a:lnSpc>
                  <a:buNone/>
                </a:pPr>
                <a:r>
                  <a:rPr lang="en-US" sz="1300" b="1" dirty="0">
                    <a:solidFill>
                      <a:schemeClr val="tx1"/>
                    </a:solidFill>
                    <a:latin typeface="Arial" panose="020B0604020202020204" pitchFamily="34" charset="0"/>
                    <a:cs typeface="Arial" panose="020B0604020202020204" pitchFamily="34" charset="0"/>
                  </a:rPr>
                  <a:t>1F31ICXXXX00-01</a:t>
                </a:r>
              </a:p>
            </p:txBody>
          </p:sp>
        </p:grpSp>
        <p:sp>
          <p:nvSpPr>
            <p:cNvPr id="17" name="TextBox 16">
              <a:extLst>
                <a:ext uri="{FF2B5EF4-FFF2-40B4-BE49-F238E27FC236}">
                  <a16:creationId xmlns:a16="http://schemas.microsoft.com/office/drawing/2014/main" id="{190897FF-8FCC-D28C-8534-83FF89CE0959}"/>
                </a:ext>
              </a:extLst>
            </p:cNvPr>
            <p:cNvSpPr txBox="1"/>
            <p:nvPr/>
          </p:nvSpPr>
          <p:spPr>
            <a:xfrm>
              <a:off x="8259544" y="4038937"/>
              <a:ext cx="1484531" cy="308344"/>
            </a:xfrm>
            <a:prstGeom prst="rect">
              <a:avLst/>
            </a:prstGeom>
            <a:solidFill>
              <a:schemeClr val="bg1"/>
            </a:solidFill>
          </p:spPr>
          <p:txBody>
            <a:bodyPr vert="horz" wrap="square" lIns="91440" tIns="45720" rIns="91440" bIns="45720" rtlCol="0" anchor="t">
              <a:noAutofit/>
            </a:bodyPr>
            <a:lstStyle/>
            <a:p>
              <a:pPr marL="0" indent="0" algn="l">
                <a:lnSpc>
                  <a:spcPct val="150000"/>
                </a:lnSpc>
                <a:buNone/>
              </a:pPr>
              <a:r>
                <a:rPr lang="en-US" sz="1300" b="1" dirty="0">
                  <a:solidFill>
                    <a:schemeClr val="tx1"/>
                  </a:solidFill>
                  <a:latin typeface="Arial" panose="020B0604020202020204" pitchFamily="34" charset="0"/>
                  <a:cs typeface="Arial" panose="020B0604020202020204" pitchFamily="34" charset="0"/>
                </a:rPr>
                <a:t>PAR-XX-XXX</a:t>
              </a:r>
            </a:p>
          </p:txBody>
        </p:sp>
      </p:grpSp>
      <p:sp>
        <p:nvSpPr>
          <p:cNvPr id="11" name="Slide Number Placeholder 5">
            <a:extLst>
              <a:ext uri="{FF2B5EF4-FFF2-40B4-BE49-F238E27FC236}">
                <a16:creationId xmlns:a16="http://schemas.microsoft.com/office/drawing/2014/main" id="{626DB46B-CE11-FC15-9A84-2B88CDD2B7F8}"/>
              </a:ext>
            </a:extLst>
          </p:cNvPr>
          <p:cNvSpPr txBox="1">
            <a:spLocks/>
          </p:cNvSpPr>
          <p:nvPr/>
        </p:nvSpPr>
        <p:spPr>
          <a:xfrm>
            <a:off x="11333567" y="6347460"/>
            <a:ext cx="684743" cy="377767"/>
          </a:xfrm>
          <a:prstGeom prst="rect">
            <a:avLst/>
          </a:prstGeom>
        </p:spPr>
        <p:txBody>
          <a:bodyPr vert="horz" lIns="91440" tIns="45720" rIns="91440" bIns="45720" rtlCol="0" anchor="ctr"/>
          <a:lstStyle>
            <a:defPPr>
              <a:defRPr lang="en-US"/>
            </a:defPPr>
            <a:lvl1pPr marL="0" algn="r" defTabSz="6858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E573346A-FCA4-684E-8D18-26E8324063ED}" type="slidenum">
              <a:rPr kumimoji="0" lang="en-US" sz="1800" b="0" i="0" u="none" strike="noStrike" kern="1200" cap="none" spc="0" normalizeH="0" baseline="0" noProof="0" smtClean="0">
                <a:ln>
                  <a:noFill/>
                </a:ln>
                <a:solidFill>
                  <a:schemeClr val="bg1"/>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5BEFAE8F-A11B-BD50-FCC8-43CF34A56D4C}"/>
              </a:ext>
              <a:ext uri="{C183D7F6-B498-43B3-948B-1728B52AA6E4}">
                <adec:decorative xmlns:adec="http://schemas.microsoft.com/office/drawing/2017/decorative" val="1"/>
              </a:ext>
            </a:extLst>
          </p:cNvPr>
          <p:cNvSpPr/>
          <p:nvPr/>
        </p:nvSpPr>
        <p:spPr>
          <a:xfrm>
            <a:off x="5172635" y="5753223"/>
            <a:ext cx="4655626" cy="450049"/>
          </a:xfrm>
          <a:prstGeom prst="roundRect">
            <a:avLst/>
          </a:prstGeom>
          <a:solidFill>
            <a:schemeClr val="accent5">
              <a:lumMod val="20000"/>
              <a:lumOff val="80000"/>
              <a:alpha val="21176"/>
            </a:schemeClr>
          </a:solidFill>
          <a:ln>
            <a:solidFill>
              <a:srgbClr val="0F7F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Reviewer feedback and scores ⬇️</a:t>
            </a:r>
          </a:p>
        </p:txBody>
      </p:sp>
    </p:spTree>
    <p:extLst>
      <p:ext uri="{BB962C8B-B14F-4D97-AF65-F5344CB8AC3E}">
        <p14:creationId xmlns:p14="http://schemas.microsoft.com/office/powerpoint/2010/main" val="111909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B8817-9FFF-E1D6-D026-ED4F4E08C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AD4CC-C2F1-9464-5CEE-A3F77F1D2C5F}"/>
              </a:ext>
            </a:extLst>
          </p:cNvPr>
          <p:cNvSpPr>
            <a:spLocks noGrp="1"/>
          </p:cNvSpPr>
          <p:nvPr>
            <p:ph type="title"/>
          </p:nvPr>
        </p:nvSpPr>
        <p:spPr/>
        <p:txBody>
          <a:bodyPr>
            <a:normAutofit/>
          </a:bodyPr>
          <a:lstStyle/>
          <a:p>
            <a:r>
              <a:rPr lang="en-US">
                <a:solidFill>
                  <a:srgbClr val="853A51"/>
                </a:solidFill>
                <a:latin typeface="Open Sans Extrabold"/>
                <a:ea typeface="Open Sans Extrabold"/>
                <a:cs typeface="Open Sans Extrabold"/>
              </a:rPr>
              <a:t>First-stage Fellowship Peer Review</a:t>
            </a:r>
          </a:p>
        </p:txBody>
      </p:sp>
      <p:sp>
        <p:nvSpPr>
          <p:cNvPr id="3" name="Slide Number Placeholder 2">
            <a:extLst>
              <a:ext uri="{FF2B5EF4-FFF2-40B4-BE49-F238E27FC236}">
                <a16:creationId xmlns:a16="http://schemas.microsoft.com/office/drawing/2014/main" id="{C8B8A44B-6751-A20A-7EA2-B311D758CEF9}"/>
              </a:ext>
            </a:extLst>
          </p:cNvPr>
          <p:cNvSpPr>
            <a:spLocks noGrp="1"/>
          </p:cNvSpPr>
          <p:nvPr>
            <p:ph type="sldNum" sz="quarter" idx="11"/>
          </p:nvPr>
        </p:nvSpPr>
        <p:spPr/>
        <p:txBody>
          <a:bodyPr/>
          <a:lstStyle/>
          <a:p>
            <a:fld id="{6B501C70-5F60-456A-A5D9-23BC34510FC8}" type="slidenum">
              <a:rPr lang="en-US" smtClean="0"/>
              <a:t>7</a:t>
            </a:fld>
            <a:endParaRPr lang="en-US"/>
          </a:p>
        </p:txBody>
      </p:sp>
    </p:spTree>
    <p:extLst>
      <p:ext uri="{BB962C8B-B14F-4D97-AF65-F5344CB8AC3E}">
        <p14:creationId xmlns:p14="http://schemas.microsoft.com/office/powerpoint/2010/main" val="232472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173A-FAD5-5A56-A756-B7C6CB2ACB27}"/>
              </a:ext>
            </a:extLst>
          </p:cNvPr>
          <p:cNvSpPr>
            <a:spLocks noGrp="1"/>
          </p:cNvSpPr>
          <p:nvPr>
            <p:ph type="title"/>
          </p:nvPr>
        </p:nvSpPr>
        <p:spPr/>
        <p:txBody>
          <a:bodyPr>
            <a:normAutofit fontScale="90000"/>
          </a:bodyPr>
          <a:lstStyle/>
          <a:p>
            <a:r>
              <a:rPr lang="en-US"/>
              <a:t>The First Stage of Review Takes Place at the NIH Center for Scientific Review</a:t>
            </a:r>
          </a:p>
        </p:txBody>
      </p:sp>
      <p:sp>
        <p:nvSpPr>
          <p:cNvPr id="3" name="Content Placeholder 2">
            <a:extLst>
              <a:ext uri="{FF2B5EF4-FFF2-40B4-BE49-F238E27FC236}">
                <a16:creationId xmlns:a16="http://schemas.microsoft.com/office/drawing/2014/main" id="{C1AA5331-AB12-0A86-5E88-9A10ECFBA879}"/>
              </a:ext>
            </a:extLst>
          </p:cNvPr>
          <p:cNvSpPr>
            <a:spLocks noGrp="1"/>
          </p:cNvSpPr>
          <p:nvPr>
            <p:ph idx="1"/>
          </p:nvPr>
        </p:nvSpPr>
        <p:spPr>
          <a:xfrm>
            <a:off x="440674" y="2562583"/>
            <a:ext cx="3271899" cy="2047203"/>
          </a:xfrm>
        </p:spPr>
        <p:txBody>
          <a:bodyPr>
            <a:normAutofit/>
          </a:bodyPr>
          <a:lstStyle/>
          <a:p>
            <a:pPr marL="0" indent="0">
              <a:buNone/>
            </a:pPr>
            <a:r>
              <a:rPr lang="en-US" sz="2400" dirty="0"/>
              <a:t>The NIH Center for Scientific Review (CSR) will manage first-stage review</a:t>
            </a:r>
          </a:p>
        </p:txBody>
      </p:sp>
      <p:pic>
        <p:nvPicPr>
          <p:cNvPr id="5" name="Picture 4" descr="A screenshot of the CSR homepage showing a search bar, links for applicants, reviewers, news and policy, study sections, review panels and dates, and about CSR. THree boxes below link to more information about the new simplified review framework, revisions to the nih fellowship and application process, and about the benefits of CSR's early career reviewer program.">
            <a:extLst>
              <a:ext uri="{FF2B5EF4-FFF2-40B4-BE49-F238E27FC236}">
                <a16:creationId xmlns:a16="http://schemas.microsoft.com/office/drawing/2014/main" id="{FCC1AB7E-8693-4C7F-CFA9-B5FDEDB31802}"/>
              </a:ext>
            </a:extLst>
          </p:cNvPr>
          <p:cNvPicPr>
            <a:picLocks noChangeAspect="1"/>
          </p:cNvPicPr>
          <p:nvPr/>
        </p:nvPicPr>
        <p:blipFill>
          <a:blip r:embed="rId3"/>
          <a:stretch>
            <a:fillRect/>
          </a:stretch>
        </p:blipFill>
        <p:spPr>
          <a:xfrm>
            <a:off x="3707455" y="1703613"/>
            <a:ext cx="7785079" cy="4321307"/>
          </a:xfrm>
          <a:prstGeom prst="rect">
            <a:avLst/>
          </a:prstGeom>
        </p:spPr>
      </p:pic>
      <p:sp>
        <p:nvSpPr>
          <p:cNvPr id="9" name="TextBox 8">
            <a:extLst>
              <a:ext uri="{FF2B5EF4-FFF2-40B4-BE49-F238E27FC236}">
                <a16:creationId xmlns:a16="http://schemas.microsoft.com/office/drawing/2014/main" id="{9C01C285-1DF6-BDED-28FE-40FCDE37C2AA}"/>
              </a:ext>
            </a:extLst>
          </p:cNvPr>
          <p:cNvSpPr txBox="1"/>
          <p:nvPr/>
        </p:nvSpPr>
        <p:spPr>
          <a:xfrm>
            <a:off x="5059359" y="6356350"/>
            <a:ext cx="3020209" cy="369332"/>
          </a:xfrm>
          <a:prstGeom prst="rect">
            <a:avLst/>
          </a:prstGeom>
          <a:solidFill>
            <a:schemeClr val="bg1"/>
          </a:solidFill>
        </p:spPr>
        <p:txBody>
          <a:bodyPr wrap="square">
            <a:spAutoFit/>
          </a:bodyPr>
          <a:lstStyle/>
          <a:p>
            <a:r>
              <a:rPr lang="en-US" b="1"/>
              <a:t>Link: </a:t>
            </a:r>
            <a:r>
              <a:rPr lang="en-US">
                <a:hlinkClick r:id="rId4"/>
              </a:rPr>
              <a:t>public.csr.nih.gov/</a:t>
            </a:r>
            <a:endParaRPr lang="en-US"/>
          </a:p>
        </p:txBody>
      </p:sp>
      <p:sp>
        <p:nvSpPr>
          <p:cNvPr id="4" name="Slide Number Placeholder 3">
            <a:extLst>
              <a:ext uri="{FF2B5EF4-FFF2-40B4-BE49-F238E27FC236}">
                <a16:creationId xmlns:a16="http://schemas.microsoft.com/office/drawing/2014/main" id="{7B784D6D-A9EB-799D-2212-67BED0D7D6B0}"/>
              </a:ext>
            </a:extLst>
          </p:cNvPr>
          <p:cNvSpPr>
            <a:spLocks noGrp="1"/>
          </p:cNvSpPr>
          <p:nvPr>
            <p:ph type="sldNum" sz="quarter" idx="12"/>
          </p:nvPr>
        </p:nvSpPr>
        <p:spPr/>
        <p:txBody>
          <a:bodyPr/>
          <a:lstStyle/>
          <a:p>
            <a:fld id="{6B501C70-5F60-456A-A5D9-23BC34510FC8}" type="slidenum">
              <a:rPr lang="en-US" smtClean="0"/>
              <a:pPr/>
              <a:t>8</a:t>
            </a:fld>
            <a:endParaRPr lang="en-US" dirty="0"/>
          </a:p>
        </p:txBody>
      </p:sp>
    </p:spTree>
    <p:extLst>
      <p:ext uri="{BB962C8B-B14F-4D97-AF65-F5344CB8AC3E}">
        <p14:creationId xmlns:p14="http://schemas.microsoft.com/office/powerpoint/2010/main" val="391578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D09E-0AF1-2B88-1CCB-E9CF173C0068}"/>
              </a:ext>
            </a:extLst>
          </p:cNvPr>
          <p:cNvSpPr>
            <a:spLocks noGrp="1"/>
          </p:cNvSpPr>
          <p:nvPr>
            <p:ph type="title"/>
          </p:nvPr>
        </p:nvSpPr>
        <p:spPr/>
        <p:txBody>
          <a:bodyPr>
            <a:normAutofit fontScale="90000"/>
          </a:bodyPr>
          <a:lstStyle/>
          <a:p>
            <a:r>
              <a:rPr lang="en-US" sz="4000"/>
              <a:t>Review Groups Are Made Up of Scientific Experts</a:t>
            </a:r>
          </a:p>
        </p:txBody>
      </p:sp>
      <p:sp>
        <p:nvSpPr>
          <p:cNvPr id="4" name="TextBox 3">
            <a:extLst>
              <a:ext uri="{FF2B5EF4-FFF2-40B4-BE49-F238E27FC236}">
                <a16:creationId xmlns:a16="http://schemas.microsoft.com/office/drawing/2014/main" id="{3B46333D-6AA6-5E57-3FE7-644396899831}"/>
              </a:ext>
            </a:extLst>
          </p:cNvPr>
          <p:cNvSpPr txBox="1"/>
          <p:nvPr/>
        </p:nvSpPr>
        <p:spPr>
          <a:xfrm>
            <a:off x="541586" y="1968203"/>
            <a:ext cx="7280880" cy="1508105"/>
          </a:xfrm>
          <a:prstGeom prst="rect">
            <a:avLst/>
          </a:prstGeom>
          <a:noFill/>
        </p:spPr>
        <p:txBody>
          <a:bodyPr wrap="square" rtlCol="0">
            <a:spAutoFit/>
          </a:bodyPr>
          <a:lstStyle/>
          <a:p>
            <a:r>
              <a:rPr lang="en-US" sz="2400" dirty="0">
                <a:solidFill>
                  <a:schemeClr val="accent1"/>
                </a:solidFill>
              </a:rPr>
              <a:t>Federal Code requires that the composition of peer review groups be made up of </a:t>
            </a:r>
            <a:r>
              <a:rPr lang="en-US" sz="2400" b="1" dirty="0">
                <a:solidFill>
                  <a:schemeClr val="accent1"/>
                </a:solidFill>
              </a:rPr>
              <a:t>experts</a:t>
            </a:r>
            <a:r>
              <a:rPr lang="en-US" sz="2400" dirty="0">
                <a:solidFill>
                  <a:schemeClr val="accent1"/>
                </a:solidFill>
              </a:rPr>
              <a:t> in scientific or technical fields.</a:t>
            </a:r>
          </a:p>
          <a:p>
            <a:endParaRPr lang="en-US" sz="2000" b="1" dirty="0">
              <a:solidFill>
                <a:schemeClr val="accent1"/>
              </a:solidFill>
            </a:endParaRPr>
          </a:p>
        </p:txBody>
      </p:sp>
      <p:sp>
        <p:nvSpPr>
          <p:cNvPr id="7" name="TextBox 6">
            <a:extLst>
              <a:ext uri="{FF2B5EF4-FFF2-40B4-BE49-F238E27FC236}">
                <a16:creationId xmlns:a16="http://schemas.microsoft.com/office/drawing/2014/main" id="{BA268141-7AC0-4D88-AE8B-700A4D682D43}"/>
              </a:ext>
            </a:extLst>
          </p:cNvPr>
          <p:cNvSpPr txBox="1"/>
          <p:nvPr/>
        </p:nvSpPr>
        <p:spPr>
          <a:xfrm>
            <a:off x="544814" y="3349137"/>
            <a:ext cx="6926168" cy="2206053"/>
          </a:xfrm>
          <a:prstGeom prst="rect">
            <a:avLst/>
          </a:prstGeom>
          <a:noFill/>
        </p:spPr>
        <p:txBody>
          <a:bodyPr wrap="square">
            <a:spAutoFit/>
          </a:bodyPr>
          <a:lstStyle/>
          <a:p>
            <a:pPr marL="285750" marR="0" lvl="0" indent="-285750">
              <a:lnSpc>
                <a:spcPct val="107000"/>
              </a:lnSpc>
              <a:spcBef>
                <a:spcPts val="0"/>
              </a:spcBef>
              <a:spcAft>
                <a:spcPts val="12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The scientific expertise of the review panel must be able to evaluate the potential </a:t>
            </a:r>
            <a:r>
              <a:rPr lang="en-US" sz="2000" dirty="0">
                <a:solidFill>
                  <a:srgbClr val="002060"/>
                </a:solidFill>
                <a:effectLst/>
                <a:ea typeface="Calibri" panose="020F0502020204030204" pitchFamily="34" charset="0"/>
                <a:cs typeface="Times New Roman" panose="02020603050405020304" pitchFamily="18" charset="0"/>
              </a:rPr>
              <a:t>impact</a:t>
            </a:r>
            <a:r>
              <a:rPr lang="en-US" sz="2000" dirty="0">
                <a:effectLst/>
                <a:ea typeface="Calibri" panose="020F0502020204030204" pitchFamily="34" charset="0"/>
                <a:cs typeface="Times New Roman" panose="02020603050405020304" pitchFamily="18" charset="0"/>
              </a:rPr>
              <a:t>, specific </a:t>
            </a:r>
            <a:r>
              <a:rPr lang="en-US" sz="2000" dirty="0">
                <a:solidFill>
                  <a:srgbClr val="002060"/>
                </a:solidFill>
                <a:effectLst/>
                <a:ea typeface="Calibri" panose="020F0502020204030204" pitchFamily="34" charset="0"/>
                <a:cs typeface="Times New Roman" panose="02020603050405020304" pitchFamily="18" charset="0"/>
              </a:rPr>
              <a:t>aims</a:t>
            </a:r>
            <a:r>
              <a:rPr lang="en-US" sz="2000" dirty="0">
                <a:effectLst/>
                <a:ea typeface="Calibri" panose="020F0502020204030204" pitchFamily="34" charset="0"/>
                <a:cs typeface="Times New Roman" panose="02020603050405020304" pitchFamily="18" charset="0"/>
              </a:rPr>
              <a:t>, and </a:t>
            </a:r>
            <a:r>
              <a:rPr lang="en-US" sz="2000" dirty="0">
                <a:solidFill>
                  <a:srgbClr val="002060"/>
                </a:solidFill>
                <a:effectLst/>
                <a:ea typeface="Calibri" panose="020F0502020204030204" pitchFamily="34" charset="0"/>
                <a:cs typeface="Times New Roman" panose="02020603050405020304" pitchFamily="18" charset="0"/>
              </a:rPr>
              <a:t>methodology</a:t>
            </a:r>
            <a:r>
              <a:rPr lang="en-US" sz="2000" dirty="0">
                <a:effectLst/>
                <a:ea typeface="Calibri" panose="020F0502020204030204" pitchFamily="34" charset="0"/>
                <a:cs typeface="Times New Roman" panose="02020603050405020304" pitchFamily="18" charset="0"/>
              </a:rPr>
              <a:t> of the proposed work.</a:t>
            </a:r>
          </a:p>
          <a:p>
            <a:pPr marL="285750" marR="0" lvl="0" indent="-285750">
              <a:lnSpc>
                <a:spcPct val="107000"/>
              </a:lnSpc>
              <a:spcBef>
                <a:spcPts val="0"/>
              </a:spcBef>
              <a:spcAft>
                <a:spcPts val="120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The scientific review group will assess the application using the review criteria and considerations described in the Notice of Funding Opportunity applied to.</a:t>
            </a:r>
          </a:p>
        </p:txBody>
      </p:sp>
      <p:pic>
        <p:nvPicPr>
          <p:cNvPr id="3" name="Picture 2">
            <a:extLst>
              <a:ext uri="{FF2B5EF4-FFF2-40B4-BE49-F238E27FC236}">
                <a16:creationId xmlns:a16="http://schemas.microsoft.com/office/drawing/2014/main" id="{43C84E94-D4AE-67A0-4226-E45AF92B06C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9032" y="1996509"/>
            <a:ext cx="4026726" cy="2708947"/>
          </a:xfrm>
          <a:prstGeom prst="rect">
            <a:avLst/>
          </a:prstGeom>
        </p:spPr>
      </p:pic>
      <p:sp>
        <p:nvSpPr>
          <p:cNvPr id="8" name="Speech Bubble: Rectangle with Corners Rounded 5">
            <a:extLst>
              <a:ext uri="{FF2B5EF4-FFF2-40B4-BE49-F238E27FC236}">
                <a16:creationId xmlns:a16="http://schemas.microsoft.com/office/drawing/2014/main" id="{24D32FE4-EB78-1DF4-8CD3-E6F5D4B4E5DB}"/>
              </a:ext>
            </a:extLst>
          </p:cNvPr>
          <p:cNvSpPr/>
          <p:nvPr/>
        </p:nvSpPr>
        <p:spPr>
          <a:xfrm>
            <a:off x="8334766" y="4909249"/>
            <a:ext cx="2708571" cy="89780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853A51"/>
                </a:solidFill>
                <a:ea typeface="Open Sans"/>
                <a:cs typeface="Open Sans"/>
              </a:rPr>
              <a:t>Tip – </a:t>
            </a:r>
            <a:r>
              <a:rPr lang="en-US" dirty="0">
                <a:solidFill>
                  <a:schemeClr val="tx1"/>
                </a:solidFill>
                <a:ea typeface="Open Sans"/>
                <a:cs typeface="Open Sans"/>
              </a:rPr>
              <a:t>Read about CSR’s standing </a:t>
            </a:r>
            <a:r>
              <a:rPr lang="en-US" dirty="0">
                <a:solidFill>
                  <a:schemeClr val="tx1"/>
                </a:solidFill>
                <a:ea typeface="Open Sans"/>
                <a:cs typeface="Open Sans"/>
                <a:hlinkClick r:id="rId3"/>
              </a:rPr>
              <a:t>fellowship review groups</a:t>
            </a:r>
            <a:r>
              <a:rPr lang="en-US" dirty="0">
                <a:solidFill>
                  <a:schemeClr val="tx1"/>
                </a:solidFill>
                <a:ea typeface="Open Sans"/>
                <a:cs typeface="Open Sans"/>
              </a:rPr>
              <a:t>.</a:t>
            </a:r>
          </a:p>
        </p:txBody>
      </p:sp>
      <p:sp>
        <p:nvSpPr>
          <p:cNvPr id="9" name="Slide Number Placeholder 3">
            <a:extLst>
              <a:ext uri="{FF2B5EF4-FFF2-40B4-BE49-F238E27FC236}">
                <a16:creationId xmlns:a16="http://schemas.microsoft.com/office/drawing/2014/main" id="{FA66D26A-9459-F674-ECB9-8AC887977651}"/>
              </a:ext>
            </a:extLst>
          </p:cNvPr>
          <p:cNvSpPr>
            <a:spLocks noGrp="1"/>
          </p:cNvSpPr>
          <p:nvPr>
            <p:ph type="sldNum" sz="quarter" idx="12"/>
          </p:nvPr>
        </p:nvSpPr>
        <p:spPr>
          <a:xfrm>
            <a:off x="8079568" y="6356350"/>
            <a:ext cx="4023360" cy="365125"/>
          </a:xfrm>
        </p:spPr>
        <p:txBody>
          <a:bodyPr/>
          <a:lstStyle/>
          <a:p>
            <a:fld id="{6B501C70-5F60-456A-A5D9-23BC34510FC8}" type="slidenum">
              <a:rPr lang="en-US" smtClean="0"/>
              <a:pPr/>
              <a:t>9</a:t>
            </a:fld>
            <a:endParaRPr lang="en-US" dirty="0"/>
          </a:p>
        </p:txBody>
      </p:sp>
    </p:spTree>
    <p:extLst>
      <p:ext uri="{BB962C8B-B14F-4D97-AF65-F5344CB8AC3E}">
        <p14:creationId xmlns:p14="http://schemas.microsoft.com/office/powerpoint/2010/main" val="424664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NIH Grants">
      <a:dk1>
        <a:sysClr val="windowText" lastClr="000000"/>
      </a:dk1>
      <a:lt1>
        <a:sysClr val="window" lastClr="FFFFFF"/>
      </a:lt1>
      <a:dk2>
        <a:srgbClr val="0F263E"/>
      </a:dk2>
      <a:lt2>
        <a:srgbClr val="F2F2F2"/>
      </a:lt2>
      <a:accent1>
        <a:srgbClr val="20558A"/>
      </a:accent1>
      <a:accent2>
        <a:srgbClr val="853A51"/>
      </a:accent2>
      <a:accent3>
        <a:srgbClr val="94C4C1"/>
      </a:accent3>
      <a:accent4>
        <a:srgbClr val="6F7174"/>
      </a:accent4>
      <a:accent5>
        <a:srgbClr val="49A261"/>
      </a:accent5>
      <a:accent6>
        <a:srgbClr val="C91B1B"/>
      </a:accent6>
      <a:hlink>
        <a:srgbClr val="005EA2"/>
      </a:hlink>
      <a:folHlink>
        <a:srgbClr val="54278F"/>
      </a:folHlink>
    </a:clrScheme>
    <a:fontScheme name="NIH OER">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vert="horz" wrap="square" lIns="91440" tIns="45720" rIns="91440" bIns="45720" rtlCol="0" anchor="t">
        <a:normAutofit/>
      </a:bodyPr>
      <a:lstStyle>
        <a:defPPr marL="0" indent="0" algn="l">
          <a:lnSpc>
            <a:spcPct val="150000"/>
          </a:lnSpc>
          <a:buNone/>
          <a:defRPr sz="1200" dirty="0" smtClean="0">
            <a:solidFill>
              <a:schemeClr val="tx1"/>
            </a:solidFill>
            <a:latin typeface="Open Sans" panose="020B06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office theme</Template>
  <TotalTime>809</TotalTime>
  <Words>1125</Words>
  <Application>Microsoft Office PowerPoint</Application>
  <PresentationFormat>Widescreen</PresentationFormat>
  <Paragraphs>133</Paragraphs>
  <Slides>18</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Aptos</vt:lpstr>
      <vt:lpstr>Aptos Display</vt:lpstr>
      <vt:lpstr>Arial</vt:lpstr>
      <vt:lpstr>Calibri</vt:lpstr>
      <vt:lpstr>Courier New</vt:lpstr>
      <vt:lpstr>Open Sans</vt:lpstr>
      <vt:lpstr>Open Sans Extrabold</vt:lpstr>
      <vt:lpstr>Open Sans Extrabold</vt:lpstr>
      <vt:lpstr>Open Sans Light</vt:lpstr>
      <vt:lpstr>Open Sans Semibold</vt:lpstr>
      <vt:lpstr>Open Sans Semibold (Headings)</vt:lpstr>
      <vt:lpstr>Segoe UI</vt:lpstr>
      <vt:lpstr>Wingdings</vt:lpstr>
      <vt:lpstr>office theme</vt:lpstr>
      <vt:lpstr>Office Theme</vt:lpstr>
      <vt:lpstr>Focus on Fellowships</vt:lpstr>
      <vt:lpstr>Video Agenda</vt:lpstr>
      <vt:lpstr>Introduction to NIH Peer Review</vt:lpstr>
      <vt:lpstr>Which Ideas Should be Funded?</vt:lpstr>
      <vt:lpstr>NIH Peer Review Process</vt:lpstr>
      <vt:lpstr>Summary Statement</vt:lpstr>
      <vt:lpstr>First-stage Fellowship Peer Review</vt:lpstr>
      <vt:lpstr>The First Stage of Review Takes Place at the NIH Center for Scientific Review</vt:lpstr>
      <vt:lpstr>Review Groups Are Made Up of Scientific Experts</vt:lpstr>
      <vt:lpstr>Fellowship Review Criteria    1. Candidate’s Preparedness and Potential</vt:lpstr>
      <vt:lpstr>Fellowship Review Criteria    2. Research Training Plan</vt:lpstr>
      <vt:lpstr>Fellowship Review Criteria    3. Commitment to Candidate</vt:lpstr>
      <vt:lpstr>Second-stage Fellowship Peer Review</vt:lpstr>
      <vt:lpstr>The Second Stage of Review Takes Place at the Awarding Institute or Center</vt:lpstr>
      <vt:lpstr>Tips and Advice</vt:lpstr>
      <vt:lpstr>Who You Can Go to With Questions</vt:lpstr>
      <vt:lpstr>Preparing a Competitive Application</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Roberts, Benjamin (NIH/OD) [E]</cp:lastModifiedBy>
  <cp:revision>88</cp:revision>
  <dcterms:created xsi:type="dcterms:W3CDTF">2013-07-15T20:26:40Z</dcterms:created>
  <dcterms:modified xsi:type="dcterms:W3CDTF">2025-07-22T15:34:04Z</dcterms:modified>
</cp:coreProperties>
</file>