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6.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 id="2147483688" r:id="rId2"/>
    <p:sldMasterId id="2147483701" r:id="rId3"/>
    <p:sldMasterId id="2147483724" r:id="rId4"/>
    <p:sldMasterId id="2147483736" r:id="rId5"/>
    <p:sldMasterId id="2147483743" r:id="rId6"/>
    <p:sldMasterId id="2147483755" r:id="rId7"/>
  </p:sldMasterIdLst>
  <p:notesMasterIdLst>
    <p:notesMasterId r:id="rId53"/>
  </p:notesMasterIdLst>
  <p:handoutMasterIdLst>
    <p:handoutMasterId r:id="rId54"/>
  </p:handoutMasterIdLst>
  <p:sldIdLst>
    <p:sldId id="269" r:id="rId8"/>
    <p:sldId id="498" r:id="rId9"/>
    <p:sldId id="497" r:id="rId10"/>
    <p:sldId id="499" r:id="rId11"/>
    <p:sldId id="529" r:id="rId12"/>
    <p:sldId id="476" r:id="rId13"/>
    <p:sldId id="559" r:id="rId14"/>
    <p:sldId id="503" r:id="rId15"/>
    <p:sldId id="504" r:id="rId16"/>
    <p:sldId id="505" r:id="rId17"/>
    <p:sldId id="534" r:id="rId18"/>
    <p:sldId id="506" r:id="rId19"/>
    <p:sldId id="509" r:id="rId20"/>
    <p:sldId id="448" r:id="rId21"/>
    <p:sldId id="557" r:id="rId22"/>
    <p:sldId id="507" r:id="rId23"/>
    <p:sldId id="513" r:id="rId24"/>
    <p:sldId id="508" r:id="rId25"/>
    <p:sldId id="482" r:id="rId26"/>
    <p:sldId id="523" r:id="rId27"/>
    <p:sldId id="558" r:id="rId28"/>
    <p:sldId id="524" r:id="rId29"/>
    <p:sldId id="512" r:id="rId30"/>
    <p:sldId id="561" r:id="rId31"/>
    <p:sldId id="486" r:id="rId32"/>
    <p:sldId id="563" r:id="rId33"/>
    <p:sldId id="562" r:id="rId34"/>
    <p:sldId id="536" r:id="rId35"/>
    <p:sldId id="539" r:id="rId36"/>
    <p:sldId id="540" r:id="rId37"/>
    <p:sldId id="555" r:id="rId38"/>
    <p:sldId id="541" r:id="rId39"/>
    <p:sldId id="556" r:id="rId40"/>
    <p:sldId id="554" r:id="rId41"/>
    <p:sldId id="542" r:id="rId42"/>
    <p:sldId id="489" r:id="rId43"/>
    <p:sldId id="545" r:id="rId44"/>
    <p:sldId id="564" r:id="rId45"/>
    <p:sldId id="538" r:id="rId46"/>
    <p:sldId id="548" r:id="rId47"/>
    <p:sldId id="549" r:id="rId48"/>
    <p:sldId id="546" r:id="rId49"/>
    <p:sldId id="514" r:id="rId50"/>
    <p:sldId id="487" r:id="rId51"/>
    <p:sldId id="488" r:id="rId52"/>
  </p:sldIdLst>
  <p:sldSz cx="12192000" cy="6858000"/>
  <p:notesSz cx="6950075" cy="9236075"/>
  <p:custDataLst>
    <p:tags r:id="rId5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 Yvonne (OS/OASH)" initials="LY(" lastIdx="1" clrIdx="0">
    <p:extLst>
      <p:ext uri="{19B8F6BF-5375-455C-9EA6-DF929625EA0E}">
        <p15:presenceInfo xmlns:p15="http://schemas.microsoft.com/office/powerpoint/2012/main" userId="S-1-5-21-1747495209-1248221918-2216747781-1335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77E"/>
    <a:srgbClr val="AEEA4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32" autoAdjust="0"/>
    <p:restoredTop sz="71093" autoAdjust="0"/>
  </p:normalViewPr>
  <p:slideViewPr>
    <p:cSldViewPr snapToGrid="0" showGuides="1">
      <p:cViewPr varScale="1">
        <p:scale>
          <a:sx n="81" d="100"/>
          <a:sy n="81" d="100"/>
        </p:scale>
        <p:origin x="288" y="84"/>
      </p:cViewPr>
      <p:guideLst>
        <p:guide orient="horz" pos="2160"/>
        <p:guide pos="3840"/>
      </p:guideLst>
    </p:cSldViewPr>
  </p:slideViewPr>
  <p:outlineViewPr>
    <p:cViewPr>
      <p:scale>
        <a:sx n="33" d="100"/>
        <a:sy n="33" d="100"/>
      </p:scale>
      <p:origin x="0" y="-38298"/>
    </p:cViewPr>
  </p:outlineViewPr>
  <p:notesTextViewPr>
    <p:cViewPr>
      <p:scale>
        <a:sx n="3" d="2"/>
        <a:sy n="3" d="2"/>
      </p:scale>
      <p:origin x="0" y="0"/>
    </p:cViewPr>
  </p:notesTextViewPr>
  <p:sorterViewPr>
    <p:cViewPr varScale="1">
      <p:scale>
        <a:sx n="100" d="100"/>
        <a:sy n="100" d="100"/>
      </p:scale>
      <p:origin x="0" y="0"/>
    </p:cViewPr>
  </p:sorterViewPr>
  <p:notesViewPr>
    <p:cSldViewPr snapToGrid="0" showGuides="1">
      <p:cViewPr varScale="1">
        <p:scale>
          <a:sx n="85" d="100"/>
          <a:sy n="85" d="100"/>
        </p:scale>
        <p:origin x="888"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tags" Target="tags/tag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notesMaster" Target="notesMasters/notesMaster1.xml"/><Relationship Id="rId58"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commentAuthors" Target="commentAuthor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s>
</file>

<file path=ppt/diagrams/_rels/data1.xml.rels><?xml version="1.0" encoding="UTF-8" standalone="yes"?>
<Relationships xmlns="http://schemas.openxmlformats.org/package/2006/relationships"><Relationship Id="rId1" Type="http://schemas.openxmlformats.org/officeDocument/2006/relationships/image" Target="../media/image15.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B3ED76-5470-4D94-944F-85FBD980CB00}"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US"/>
        </a:p>
      </dgm:t>
    </dgm:pt>
    <dgm:pt modelId="{344503D0-0A8B-4A74-8BCE-F2F900BF1FFD}">
      <dgm:prSet phldrT="[Text]" custT="1"/>
      <dgm:spPr>
        <a:blipFill rotWithShape="0">
          <a:blip xmlns:r="http://schemas.openxmlformats.org/officeDocument/2006/relationships" r:embed="rId1"/>
          <a:stretch>
            <a:fillRect/>
          </a:stretch>
        </a:blipFill>
      </dgm:spPr>
      <dgm:t>
        <a:bodyPr/>
        <a:lstStyle/>
        <a:p>
          <a:endParaRPr lang="en-US" sz="2000" b="1" dirty="0"/>
        </a:p>
      </dgm:t>
    </dgm:pt>
    <dgm:pt modelId="{3D815CC3-6E3A-4643-B7B7-705DB8F74A3D}" type="parTrans" cxnId="{5BC95827-13E7-4359-9C76-6CD289571F90}">
      <dgm:prSet/>
      <dgm:spPr/>
      <dgm:t>
        <a:bodyPr/>
        <a:lstStyle/>
        <a:p>
          <a:endParaRPr lang="en-US"/>
        </a:p>
      </dgm:t>
    </dgm:pt>
    <dgm:pt modelId="{19F046DF-5BFD-40CA-A5D7-95763AFB6608}" type="sibTrans" cxnId="{5BC95827-13E7-4359-9C76-6CD289571F90}">
      <dgm:prSet/>
      <dgm:spPr/>
      <dgm:t>
        <a:bodyPr/>
        <a:lstStyle/>
        <a:p>
          <a:endParaRPr lang="en-US"/>
        </a:p>
      </dgm:t>
    </dgm:pt>
    <dgm:pt modelId="{53AC7803-2C20-47E7-9C00-76F6E101AB73}">
      <dgm:prSet phldrT="[Text]"/>
      <dgm:spPr/>
      <dgm:t>
        <a:bodyPr/>
        <a:lstStyle/>
        <a:p>
          <a:r>
            <a:rPr lang="en-US" b="1" dirty="0"/>
            <a:t>CONTEXT</a:t>
          </a:r>
        </a:p>
      </dgm:t>
    </dgm:pt>
    <dgm:pt modelId="{4795A962-84FA-4D4F-8B29-448FAE6EAA1C}" type="parTrans" cxnId="{C7054234-C5C3-460B-BE99-53AE85C28210}">
      <dgm:prSet/>
      <dgm:spPr/>
      <dgm:t>
        <a:bodyPr/>
        <a:lstStyle/>
        <a:p>
          <a:endParaRPr lang="en-US"/>
        </a:p>
      </dgm:t>
    </dgm:pt>
    <dgm:pt modelId="{D870468F-5899-41FD-86F7-8C5C3D80A0BF}" type="sibTrans" cxnId="{C7054234-C5C3-460B-BE99-53AE85C28210}">
      <dgm:prSet/>
      <dgm:spPr/>
      <dgm:t>
        <a:bodyPr/>
        <a:lstStyle/>
        <a:p>
          <a:endParaRPr lang="en-US"/>
        </a:p>
      </dgm:t>
    </dgm:pt>
    <dgm:pt modelId="{914491E2-D0B1-4BCA-B236-4D7ACCE5400A}">
      <dgm:prSet phldrT="[Text]"/>
      <dgm:spPr/>
      <dgm:t>
        <a:bodyPr/>
        <a:lstStyle/>
        <a:p>
          <a:r>
            <a:rPr lang="en-US" b="1" dirty="0"/>
            <a:t>LANGUAGE</a:t>
          </a:r>
        </a:p>
      </dgm:t>
    </dgm:pt>
    <dgm:pt modelId="{566F91E7-A5AB-4A88-93CD-C643CED79049}" type="parTrans" cxnId="{01AACB52-E795-4DAA-B8CE-2022E9EA8051}">
      <dgm:prSet/>
      <dgm:spPr/>
      <dgm:t>
        <a:bodyPr/>
        <a:lstStyle/>
        <a:p>
          <a:endParaRPr lang="en-US"/>
        </a:p>
      </dgm:t>
    </dgm:pt>
    <dgm:pt modelId="{2E6E4D93-BA99-4E1F-A325-1CA7669CF326}" type="sibTrans" cxnId="{01AACB52-E795-4DAA-B8CE-2022E9EA8051}">
      <dgm:prSet/>
      <dgm:spPr/>
      <dgm:t>
        <a:bodyPr/>
        <a:lstStyle/>
        <a:p>
          <a:endParaRPr lang="en-US"/>
        </a:p>
      </dgm:t>
    </dgm:pt>
    <dgm:pt modelId="{6CC7194D-D1A4-45F0-8A12-4012A2AE87E3}">
      <dgm:prSet phldrT="[Text]"/>
      <dgm:spPr/>
      <dgm:t>
        <a:bodyPr/>
        <a:lstStyle/>
        <a:p>
          <a:r>
            <a:rPr lang="en-US" b="1" dirty="0"/>
            <a:t>PRESENTATION</a:t>
          </a:r>
        </a:p>
      </dgm:t>
    </dgm:pt>
    <dgm:pt modelId="{94BB316D-76E5-4C86-9A01-8787C9583BCD}" type="parTrans" cxnId="{A4DEBEA6-4B4C-499B-86DA-75D5B7252207}">
      <dgm:prSet/>
      <dgm:spPr/>
      <dgm:t>
        <a:bodyPr/>
        <a:lstStyle/>
        <a:p>
          <a:endParaRPr lang="en-US"/>
        </a:p>
      </dgm:t>
    </dgm:pt>
    <dgm:pt modelId="{D6059F2C-C18F-43FE-89F6-1F838592E244}" type="sibTrans" cxnId="{A4DEBEA6-4B4C-499B-86DA-75D5B7252207}">
      <dgm:prSet/>
      <dgm:spPr/>
      <dgm:t>
        <a:bodyPr/>
        <a:lstStyle/>
        <a:p>
          <a:endParaRPr lang="en-US"/>
        </a:p>
      </dgm:t>
    </dgm:pt>
    <dgm:pt modelId="{A67DD763-1E9A-416C-8052-4DC8B73A9651}">
      <dgm:prSet phldrT="[Text]"/>
      <dgm:spPr/>
      <dgm:t>
        <a:bodyPr/>
        <a:lstStyle/>
        <a:p>
          <a:r>
            <a:rPr lang="en-US" b="1" dirty="0"/>
            <a:t>CONTENT</a:t>
          </a:r>
        </a:p>
      </dgm:t>
    </dgm:pt>
    <dgm:pt modelId="{661BBDB3-1876-4830-B3FD-665F28500A2D}" type="parTrans" cxnId="{D423D8BC-5824-417E-9CEE-6BCC8C923D69}">
      <dgm:prSet/>
      <dgm:spPr/>
      <dgm:t>
        <a:bodyPr/>
        <a:lstStyle/>
        <a:p>
          <a:endParaRPr lang="en-US"/>
        </a:p>
      </dgm:t>
    </dgm:pt>
    <dgm:pt modelId="{68E65185-1EFB-49B9-BB1F-6C22799F1E64}" type="sibTrans" cxnId="{D423D8BC-5824-417E-9CEE-6BCC8C923D69}">
      <dgm:prSet/>
      <dgm:spPr/>
      <dgm:t>
        <a:bodyPr/>
        <a:lstStyle/>
        <a:p>
          <a:endParaRPr lang="en-US"/>
        </a:p>
      </dgm:t>
    </dgm:pt>
    <dgm:pt modelId="{AA12C168-FCFB-444B-9A48-6ADF548CE1C9}" type="pres">
      <dgm:prSet presAssocID="{ABB3ED76-5470-4D94-944F-85FBD980CB00}" presName="Name0" presStyleCnt="0">
        <dgm:presLayoutVars>
          <dgm:chMax val="1"/>
          <dgm:dir/>
          <dgm:animLvl val="ctr"/>
          <dgm:resizeHandles val="exact"/>
        </dgm:presLayoutVars>
      </dgm:prSet>
      <dgm:spPr/>
    </dgm:pt>
    <dgm:pt modelId="{B7C10BFC-DA11-4E2B-A1AF-8B2A6F1D3C24}" type="pres">
      <dgm:prSet presAssocID="{344503D0-0A8B-4A74-8BCE-F2F900BF1FFD}" presName="centerShape" presStyleLbl="node0" presStyleIdx="0" presStyleCnt="1" custScaleX="270087" custScaleY="336523" custLinFactNeighborX="-184" custLinFactNeighborY="-3585"/>
      <dgm:spPr/>
    </dgm:pt>
    <dgm:pt modelId="{6D473146-B996-425B-950A-FF3D92C5401A}" type="pres">
      <dgm:prSet presAssocID="{4795A962-84FA-4D4F-8B29-448FAE6EAA1C}" presName="parTrans" presStyleLbl="sibTrans2D1" presStyleIdx="0" presStyleCnt="4" custLinFactNeighborX="-25525" custLinFactNeighborY="-55425"/>
      <dgm:spPr/>
    </dgm:pt>
    <dgm:pt modelId="{6C4D3F05-FBA0-4433-8109-7DF4070A450A}" type="pres">
      <dgm:prSet presAssocID="{4795A962-84FA-4D4F-8B29-448FAE6EAA1C}" presName="connectorText" presStyleLbl="sibTrans2D1" presStyleIdx="0" presStyleCnt="4"/>
      <dgm:spPr/>
    </dgm:pt>
    <dgm:pt modelId="{D96C2E4D-FAB1-4A2B-AA63-87BA8132F882}" type="pres">
      <dgm:prSet presAssocID="{53AC7803-2C20-47E7-9C00-76F6E101AB73}" presName="node" presStyleLbl="node1" presStyleIdx="0" presStyleCnt="4" custScaleX="167602" custScaleY="104181" custRadScaleRad="234086" custRadScaleInc="-158904">
        <dgm:presLayoutVars>
          <dgm:bulletEnabled val="1"/>
        </dgm:presLayoutVars>
      </dgm:prSet>
      <dgm:spPr/>
    </dgm:pt>
    <dgm:pt modelId="{D3C0C1D6-F7C4-48C9-9DE9-9149E627765A}" type="pres">
      <dgm:prSet presAssocID="{566F91E7-A5AB-4A88-93CD-C643CED79049}" presName="parTrans" presStyleLbl="sibTrans2D1" presStyleIdx="1" presStyleCnt="4" custLinFactNeighborX="17677" custLinFactNeighborY="70083"/>
      <dgm:spPr/>
    </dgm:pt>
    <dgm:pt modelId="{979A67B9-AF12-4BB3-A901-B0B1C884BF08}" type="pres">
      <dgm:prSet presAssocID="{566F91E7-A5AB-4A88-93CD-C643CED79049}" presName="connectorText" presStyleLbl="sibTrans2D1" presStyleIdx="1" presStyleCnt="4"/>
      <dgm:spPr/>
    </dgm:pt>
    <dgm:pt modelId="{9B2BF431-F4BC-4720-A73B-AAAF085F3A73}" type="pres">
      <dgm:prSet presAssocID="{914491E2-D0B1-4BCA-B236-4D7ACCE5400A}" presName="node" presStyleLbl="node1" presStyleIdx="1" presStyleCnt="4" custScaleX="173639" custScaleY="108762" custRadScaleRad="239050" custRadScaleInc="35621">
        <dgm:presLayoutVars>
          <dgm:bulletEnabled val="1"/>
        </dgm:presLayoutVars>
      </dgm:prSet>
      <dgm:spPr/>
    </dgm:pt>
    <dgm:pt modelId="{4A6E9318-16BD-45F9-ABC0-3D6E5943E04E}" type="pres">
      <dgm:prSet presAssocID="{94BB316D-76E5-4C86-9A01-8787C9583BCD}" presName="parTrans" presStyleLbl="sibTrans2D1" presStyleIdx="2" presStyleCnt="4" custLinFactNeighborX="27571" custLinFactNeighborY="-85858"/>
      <dgm:spPr/>
    </dgm:pt>
    <dgm:pt modelId="{7EB81DF3-A3FE-434E-BD05-37515D09F29C}" type="pres">
      <dgm:prSet presAssocID="{94BB316D-76E5-4C86-9A01-8787C9583BCD}" presName="connectorText" presStyleLbl="sibTrans2D1" presStyleIdx="2" presStyleCnt="4"/>
      <dgm:spPr/>
    </dgm:pt>
    <dgm:pt modelId="{8538EDED-4775-44AB-BD8A-4620E8544372}" type="pres">
      <dgm:prSet presAssocID="{6CC7194D-D1A4-45F0-8A12-4012A2AE87E3}" presName="node" presStyleLbl="node1" presStyleIdx="2" presStyleCnt="4" custScaleX="183753" custScaleY="117671" custRadScaleRad="230946" custRadScaleInc="-242824">
        <dgm:presLayoutVars>
          <dgm:bulletEnabled val="1"/>
        </dgm:presLayoutVars>
      </dgm:prSet>
      <dgm:spPr/>
    </dgm:pt>
    <dgm:pt modelId="{5D597695-945E-4F0F-B02D-9B6C8DD7B6FD}" type="pres">
      <dgm:prSet presAssocID="{661BBDB3-1876-4830-B3FD-665F28500A2D}" presName="parTrans" presStyleLbl="sibTrans2D1" presStyleIdx="3" presStyleCnt="4" custLinFactNeighborX="-23634" custLinFactNeighborY="39805"/>
      <dgm:spPr/>
    </dgm:pt>
    <dgm:pt modelId="{6DD03876-57A9-4AEB-8E04-F540C92FDF09}" type="pres">
      <dgm:prSet presAssocID="{661BBDB3-1876-4830-B3FD-665F28500A2D}" presName="connectorText" presStyleLbl="sibTrans2D1" presStyleIdx="3" presStyleCnt="4"/>
      <dgm:spPr/>
    </dgm:pt>
    <dgm:pt modelId="{1CF1C679-9C1C-41CB-BE18-948206702E06}" type="pres">
      <dgm:prSet presAssocID="{A67DD763-1E9A-416C-8052-4DC8B73A9651}" presName="node" presStyleLbl="node1" presStyleIdx="3" presStyleCnt="4" custScaleX="172782" custScaleY="108051" custRadScaleRad="234061" custRadScaleInc="-33890">
        <dgm:presLayoutVars>
          <dgm:bulletEnabled val="1"/>
        </dgm:presLayoutVars>
      </dgm:prSet>
      <dgm:spPr/>
    </dgm:pt>
  </dgm:ptLst>
  <dgm:cxnLst>
    <dgm:cxn modelId="{937BCD06-22A2-4286-BF36-40CEB00BBE38}" type="presOf" srcId="{344503D0-0A8B-4A74-8BCE-F2F900BF1FFD}" destId="{B7C10BFC-DA11-4E2B-A1AF-8B2A6F1D3C24}" srcOrd="0" destOrd="0" presId="urn:microsoft.com/office/officeart/2005/8/layout/radial5"/>
    <dgm:cxn modelId="{7BD2CD09-5469-4AED-A91A-81224E69A3AC}" type="presOf" srcId="{914491E2-D0B1-4BCA-B236-4D7ACCE5400A}" destId="{9B2BF431-F4BC-4720-A73B-AAAF085F3A73}" srcOrd="0" destOrd="0" presId="urn:microsoft.com/office/officeart/2005/8/layout/radial5"/>
    <dgm:cxn modelId="{18447617-BBBB-41D5-90E6-37DAD49B6A4B}" type="presOf" srcId="{ABB3ED76-5470-4D94-944F-85FBD980CB00}" destId="{AA12C168-FCFB-444B-9A48-6ADF548CE1C9}" srcOrd="0" destOrd="0" presId="urn:microsoft.com/office/officeart/2005/8/layout/radial5"/>
    <dgm:cxn modelId="{998BEE1C-B8ED-41FC-A634-1EA0597DB324}" type="presOf" srcId="{661BBDB3-1876-4830-B3FD-665F28500A2D}" destId="{6DD03876-57A9-4AEB-8E04-F540C92FDF09}" srcOrd="1" destOrd="0" presId="urn:microsoft.com/office/officeart/2005/8/layout/radial5"/>
    <dgm:cxn modelId="{587D1C1F-1BCC-4E15-97A9-99068AFBD241}" type="presOf" srcId="{A67DD763-1E9A-416C-8052-4DC8B73A9651}" destId="{1CF1C679-9C1C-41CB-BE18-948206702E06}" srcOrd="0" destOrd="0" presId="urn:microsoft.com/office/officeart/2005/8/layout/radial5"/>
    <dgm:cxn modelId="{5BC95827-13E7-4359-9C76-6CD289571F90}" srcId="{ABB3ED76-5470-4D94-944F-85FBD980CB00}" destId="{344503D0-0A8B-4A74-8BCE-F2F900BF1FFD}" srcOrd="0" destOrd="0" parTransId="{3D815CC3-6E3A-4643-B7B7-705DB8F74A3D}" sibTransId="{19F046DF-5BFD-40CA-A5D7-95763AFB6608}"/>
    <dgm:cxn modelId="{C7054234-C5C3-460B-BE99-53AE85C28210}" srcId="{344503D0-0A8B-4A74-8BCE-F2F900BF1FFD}" destId="{53AC7803-2C20-47E7-9C00-76F6E101AB73}" srcOrd="0" destOrd="0" parTransId="{4795A962-84FA-4D4F-8B29-448FAE6EAA1C}" sibTransId="{D870468F-5899-41FD-86F7-8C5C3D80A0BF}"/>
    <dgm:cxn modelId="{8597EB68-0D5E-4EC4-A004-2F47B29C6375}" type="presOf" srcId="{566F91E7-A5AB-4A88-93CD-C643CED79049}" destId="{979A67B9-AF12-4BB3-A901-B0B1C884BF08}" srcOrd="1" destOrd="0" presId="urn:microsoft.com/office/officeart/2005/8/layout/radial5"/>
    <dgm:cxn modelId="{D1FA436D-40CD-4E8A-A29D-929E9384AA75}" type="presOf" srcId="{6CC7194D-D1A4-45F0-8A12-4012A2AE87E3}" destId="{8538EDED-4775-44AB-BD8A-4620E8544372}" srcOrd="0" destOrd="0" presId="urn:microsoft.com/office/officeart/2005/8/layout/radial5"/>
    <dgm:cxn modelId="{01AACB52-E795-4DAA-B8CE-2022E9EA8051}" srcId="{344503D0-0A8B-4A74-8BCE-F2F900BF1FFD}" destId="{914491E2-D0B1-4BCA-B236-4D7ACCE5400A}" srcOrd="1" destOrd="0" parTransId="{566F91E7-A5AB-4A88-93CD-C643CED79049}" sibTransId="{2E6E4D93-BA99-4E1F-A325-1CA7669CF326}"/>
    <dgm:cxn modelId="{4037B75A-FD60-4FF6-93C8-25FF7486B6D8}" type="presOf" srcId="{53AC7803-2C20-47E7-9C00-76F6E101AB73}" destId="{D96C2E4D-FAB1-4A2B-AA63-87BA8132F882}" srcOrd="0" destOrd="0" presId="urn:microsoft.com/office/officeart/2005/8/layout/radial5"/>
    <dgm:cxn modelId="{DAA9F284-B224-4266-8BE4-16CECE505D82}" type="presOf" srcId="{4795A962-84FA-4D4F-8B29-448FAE6EAA1C}" destId="{6C4D3F05-FBA0-4433-8109-7DF4070A450A}" srcOrd="1" destOrd="0" presId="urn:microsoft.com/office/officeart/2005/8/layout/radial5"/>
    <dgm:cxn modelId="{56500385-EDED-472B-982E-9FFB9586E837}" type="presOf" srcId="{94BB316D-76E5-4C86-9A01-8787C9583BCD}" destId="{7EB81DF3-A3FE-434E-BD05-37515D09F29C}" srcOrd="1" destOrd="0" presId="urn:microsoft.com/office/officeart/2005/8/layout/radial5"/>
    <dgm:cxn modelId="{D6AA6F8D-C685-47BD-A15D-E78BA41FE6EA}" type="presOf" srcId="{661BBDB3-1876-4830-B3FD-665F28500A2D}" destId="{5D597695-945E-4F0F-B02D-9B6C8DD7B6FD}" srcOrd="0" destOrd="0" presId="urn:microsoft.com/office/officeart/2005/8/layout/radial5"/>
    <dgm:cxn modelId="{EA63299A-A5BF-4658-B72B-9D112EB2D3EA}" type="presOf" srcId="{4795A962-84FA-4D4F-8B29-448FAE6EAA1C}" destId="{6D473146-B996-425B-950A-FF3D92C5401A}" srcOrd="0" destOrd="0" presId="urn:microsoft.com/office/officeart/2005/8/layout/radial5"/>
    <dgm:cxn modelId="{A4DEBEA6-4B4C-499B-86DA-75D5B7252207}" srcId="{344503D0-0A8B-4A74-8BCE-F2F900BF1FFD}" destId="{6CC7194D-D1A4-45F0-8A12-4012A2AE87E3}" srcOrd="2" destOrd="0" parTransId="{94BB316D-76E5-4C86-9A01-8787C9583BCD}" sibTransId="{D6059F2C-C18F-43FE-89F6-1F838592E244}"/>
    <dgm:cxn modelId="{332D55AB-09A6-469C-A7F0-8C1576773AA9}" type="presOf" srcId="{94BB316D-76E5-4C86-9A01-8787C9583BCD}" destId="{4A6E9318-16BD-45F9-ABC0-3D6E5943E04E}" srcOrd="0" destOrd="0" presId="urn:microsoft.com/office/officeart/2005/8/layout/radial5"/>
    <dgm:cxn modelId="{D423D8BC-5824-417E-9CEE-6BCC8C923D69}" srcId="{344503D0-0A8B-4A74-8BCE-F2F900BF1FFD}" destId="{A67DD763-1E9A-416C-8052-4DC8B73A9651}" srcOrd="3" destOrd="0" parTransId="{661BBDB3-1876-4830-B3FD-665F28500A2D}" sibTransId="{68E65185-1EFB-49B9-BB1F-6C22799F1E64}"/>
    <dgm:cxn modelId="{0F3280EC-4302-4730-B84B-6476C6786149}" type="presOf" srcId="{566F91E7-A5AB-4A88-93CD-C643CED79049}" destId="{D3C0C1D6-F7C4-48C9-9DE9-9149E627765A}" srcOrd="0" destOrd="0" presId="urn:microsoft.com/office/officeart/2005/8/layout/radial5"/>
    <dgm:cxn modelId="{7F0B17C0-C761-4B0B-B945-C9A8690939D8}" type="presParOf" srcId="{AA12C168-FCFB-444B-9A48-6ADF548CE1C9}" destId="{B7C10BFC-DA11-4E2B-A1AF-8B2A6F1D3C24}" srcOrd="0" destOrd="0" presId="urn:microsoft.com/office/officeart/2005/8/layout/radial5"/>
    <dgm:cxn modelId="{A863F669-E5D0-468F-91DB-9F3CD6C02567}" type="presParOf" srcId="{AA12C168-FCFB-444B-9A48-6ADF548CE1C9}" destId="{6D473146-B996-425B-950A-FF3D92C5401A}" srcOrd="1" destOrd="0" presId="urn:microsoft.com/office/officeart/2005/8/layout/radial5"/>
    <dgm:cxn modelId="{591E7739-FC7F-4A76-BAF3-2089B0DBA67C}" type="presParOf" srcId="{6D473146-B996-425B-950A-FF3D92C5401A}" destId="{6C4D3F05-FBA0-4433-8109-7DF4070A450A}" srcOrd="0" destOrd="0" presId="urn:microsoft.com/office/officeart/2005/8/layout/radial5"/>
    <dgm:cxn modelId="{8C0A081D-186B-4D25-B2C4-99B1497B62B3}" type="presParOf" srcId="{AA12C168-FCFB-444B-9A48-6ADF548CE1C9}" destId="{D96C2E4D-FAB1-4A2B-AA63-87BA8132F882}" srcOrd="2" destOrd="0" presId="urn:microsoft.com/office/officeart/2005/8/layout/radial5"/>
    <dgm:cxn modelId="{3D965995-9375-41E8-9C1A-C971DD5B3C91}" type="presParOf" srcId="{AA12C168-FCFB-444B-9A48-6ADF548CE1C9}" destId="{D3C0C1D6-F7C4-48C9-9DE9-9149E627765A}" srcOrd="3" destOrd="0" presId="urn:microsoft.com/office/officeart/2005/8/layout/radial5"/>
    <dgm:cxn modelId="{3CA71E7C-1264-4A6E-BDA6-578FEFAF5476}" type="presParOf" srcId="{D3C0C1D6-F7C4-48C9-9DE9-9149E627765A}" destId="{979A67B9-AF12-4BB3-A901-B0B1C884BF08}" srcOrd="0" destOrd="0" presId="urn:microsoft.com/office/officeart/2005/8/layout/radial5"/>
    <dgm:cxn modelId="{8C2A1230-7184-4800-A847-6190EC3E26D8}" type="presParOf" srcId="{AA12C168-FCFB-444B-9A48-6ADF548CE1C9}" destId="{9B2BF431-F4BC-4720-A73B-AAAF085F3A73}" srcOrd="4" destOrd="0" presId="urn:microsoft.com/office/officeart/2005/8/layout/radial5"/>
    <dgm:cxn modelId="{24A683F5-E01F-47DB-8270-E2D3B6F94537}" type="presParOf" srcId="{AA12C168-FCFB-444B-9A48-6ADF548CE1C9}" destId="{4A6E9318-16BD-45F9-ABC0-3D6E5943E04E}" srcOrd="5" destOrd="0" presId="urn:microsoft.com/office/officeart/2005/8/layout/radial5"/>
    <dgm:cxn modelId="{F9D6AE70-02B4-41D4-8A49-6F43F4CFE2C1}" type="presParOf" srcId="{4A6E9318-16BD-45F9-ABC0-3D6E5943E04E}" destId="{7EB81DF3-A3FE-434E-BD05-37515D09F29C}" srcOrd="0" destOrd="0" presId="urn:microsoft.com/office/officeart/2005/8/layout/radial5"/>
    <dgm:cxn modelId="{70F06D77-B573-4300-B28C-69AF6D4CDC24}" type="presParOf" srcId="{AA12C168-FCFB-444B-9A48-6ADF548CE1C9}" destId="{8538EDED-4775-44AB-BD8A-4620E8544372}" srcOrd="6" destOrd="0" presId="urn:microsoft.com/office/officeart/2005/8/layout/radial5"/>
    <dgm:cxn modelId="{88C9E0EE-D26E-4C32-A467-1BFEF1F2F155}" type="presParOf" srcId="{AA12C168-FCFB-444B-9A48-6ADF548CE1C9}" destId="{5D597695-945E-4F0F-B02D-9B6C8DD7B6FD}" srcOrd="7" destOrd="0" presId="urn:microsoft.com/office/officeart/2005/8/layout/radial5"/>
    <dgm:cxn modelId="{8EB6A0EC-85A4-46AB-AB90-FD3AB5A1C0BC}" type="presParOf" srcId="{5D597695-945E-4F0F-B02D-9B6C8DD7B6FD}" destId="{6DD03876-57A9-4AEB-8E04-F540C92FDF09}" srcOrd="0" destOrd="0" presId="urn:microsoft.com/office/officeart/2005/8/layout/radial5"/>
    <dgm:cxn modelId="{1F73E178-4255-41DE-8030-D27B5B03FEA5}" type="presParOf" srcId="{AA12C168-FCFB-444B-9A48-6ADF548CE1C9}" destId="{1CF1C679-9C1C-41CB-BE18-948206702E06}" srcOrd="8"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C10BFC-DA11-4E2B-A1AF-8B2A6F1D3C24}">
      <dsp:nvSpPr>
        <dsp:cNvPr id="0" name=""/>
        <dsp:cNvSpPr/>
      </dsp:nvSpPr>
      <dsp:spPr>
        <a:xfrm>
          <a:off x="3981888" y="407079"/>
          <a:ext cx="2990296" cy="3725849"/>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b="1" kern="1200" dirty="0"/>
        </a:p>
      </dsp:txBody>
      <dsp:txXfrm>
        <a:off x="4419807" y="952717"/>
        <a:ext cx="2114458" cy="2634573"/>
      </dsp:txXfrm>
    </dsp:sp>
    <dsp:sp modelId="{6D473146-B996-425B-950A-FF3D92C5401A}">
      <dsp:nvSpPr>
        <dsp:cNvPr id="0" name=""/>
        <dsp:cNvSpPr/>
      </dsp:nvSpPr>
      <dsp:spPr>
        <a:xfrm rot="11810362">
          <a:off x="2611819" y="1140768"/>
          <a:ext cx="865866" cy="43628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10800000">
        <a:off x="2739899" y="1246983"/>
        <a:ext cx="734980" cy="261772"/>
      </dsp:txXfrm>
    </dsp:sp>
    <dsp:sp modelId="{D96C2E4D-FAB1-4A2B-AA63-87BA8132F882}">
      <dsp:nvSpPr>
        <dsp:cNvPr id="0" name=""/>
        <dsp:cNvSpPr/>
      </dsp:nvSpPr>
      <dsp:spPr>
        <a:xfrm>
          <a:off x="418338" y="395945"/>
          <a:ext cx="2150662" cy="133684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t>CONTEXT</a:t>
          </a:r>
        </a:p>
      </dsp:txBody>
      <dsp:txXfrm>
        <a:off x="733295" y="591722"/>
        <a:ext cx="1520748" cy="945292"/>
      </dsp:txXfrm>
    </dsp:sp>
    <dsp:sp modelId="{D3C0C1D6-F7C4-48C9-9DE9-9149E627765A}">
      <dsp:nvSpPr>
        <dsp:cNvPr id="0" name=""/>
        <dsp:cNvSpPr/>
      </dsp:nvSpPr>
      <dsp:spPr>
        <a:xfrm rot="1058438">
          <a:off x="7442794" y="3079567"/>
          <a:ext cx="942086" cy="43628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7445871" y="3146992"/>
        <a:ext cx="811200" cy="261772"/>
      </dsp:txXfrm>
    </dsp:sp>
    <dsp:sp modelId="{9B2BF431-F4BC-4720-A73B-AAAF085F3A73}">
      <dsp:nvSpPr>
        <dsp:cNvPr id="0" name=""/>
        <dsp:cNvSpPr/>
      </dsp:nvSpPr>
      <dsp:spPr>
        <a:xfrm>
          <a:off x="8498994" y="2887442"/>
          <a:ext cx="2228128" cy="139562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t>LANGUAGE</a:t>
          </a:r>
        </a:p>
      </dsp:txBody>
      <dsp:txXfrm>
        <a:off x="8825296" y="3091827"/>
        <a:ext cx="1575524" cy="986859"/>
      </dsp:txXfrm>
    </dsp:sp>
    <dsp:sp modelId="{4A6E9318-16BD-45F9-ABC0-3D6E5943E04E}">
      <dsp:nvSpPr>
        <dsp:cNvPr id="0" name=""/>
        <dsp:cNvSpPr/>
      </dsp:nvSpPr>
      <dsp:spPr>
        <a:xfrm rot="20547182">
          <a:off x="7437376" y="1001492"/>
          <a:ext cx="788506" cy="43628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7440421" y="1108479"/>
        <a:ext cx="657620" cy="261772"/>
      </dsp:txXfrm>
    </dsp:sp>
    <dsp:sp modelId="{8538EDED-4775-44AB-BD8A-4620E8544372}">
      <dsp:nvSpPr>
        <dsp:cNvPr id="0" name=""/>
        <dsp:cNvSpPr/>
      </dsp:nvSpPr>
      <dsp:spPr>
        <a:xfrm>
          <a:off x="8222924" y="273992"/>
          <a:ext cx="2357911" cy="150994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t>PRESENTATION</a:t>
          </a:r>
        </a:p>
      </dsp:txBody>
      <dsp:txXfrm>
        <a:off x="8568232" y="495119"/>
        <a:ext cx="1667295" cy="1067695"/>
      </dsp:txXfrm>
    </dsp:sp>
    <dsp:sp modelId="{5D597695-945E-4F0F-B02D-9B6C8DD7B6FD}">
      <dsp:nvSpPr>
        <dsp:cNvPr id="0" name=""/>
        <dsp:cNvSpPr/>
      </dsp:nvSpPr>
      <dsp:spPr>
        <a:xfrm rot="9782648">
          <a:off x="2593010" y="2905393"/>
          <a:ext cx="888357" cy="43628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10800000">
        <a:off x="2721051" y="2973565"/>
        <a:ext cx="757471" cy="261772"/>
      </dsp:txXfrm>
    </dsp:sp>
    <dsp:sp modelId="{1CF1C679-9C1C-41CB-BE18-948206702E06}">
      <dsp:nvSpPr>
        <dsp:cNvPr id="0" name=""/>
        <dsp:cNvSpPr/>
      </dsp:nvSpPr>
      <dsp:spPr>
        <a:xfrm>
          <a:off x="316439" y="2812169"/>
          <a:ext cx="2217131" cy="138650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t>CONTENT</a:t>
          </a:r>
        </a:p>
      </dsp:txBody>
      <dsp:txXfrm>
        <a:off x="641130" y="3015218"/>
        <a:ext cx="1567749" cy="980408"/>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11699" cy="463696"/>
          </a:xfrm>
          <a:prstGeom prst="rect">
            <a:avLst/>
          </a:prstGeom>
        </p:spPr>
        <p:txBody>
          <a:bodyPr vert="horz" lIns="91436" tIns="45718" rIns="91436" bIns="45718" rtlCol="0"/>
          <a:lstStyle>
            <a:lvl1pPr algn="l">
              <a:defRPr sz="1200"/>
            </a:lvl1pPr>
          </a:lstStyle>
          <a:p>
            <a:endParaRPr lang="en-US"/>
          </a:p>
        </p:txBody>
      </p:sp>
      <p:sp>
        <p:nvSpPr>
          <p:cNvPr id="3" name="Date Placeholder 2"/>
          <p:cNvSpPr>
            <a:spLocks noGrp="1"/>
          </p:cNvSpPr>
          <p:nvPr>
            <p:ph type="dt" sz="quarter" idx="1"/>
          </p:nvPr>
        </p:nvSpPr>
        <p:spPr>
          <a:xfrm>
            <a:off x="3936769" y="1"/>
            <a:ext cx="3011699" cy="463696"/>
          </a:xfrm>
          <a:prstGeom prst="rect">
            <a:avLst/>
          </a:prstGeom>
        </p:spPr>
        <p:txBody>
          <a:bodyPr vert="horz" lIns="91436" tIns="45718" rIns="91436" bIns="45718" rtlCol="0"/>
          <a:lstStyle>
            <a:lvl1pPr algn="r">
              <a:defRPr sz="1200"/>
            </a:lvl1pPr>
          </a:lstStyle>
          <a:p>
            <a:fld id="{3378C201-0FC3-4816-B97F-2FD4F079CE57}" type="datetimeFigureOut">
              <a:rPr lang="en-US" smtClean="0"/>
              <a:t>10/30/2020</a:t>
            </a:fld>
            <a:endParaRPr lang="en-US"/>
          </a:p>
        </p:txBody>
      </p:sp>
      <p:sp>
        <p:nvSpPr>
          <p:cNvPr id="4" name="Footer Placeholder 3"/>
          <p:cNvSpPr>
            <a:spLocks noGrp="1"/>
          </p:cNvSpPr>
          <p:nvPr>
            <p:ph type="ftr" sz="quarter" idx="2"/>
          </p:nvPr>
        </p:nvSpPr>
        <p:spPr>
          <a:xfrm>
            <a:off x="1" y="8772380"/>
            <a:ext cx="3011699" cy="463696"/>
          </a:xfrm>
          <a:prstGeom prst="rect">
            <a:avLst/>
          </a:prstGeom>
        </p:spPr>
        <p:txBody>
          <a:bodyPr vert="horz" lIns="91436" tIns="45718" rIns="91436" bIns="45718" rtlCol="0" anchor="b"/>
          <a:lstStyle>
            <a:lvl1pPr algn="l">
              <a:defRPr sz="1200"/>
            </a:lvl1pPr>
          </a:lstStyle>
          <a:p>
            <a:endParaRPr lang="en-US"/>
          </a:p>
        </p:txBody>
      </p:sp>
      <p:sp>
        <p:nvSpPr>
          <p:cNvPr id="5" name="Slide Number Placeholder 4"/>
          <p:cNvSpPr>
            <a:spLocks noGrp="1"/>
          </p:cNvSpPr>
          <p:nvPr>
            <p:ph type="sldNum" sz="quarter" idx="3"/>
          </p:nvPr>
        </p:nvSpPr>
        <p:spPr>
          <a:xfrm>
            <a:off x="3936769" y="8772380"/>
            <a:ext cx="3011699" cy="463696"/>
          </a:xfrm>
          <a:prstGeom prst="rect">
            <a:avLst/>
          </a:prstGeom>
        </p:spPr>
        <p:txBody>
          <a:bodyPr vert="horz" lIns="91436" tIns="45718" rIns="91436" bIns="45718" rtlCol="0" anchor="b"/>
          <a:lstStyle>
            <a:lvl1pPr algn="r">
              <a:defRPr sz="1200"/>
            </a:lvl1pPr>
          </a:lstStyle>
          <a:p>
            <a:fld id="{605EBBDE-1C20-4E58-BD00-A6A64CA1B96F}" type="slidenum">
              <a:rPr lang="en-US" smtClean="0"/>
              <a:t>‹#›</a:t>
            </a:fld>
            <a:endParaRPr lang="en-US"/>
          </a:p>
        </p:txBody>
      </p:sp>
    </p:spTree>
    <p:extLst>
      <p:ext uri="{BB962C8B-B14F-4D97-AF65-F5344CB8AC3E}">
        <p14:creationId xmlns:p14="http://schemas.microsoft.com/office/powerpoint/2010/main" val="11758648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11699" cy="463407"/>
          </a:xfrm>
          <a:prstGeom prst="rect">
            <a:avLst/>
          </a:prstGeom>
        </p:spPr>
        <p:txBody>
          <a:bodyPr vert="horz" lIns="91436" tIns="45718" rIns="91436" bIns="45718" rtlCol="0"/>
          <a:lstStyle>
            <a:lvl1pPr algn="l">
              <a:defRPr sz="1200"/>
            </a:lvl1pPr>
          </a:lstStyle>
          <a:p>
            <a:endParaRPr lang="en-US"/>
          </a:p>
        </p:txBody>
      </p:sp>
      <p:sp>
        <p:nvSpPr>
          <p:cNvPr id="3" name="Date Placeholder 2"/>
          <p:cNvSpPr>
            <a:spLocks noGrp="1"/>
          </p:cNvSpPr>
          <p:nvPr>
            <p:ph type="dt" idx="1"/>
          </p:nvPr>
        </p:nvSpPr>
        <p:spPr>
          <a:xfrm>
            <a:off x="3936769" y="1"/>
            <a:ext cx="3011699" cy="463407"/>
          </a:xfrm>
          <a:prstGeom prst="rect">
            <a:avLst/>
          </a:prstGeom>
        </p:spPr>
        <p:txBody>
          <a:bodyPr vert="horz" lIns="91436" tIns="45718" rIns="91436" bIns="45718" rtlCol="0"/>
          <a:lstStyle>
            <a:lvl1pPr algn="r">
              <a:defRPr sz="1200"/>
            </a:lvl1pPr>
          </a:lstStyle>
          <a:p>
            <a:fld id="{1189D750-247A-4C80-8EA4-BAC62305FD2C}" type="datetimeFigureOut">
              <a:rPr lang="en-US" smtClean="0"/>
              <a:t>10/30/2020</a:t>
            </a:fld>
            <a:endParaRPr lang="en-US"/>
          </a:p>
        </p:txBody>
      </p:sp>
      <p:sp>
        <p:nvSpPr>
          <p:cNvPr id="4" name="Slide Image Placeholder 3"/>
          <p:cNvSpPr>
            <a:spLocks noGrp="1" noRot="1" noChangeAspect="1"/>
          </p:cNvSpPr>
          <p:nvPr>
            <p:ph type="sldImg" idx="2"/>
          </p:nvPr>
        </p:nvSpPr>
        <p:spPr>
          <a:xfrm>
            <a:off x="706438" y="1154113"/>
            <a:ext cx="5537200" cy="3116262"/>
          </a:xfrm>
          <a:prstGeom prst="rect">
            <a:avLst/>
          </a:prstGeom>
          <a:noFill/>
          <a:ln w="12700">
            <a:solidFill>
              <a:prstClr val="black"/>
            </a:solidFill>
          </a:ln>
        </p:spPr>
        <p:txBody>
          <a:bodyPr vert="horz" lIns="91436" tIns="45718" rIns="91436" bIns="45718" rtlCol="0" anchor="ctr"/>
          <a:lstStyle/>
          <a:p>
            <a:endParaRPr lang="en-US"/>
          </a:p>
        </p:txBody>
      </p:sp>
      <p:sp>
        <p:nvSpPr>
          <p:cNvPr id="5" name="Notes Placeholder 4"/>
          <p:cNvSpPr>
            <a:spLocks noGrp="1"/>
          </p:cNvSpPr>
          <p:nvPr>
            <p:ph type="body" sz="quarter" idx="3"/>
          </p:nvPr>
        </p:nvSpPr>
        <p:spPr>
          <a:xfrm>
            <a:off x="695008" y="4444862"/>
            <a:ext cx="5560060" cy="3636705"/>
          </a:xfrm>
          <a:prstGeom prst="rect">
            <a:avLst/>
          </a:prstGeom>
        </p:spPr>
        <p:txBody>
          <a:bodyPr vert="horz" lIns="91436" tIns="45718" rIns="91436" bIns="4571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772669"/>
            <a:ext cx="3011699" cy="463406"/>
          </a:xfrm>
          <a:prstGeom prst="rect">
            <a:avLst/>
          </a:prstGeom>
        </p:spPr>
        <p:txBody>
          <a:bodyPr vert="horz" lIns="91436" tIns="45718" rIns="91436" bIns="45718" rtlCol="0" anchor="b"/>
          <a:lstStyle>
            <a:lvl1pPr algn="l">
              <a:defRPr sz="1200"/>
            </a:lvl1pPr>
          </a:lstStyle>
          <a:p>
            <a:endParaRPr lang="en-US"/>
          </a:p>
        </p:txBody>
      </p:sp>
      <p:sp>
        <p:nvSpPr>
          <p:cNvPr id="7" name="Slide Number Placeholder 6"/>
          <p:cNvSpPr>
            <a:spLocks noGrp="1"/>
          </p:cNvSpPr>
          <p:nvPr>
            <p:ph type="sldNum" sz="quarter" idx="5"/>
          </p:nvPr>
        </p:nvSpPr>
        <p:spPr>
          <a:xfrm>
            <a:off x="3936769" y="8772669"/>
            <a:ext cx="3011699" cy="463406"/>
          </a:xfrm>
          <a:prstGeom prst="rect">
            <a:avLst/>
          </a:prstGeom>
        </p:spPr>
        <p:txBody>
          <a:bodyPr vert="horz" lIns="91436" tIns="45718" rIns="91436" bIns="45718" rtlCol="0" anchor="b"/>
          <a:lstStyle>
            <a:lvl1pPr algn="r">
              <a:defRPr sz="1200"/>
            </a:lvl1pPr>
          </a:lstStyle>
          <a:p>
            <a:fld id="{31AAEA6F-6A0E-4FE3-A78D-15F87EAF086E}" type="slidenum">
              <a:rPr lang="en-US" smtClean="0"/>
              <a:t>‹#›</a:t>
            </a:fld>
            <a:endParaRPr lang="en-US"/>
          </a:p>
        </p:txBody>
      </p:sp>
    </p:spTree>
    <p:extLst>
      <p:ext uri="{BB962C8B-B14F-4D97-AF65-F5344CB8AC3E}">
        <p14:creationId xmlns:p14="http://schemas.microsoft.com/office/powerpoint/2010/main" val="1205530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AAEA6F-6A0E-4FE3-A78D-15F87EAF086E}" type="slidenum">
              <a:rPr lang="en-US" smtClean="0"/>
              <a:t>1</a:t>
            </a:fld>
            <a:endParaRPr lang="en-US"/>
          </a:p>
        </p:txBody>
      </p:sp>
    </p:spTree>
    <p:extLst>
      <p:ext uri="{BB962C8B-B14F-4D97-AF65-F5344CB8AC3E}">
        <p14:creationId xmlns:p14="http://schemas.microsoft.com/office/powerpoint/2010/main" val="15128948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8447" indent="-288349">
              <a:spcBef>
                <a:spcPct val="30000"/>
              </a:spcBef>
              <a:defRPr sz="1200">
                <a:solidFill>
                  <a:schemeClr val="tx1"/>
                </a:solidFill>
                <a:latin typeface="Calibri" panose="020F0502020204030204" pitchFamily="34" charset="0"/>
              </a:defRPr>
            </a:lvl2pPr>
            <a:lvl3pPr marL="1153396" indent="-230049">
              <a:spcBef>
                <a:spcPct val="30000"/>
              </a:spcBef>
              <a:defRPr sz="1200">
                <a:solidFill>
                  <a:schemeClr val="tx1"/>
                </a:solidFill>
                <a:latin typeface="Calibri" panose="020F0502020204030204" pitchFamily="34" charset="0"/>
              </a:defRPr>
            </a:lvl3pPr>
            <a:lvl4pPr marL="1613494" indent="-230049">
              <a:spcBef>
                <a:spcPct val="30000"/>
              </a:spcBef>
              <a:defRPr sz="1200">
                <a:solidFill>
                  <a:schemeClr val="tx1"/>
                </a:solidFill>
                <a:latin typeface="Calibri" panose="020F0502020204030204" pitchFamily="34" charset="0"/>
              </a:defRPr>
            </a:lvl4pPr>
            <a:lvl5pPr marL="2075168" indent="-230049">
              <a:spcBef>
                <a:spcPct val="30000"/>
              </a:spcBef>
              <a:defRPr sz="1200">
                <a:solidFill>
                  <a:schemeClr val="tx1"/>
                </a:solidFill>
                <a:latin typeface="Calibri" panose="020F0502020204030204" pitchFamily="34" charset="0"/>
              </a:defRPr>
            </a:lvl5pPr>
            <a:lvl6pPr marL="2528962" indent="-230049" eaLnBrk="0" fontAlgn="base" hangingPunct="0">
              <a:spcBef>
                <a:spcPct val="30000"/>
              </a:spcBef>
              <a:spcAft>
                <a:spcPct val="0"/>
              </a:spcAft>
              <a:defRPr sz="1200">
                <a:solidFill>
                  <a:schemeClr val="tx1"/>
                </a:solidFill>
                <a:latin typeface="Calibri" panose="020F0502020204030204" pitchFamily="34" charset="0"/>
              </a:defRPr>
            </a:lvl6pPr>
            <a:lvl7pPr marL="2982758" indent="-230049" eaLnBrk="0" fontAlgn="base" hangingPunct="0">
              <a:spcBef>
                <a:spcPct val="30000"/>
              </a:spcBef>
              <a:spcAft>
                <a:spcPct val="0"/>
              </a:spcAft>
              <a:defRPr sz="1200">
                <a:solidFill>
                  <a:schemeClr val="tx1"/>
                </a:solidFill>
                <a:latin typeface="Calibri" panose="020F0502020204030204" pitchFamily="34" charset="0"/>
              </a:defRPr>
            </a:lvl7pPr>
            <a:lvl8pPr marL="3436552" indent="-230049" eaLnBrk="0" fontAlgn="base" hangingPunct="0">
              <a:spcBef>
                <a:spcPct val="30000"/>
              </a:spcBef>
              <a:spcAft>
                <a:spcPct val="0"/>
              </a:spcAft>
              <a:defRPr sz="1200">
                <a:solidFill>
                  <a:schemeClr val="tx1"/>
                </a:solidFill>
                <a:latin typeface="Calibri" panose="020F0502020204030204" pitchFamily="34" charset="0"/>
              </a:defRPr>
            </a:lvl8pPr>
            <a:lvl9pPr marL="3890347" indent="-230049" eaLnBrk="0" fontAlgn="base" hangingPunct="0">
              <a:spcBef>
                <a:spcPct val="30000"/>
              </a:spcBef>
              <a:spcAft>
                <a:spcPct val="0"/>
              </a:spcAft>
              <a:defRPr sz="1200">
                <a:solidFill>
                  <a:schemeClr val="tx1"/>
                </a:solidFill>
                <a:latin typeface="Calibri" panose="020F0502020204030204" pitchFamily="34" charset="0"/>
              </a:defRPr>
            </a:lvl9pPr>
          </a:lstStyle>
          <a:p>
            <a:pPr defTabSz="907590" fontAlgn="base">
              <a:spcBef>
                <a:spcPct val="0"/>
              </a:spcBef>
              <a:spcAft>
                <a:spcPct val="0"/>
              </a:spcAft>
              <a:defRPr/>
            </a:pPr>
            <a:fld id="{42A83E96-BCC7-4C47-82A1-5CB1934EF940}" type="slidenum">
              <a:rPr lang="en-US" altLang="en-US" sz="1000">
                <a:solidFill>
                  <a:srgbClr val="000000"/>
                </a:solidFill>
                <a:latin typeface="Times New Roman" panose="02020603050405020304" pitchFamily="18" charset="0"/>
              </a:rPr>
              <a:pPr defTabSz="907590" fontAlgn="base">
                <a:spcBef>
                  <a:spcPct val="0"/>
                </a:spcBef>
                <a:spcAft>
                  <a:spcPct val="0"/>
                </a:spcAft>
                <a:defRPr/>
              </a:pPr>
              <a:t>11</a:t>
            </a:fld>
            <a:endParaRPr lang="en-US" altLang="en-US" sz="1000">
              <a:solidFill>
                <a:srgbClr val="000000"/>
              </a:solidFill>
              <a:latin typeface="Times New Roman" panose="02020603050405020304" pitchFamily="18" charset="0"/>
            </a:endParaRPr>
          </a:p>
        </p:txBody>
      </p:sp>
      <p:sp>
        <p:nvSpPr>
          <p:cNvPr id="15363" name="Rectangle 2"/>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68278" indent="-168278">
              <a:buFont typeface="Arial" panose="020B0604020202020204" pitchFamily="34" charset="0"/>
              <a:buChar char="•"/>
            </a:pPr>
            <a:endParaRPr lang="en-US" altLang="en-US" dirty="0"/>
          </a:p>
        </p:txBody>
      </p:sp>
    </p:spTree>
    <p:extLst>
      <p:ext uri="{BB962C8B-B14F-4D97-AF65-F5344CB8AC3E}">
        <p14:creationId xmlns:p14="http://schemas.microsoft.com/office/powerpoint/2010/main" val="12105730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8447" indent="-288349">
              <a:spcBef>
                <a:spcPct val="30000"/>
              </a:spcBef>
              <a:defRPr sz="1200">
                <a:solidFill>
                  <a:schemeClr val="tx1"/>
                </a:solidFill>
                <a:latin typeface="Calibri" panose="020F0502020204030204" pitchFamily="34" charset="0"/>
              </a:defRPr>
            </a:lvl2pPr>
            <a:lvl3pPr marL="1153396" indent="-230049">
              <a:spcBef>
                <a:spcPct val="30000"/>
              </a:spcBef>
              <a:defRPr sz="1200">
                <a:solidFill>
                  <a:schemeClr val="tx1"/>
                </a:solidFill>
                <a:latin typeface="Calibri" panose="020F0502020204030204" pitchFamily="34" charset="0"/>
              </a:defRPr>
            </a:lvl3pPr>
            <a:lvl4pPr marL="1613494" indent="-230049">
              <a:spcBef>
                <a:spcPct val="30000"/>
              </a:spcBef>
              <a:defRPr sz="1200">
                <a:solidFill>
                  <a:schemeClr val="tx1"/>
                </a:solidFill>
                <a:latin typeface="Calibri" panose="020F0502020204030204" pitchFamily="34" charset="0"/>
              </a:defRPr>
            </a:lvl4pPr>
            <a:lvl5pPr marL="2075168" indent="-230049">
              <a:spcBef>
                <a:spcPct val="30000"/>
              </a:spcBef>
              <a:defRPr sz="1200">
                <a:solidFill>
                  <a:schemeClr val="tx1"/>
                </a:solidFill>
                <a:latin typeface="Calibri" panose="020F0502020204030204" pitchFamily="34" charset="0"/>
              </a:defRPr>
            </a:lvl5pPr>
            <a:lvl6pPr marL="2528962" indent="-230049" eaLnBrk="0" fontAlgn="base" hangingPunct="0">
              <a:spcBef>
                <a:spcPct val="30000"/>
              </a:spcBef>
              <a:spcAft>
                <a:spcPct val="0"/>
              </a:spcAft>
              <a:defRPr sz="1200">
                <a:solidFill>
                  <a:schemeClr val="tx1"/>
                </a:solidFill>
                <a:latin typeface="Calibri" panose="020F0502020204030204" pitchFamily="34" charset="0"/>
              </a:defRPr>
            </a:lvl6pPr>
            <a:lvl7pPr marL="2982758" indent="-230049" eaLnBrk="0" fontAlgn="base" hangingPunct="0">
              <a:spcBef>
                <a:spcPct val="30000"/>
              </a:spcBef>
              <a:spcAft>
                <a:spcPct val="0"/>
              </a:spcAft>
              <a:defRPr sz="1200">
                <a:solidFill>
                  <a:schemeClr val="tx1"/>
                </a:solidFill>
                <a:latin typeface="Calibri" panose="020F0502020204030204" pitchFamily="34" charset="0"/>
              </a:defRPr>
            </a:lvl7pPr>
            <a:lvl8pPr marL="3436552" indent="-230049" eaLnBrk="0" fontAlgn="base" hangingPunct="0">
              <a:spcBef>
                <a:spcPct val="30000"/>
              </a:spcBef>
              <a:spcAft>
                <a:spcPct val="0"/>
              </a:spcAft>
              <a:defRPr sz="1200">
                <a:solidFill>
                  <a:schemeClr val="tx1"/>
                </a:solidFill>
                <a:latin typeface="Calibri" panose="020F0502020204030204" pitchFamily="34" charset="0"/>
              </a:defRPr>
            </a:lvl8pPr>
            <a:lvl9pPr marL="3890347" indent="-230049" eaLnBrk="0" fontAlgn="base" hangingPunct="0">
              <a:spcBef>
                <a:spcPct val="30000"/>
              </a:spcBef>
              <a:spcAft>
                <a:spcPct val="0"/>
              </a:spcAft>
              <a:defRPr sz="1200">
                <a:solidFill>
                  <a:schemeClr val="tx1"/>
                </a:solidFill>
                <a:latin typeface="Calibri" panose="020F0502020204030204" pitchFamily="34" charset="0"/>
              </a:defRPr>
            </a:lvl9pPr>
          </a:lstStyle>
          <a:p>
            <a:pPr defTabSz="907590" fontAlgn="base">
              <a:spcBef>
                <a:spcPct val="0"/>
              </a:spcBef>
              <a:spcAft>
                <a:spcPct val="0"/>
              </a:spcAft>
              <a:defRPr/>
            </a:pPr>
            <a:fld id="{42A83E96-BCC7-4C47-82A1-5CB1934EF940}" type="slidenum">
              <a:rPr lang="en-US" altLang="en-US" sz="1000">
                <a:solidFill>
                  <a:srgbClr val="000000"/>
                </a:solidFill>
                <a:latin typeface="Times New Roman" panose="02020603050405020304" pitchFamily="18" charset="0"/>
              </a:rPr>
              <a:pPr defTabSz="907590" fontAlgn="base">
                <a:spcBef>
                  <a:spcPct val="0"/>
                </a:spcBef>
                <a:spcAft>
                  <a:spcPct val="0"/>
                </a:spcAft>
                <a:defRPr/>
              </a:pPr>
              <a:t>12</a:t>
            </a:fld>
            <a:endParaRPr lang="en-US" altLang="en-US" sz="1000">
              <a:solidFill>
                <a:srgbClr val="000000"/>
              </a:solidFill>
              <a:latin typeface="Times New Roman" panose="02020603050405020304" pitchFamily="18" charset="0"/>
            </a:endParaRPr>
          </a:p>
        </p:txBody>
      </p:sp>
      <p:sp>
        <p:nvSpPr>
          <p:cNvPr id="15363" name="Rectangle 2"/>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68278" indent="-168278">
              <a:buFont typeface="Arial" panose="020B0604020202020204" pitchFamily="34" charset="0"/>
              <a:buChar char="•"/>
            </a:pPr>
            <a:endParaRPr lang="en-US" dirty="0"/>
          </a:p>
        </p:txBody>
      </p:sp>
    </p:spTree>
    <p:extLst>
      <p:ext uri="{BB962C8B-B14F-4D97-AF65-F5344CB8AC3E}">
        <p14:creationId xmlns:p14="http://schemas.microsoft.com/office/powerpoint/2010/main" val="11759727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57">
              <a:defRPr/>
            </a:pPr>
            <a:fld id="{31AAEA6F-6A0E-4FE3-A78D-15F87EAF086E}" type="slidenum">
              <a:rPr lang="en-US">
                <a:solidFill>
                  <a:prstClr val="black"/>
                </a:solidFill>
                <a:latin typeface="Calibri" panose="020F0502020204030204"/>
              </a:rPr>
              <a:pPr defTabSz="914357">
                <a:defRPr/>
              </a:pPr>
              <a:t>13</a:t>
            </a:fld>
            <a:endParaRPr lang="en-US">
              <a:solidFill>
                <a:prstClr val="black"/>
              </a:solidFill>
              <a:latin typeface="Calibri" panose="020F0502020204030204"/>
            </a:endParaRPr>
          </a:p>
        </p:txBody>
      </p:sp>
    </p:spTree>
    <p:extLst>
      <p:ext uri="{BB962C8B-B14F-4D97-AF65-F5344CB8AC3E}">
        <p14:creationId xmlns:p14="http://schemas.microsoft.com/office/powerpoint/2010/main" val="40667868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defTabSz="914357">
              <a:defRPr/>
            </a:pPr>
            <a:fld id="{31AAEA6F-6A0E-4FE3-A78D-15F87EAF086E}" type="slidenum">
              <a:rPr lang="en-US">
                <a:solidFill>
                  <a:prstClr val="black"/>
                </a:solidFill>
                <a:latin typeface="Calibri" panose="020F0502020204030204"/>
              </a:rPr>
              <a:pPr defTabSz="914357">
                <a:defRPr/>
              </a:pPr>
              <a:t>14</a:t>
            </a:fld>
            <a:endParaRPr lang="en-US">
              <a:solidFill>
                <a:prstClr val="black"/>
              </a:solidFill>
              <a:latin typeface="Calibri" panose="020F0502020204030204"/>
            </a:endParaRPr>
          </a:p>
        </p:txBody>
      </p:sp>
    </p:spTree>
    <p:extLst>
      <p:ext uri="{BB962C8B-B14F-4D97-AF65-F5344CB8AC3E}">
        <p14:creationId xmlns:p14="http://schemas.microsoft.com/office/powerpoint/2010/main" val="16647108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defTabSz="914357">
              <a:defRPr/>
            </a:pPr>
            <a:fld id="{31AAEA6F-6A0E-4FE3-A78D-15F87EAF086E}" type="slidenum">
              <a:rPr lang="en-US">
                <a:solidFill>
                  <a:prstClr val="black"/>
                </a:solidFill>
                <a:latin typeface="Calibri" panose="020F0502020204030204"/>
              </a:rPr>
              <a:pPr defTabSz="914357">
                <a:defRPr/>
              </a:pPr>
              <a:t>15</a:t>
            </a:fld>
            <a:endParaRPr lang="en-US">
              <a:solidFill>
                <a:prstClr val="black"/>
              </a:solidFill>
              <a:latin typeface="Calibri" panose="020F0502020204030204"/>
            </a:endParaRPr>
          </a:p>
        </p:txBody>
      </p:sp>
    </p:spTree>
    <p:extLst>
      <p:ext uri="{BB962C8B-B14F-4D97-AF65-F5344CB8AC3E}">
        <p14:creationId xmlns:p14="http://schemas.microsoft.com/office/powerpoint/2010/main" val="25553591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484">
              <a:defRPr/>
            </a:pPr>
            <a:endParaRPr lang="en-US" altLang="en-US" baseline="0" dirty="0"/>
          </a:p>
        </p:txBody>
      </p:sp>
      <p:sp>
        <p:nvSpPr>
          <p:cNvPr id="4" name="Slide Number Placeholder 3"/>
          <p:cNvSpPr>
            <a:spLocks noGrp="1"/>
          </p:cNvSpPr>
          <p:nvPr>
            <p:ph type="sldNum" sz="quarter" idx="10"/>
          </p:nvPr>
        </p:nvSpPr>
        <p:spPr/>
        <p:txBody>
          <a:bodyPr/>
          <a:lstStyle/>
          <a:p>
            <a:fld id="{31AAEA6F-6A0E-4FE3-A78D-15F87EAF086E}" type="slidenum">
              <a:rPr lang="en-US" smtClean="0"/>
              <a:t>16</a:t>
            </a:fld>
            <a:endParaRPr lang="en-US"/>
          </a:p>
        </p:txBody>
      </p:sp>
    </p:spTree>
    <p:extLst>
      <p:ext uri="{BB962C8B-B14F-4D97-AF65-F5344CB8AC3E}">
        <p14:creationId xmlns:p14="http://schemas.microsoft.com/office/powerpoint/2010/main" val="22874277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31AAEA6F-6A0E-4FE3-A78D-15F87EAF086E}" type="slidenum">
              <a:rPr lang="en-US" smtClean="0"/>
              <a:t>17</a:t>
            </a:fld>
            <a:endParaRPr lang="en-US"/>
          </a:p>
        </p:txBody>
      </p:sp>
    </p:spTree>
    <p:extLst>
      <p:ext uri="{BB962C8B-B14F-4D97-AF65-F5344CB8AC3E}">
        <p14:creationId xmlns:p14="http://schemas.microsoft.com/office/powerpoint/2010/main" val="19634672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AAEA6F-6A0E-4FE3-A78D-15F87EAF086E}" type="slidenum">
              <a:rPr lang="en-US" smtClean="0"/>
              <a:t>18</a:t>
            </a:fld>
            <a:endParaRPr lang="en-US"/>
          </a:p>
        </p:txBody>
      </p:sp>
    </p:spTree>
    <p:extLst>
      <p:ext uri="{BB962C8B-B14F-4D97-AF65-F5344CB8AC3E}">
        <p14:creationId xmlns:p14="http://schemas.microsoft.com/office/powerpoint/2010/main" val="16461264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31AAEA6F-6A0E-4FE3-A78D-15F87EAF086E}" type="slidenum">
              <a:rPr lang="en-US" smtClean="0"/>
              <a:t>19</a:t>
            </a:fld>
            <a:endParaRPr lang="en-US"/>
          </a:p>
        </p:txBody>
      </p:sp>
    </p:spTree>
    <p:extLst>
      <p:ext uri="{BB962C8B-B14F-4D97-AF65-F5344CB8AC3E}">
        <p14:creationId xmlns:p14="http://schemas.microsoft.com/office/powerpoint/2010/main" val="41392288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AAEA6F-6A0E-4FE3-A78D-15F87EAF086E}" type="slidenum">
              <a:rPr lang="en-US" smtClean="0"/>
              <a:t>20</a:t>
            </a:fld>
            <a:endParaRPr lang="en-US"/>
          </a:p>
        </p:txBody>
      </p:sp>
    </p:spTree>
    <p:extLst>
      <p:ext uri="{BB962C8B-B14F-4D97-AF65-F5344CB8AC3E}">
        <p14:creationId xmlns:p14="http://schemas.microsoft.com/office/powerpoint/2010/main" val="587828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53258" indent="-290203" eaLnBrk="0" hangingPunct="0">
              <a:spcBef>
                <a:spcPct val="30000"/>
              </a:spcBef>
              <a:defRPr sz="1200">
                <a:solidFill>
                  <a:schemeClr val="tx1"/>
                </a:solidFill>
                <a:latin typeface="Arial" pitchFamily="34" charset="0"/>
              </a:defRPr>
            </a:lvl2pPr>
            <a:lvl3pPr marL="1160812" indent="-231528" eaLnBrk="0" hangingPunct="0">
              <a:spcBef>
                <a:spcPct val="30000"/>
              </a:spcBef>
              <a:defRPr sz="1200">
                <a:solidFill>
                  <a:schemeClr val="tx1"/>
                </a:solidFill>
                <a:latin typeface="Arial" pitchFamily="34" charset="0"/>
              </a:defRPr>
            </a:lvl3pPr>
            <a:lvl4pPr marL="1623866" indent="-231528" eaLnBrk="0" hangingPunct="0">
              <a:spcBef>
                <a:spcPct val="30000"/>
              </a:spcBef>
              <a:defRPr sz="1200">
                <a:solidFill>
                  <a:schemeClr val="tx1"/>
                </a:solidFill>
                <a:latin typeface="Arial" pitchFamily="34" charset="0"/>
              </a:defRPr>
            </a:lvl4pPr>
            <a:lvl5pPr marL="2088509" indent="-231528" eaLnBrk="0" hangingPunct="0">
              <a:spcBef>
                <a:spcPct val="30000"/>
              </a:spcBef>
              <a:defRPr sz="1200">
                <a:solidFill>
                  <a:schemeClr val="tx1"/>
                </a:solidFill>
                <a:latin typeface="Arial" pitchFamily="34" charset="0"/>
              </a:defRPr>
            </a:lvl5pPr>
            <a:lvl6pPr marL="2545221" indent="-231528" eaLnBrk="0" fontAlgn="base" hangingPunct="0">
              <a:spcBef>
                <a:spcPct val="30000"/>
              </a:spcBef>
              <a:spcAft>
                <a:spcPct val="0"/>
              </a:spcAft>
              <a:defRPr sz="1200">
                <a:solidFill>
                  <a:schemeClr val="tx1"/>
                </a:solidFill>
                <a:latin typeface="Arial" pitchFamily="34" charset="0"/>
              </a:defRPr>
            </a:lvl6pPr>
            <a:lvl7pPr marL="3001934" indent="-231528" eaLnBrk="0" fontAlgn="base" hangingPunct="0">
              <a:spcBef>
                <a:spcPct val="30000"/>
              </a:spcBef>
              <a:spcAft>
                <a:spcPct val="0"/>
              </a:spcAft>
              <a:defRPr sz="1200">
                <a:solidFill>
                  <a:schemeClr val="tx1"/>
                </a:solidFill>
                <a:latin typeface="Arial" pitchFamily="34" charset="0"/>
              </a:defRPr>
            </a:lvl7pPr>
            <a:lvl8pPr marL="3458646" indent="-231528" eaLnBrk="0" fontAlgn="base" hangingPunct="0">
              <a:spcBef>
                <a:spcPct val="30000"/>
              </a:spcBef>
              <a:spcAft>
                <a:spcPct val="0"/>
              </a:spcAft>
              <a:defRPr sz="1200">
                <a:solidFill>
                  <a:schemeClr val="tx1"/>
                </a:solidFill>
                <a:latin typeface="Arial" pitchFamily="34" charset="0"/>
              </a:defRPr>
            </a:lvl8pPr>
            <a:lvl9pPr marL="3915360" indent="-231528" eaLnBrk="0" fontAlgn="base" hangingPunct="0">
              <a:spcBef>
                <a:spcPct val="30000"/>
              </a:spcBef>
              <a:spcAft>
                <a:spcPct val="0"/>
              </a:spcAft>
              <a:defRPr sz="1200">
                <a:solidFill>
                  <a:schemeClr val="tx1"/>
                </a:solidFill>
                <a:latin typeface="Arial" pitchFamily="34" charset="0"/>
              </a:defRPr>
            </a:lvl9pPr>
          </a:lstStyle>
          <a:p>
            <a:pPr defTabSz="897484">
              <a:spcBef>
                <a:spcPct val="0"/>
              </a:spcBef>
              <a:defRPr/>
            </a:pPr>
            <a:fld id="{AEE5C7B6-6EDC-491B-ADA4-75BD15F5F932}" type="slidenum">
              <a:rPr lang="en-US" altLang="en-US" sz="1000">
                <a:solidFill>
                  <a:prstClr val="black"/>
                </a:solidFill>
                <a:latin typeface="Times New Roman" pitchFamily="18" charset="0"/>
              </a:rPr>
              <a:pPr defTabSz="897484">
                <a:spcBef>
                  <a:spcPct val="0"/>
                </a:spcBef>
                <a:defRPr/>
              </a:pPr>
              <a:t>2</a:t>
            </a:fld>
            <a:endParaRPr lang="en-US" altLang="en-US" sz="1000">
              <a:solidFill>
                <a:prstClr val="black"/>
              </a:solidFill>
              <a:latin typeface="Times New Roman" pitchFamily="18" charset="0"/>
            </a:endParaRPr>
          </a:p>
        </p:txBody>
      </p:sp>
      <p:sp>
        <p:nvSpPr>
          <p:cNvPr id="13315" name="Rectangle 2"/>
          <p:cNvSpPr>
            <a:spLocks noGrp="1" noRot="1" noChangeAspect="1" noChangeArrowheads="1" noTextEdit="1"/>
          </p:cNvSpPr>
          <p:nvPr>
            <p:ph type="sldImg"/>
          </p:nvPr>
        </p:nvSpPr>
        <p:spPr>
          <a:xfrm>
            <a:off x="474663" y="693738"/>
            <a:ext cx="6157912" cy="3463925"/>
          </a:xfrm>
          <a:ln cap="flat"/>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0125436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AAEA6F-6A0E-4FE3-A78D-15F87EAF086E}" type="slidenum">
              <a:rPr lang="en-US" smtClean="0"/>
              <a:t>21</a:t>
            </a:fld>
            <a:endParaRPr lang="en-US"/>
          </a:p>
        </p:txBody>
      </p:sp>
    </p:spTree>
    <p:extLst>
      <p:ext uri="{BB962C8B-B14F-4D97-AF65-F5344CB8AC3E}">
        <p14:creationId xmlns:p14="http://schemas.microsoft.com/office/powerpoint/2010/main" val="631552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AAEA6F-6A0E-4FE3-A78D-15F87EAF086E}" type="slidenum">
              <a:rPr lang="en-US" smtClean="0"/>
              <a:t>22</a:t>
            </a:fld>
            <a:endParaRPr lang="en-US"/>
          </a:p>
        </p:txBody>
      </p:sp>
    </p:spTree>
    <p:extLst>
      <p:ext uri="{BB962C8B-B14F-4D97-AF65-F5344CB8AC3E}">
        <p14:creationId xmlns:p14="http://schemas.microsoft.com/office/powerpoint/2010/main" val="372227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AAEA6F-6A0E-4FE3-A78D-15F87EAF086E}" type="slidenum">
              <a:rPr lang="en-US" smtClean="0"/>
              <a:t>23</a:t>
            </a:fld>
            <a:endParaRPr lang="en-US"/>
          </a:p>
        </p:txBody>
      </p:sp>
    </p:spTree>
    <p:extLst>
      <p:ext uri="{BB962C8B-B14F-4D97-AF65-F5344CB8AC3E}">
        <p14:creationId xmlns:p14="http://schemas.microsoft.com/office/powerpoint/2010/main" val="13990847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AAEA6F-6A0E-4FE3-A78D-15F87EAF086E}" type="slidenum">
              <a:rPr lang="en-US" smtClean="0"/>
              <a:t>24</a:t>
            </a:fld>
            <a:endParaRPr lang="en-US"/>
          </a:p>
        </p:txBody>
      </p:sp>
    </p:spTree>
    <p:extLst>
      <p:ext uri="{BB962C8B-B14F-4D97-AF65-F5344CB8AC3E}">
        <p14:creationId xmlns:p14="http://schemas.microsoft.com/office/powerpoint/2010/main" val="4538869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54027" indent="-290499">
              <a:spcBef>
                <a:spcPct val="30000"/>
              </a:spcBef>
              <a:defRPr sz="1200">
                <a:solidFill>
                  <a:schemeClr val="tx1"/>
                </a:solidFill>
                <a:latin typeface="Calibri" panose="020F0502020204030204" pitchFamily="34" charset="0"/>
              </a:defRPr>
            </a:lvl2pPr>
            <a:lvl3pPr marL="1161995" indent="-231764">
              <a:spcBef>
                <a:spcPct val="30000"/>
              </a:spcBef>
              <a:defRPr sz="1200">
                <a:solidFill>
                  <a:schemeClr val="tx1"/>
                </a:solidFill>
                <a:latin typeface="Calibri" panose="020F0502020204030204" pitchFamily="34" charset="0"/>
              </a:defRPr>
            </a:lvl3pPr>
            <a:lvl4pPr marL="1625522" indent="-231764">
              <a:spcBef>
                <a:spcPct val="30000"/>
              </a:spcBef>
              <a:defRPr sz="1200">
                <a:solidFill>
                  <a:schemeClr val="tx1"/>
                </a:solidFill>
                <a:latin typeface="Calibri" panose="020F0502020204030204" pitchFamily="34" charset="0"/>
              </a:defRPr>
            </a:lvl4pPr>
            <a:lvl5pPr marL="2090638" indent="-231764">
              <a:spcBef>
                <a:spcPct val="30000"/>
              </a:spcBef>
              <a:defRPr sz="1200">
                <a:solidFill>
                  <a:schemeClr val="tx1"/>
                </a:solidFill>
                <a:latin typeface="Calibri" panose="020F0502020204030204" pitchFamily="34" charset="0"/>
              </a:defRPr>
            </a:lvl5pPr>
            <a:lvl6pPr marL="2547816" indent="-231764" eaLnBrk="0" fontAlgn="base" hangingPunct="0">
              <a:spcBef>
                <a:spcPct val="30000"/>
              </a:spcBef>
              <a:spcAft>
                <a:spcPct val="0"/>
              </a:spcAft>
              <a:defRPr sz="1200">
                <a:solidFill>
                  <a:schemeClr val="tx1"/>
                </a:solidFill>
                <a:latin typeface="Calibri" panose="020F0502020204030204" pitchFamily="34" charset="0"/>
              </a:defRPr>
            </a:lvl6pPr>
            <a:lvl7pPr marL="3004995" indent="-231764" eaLnBrk="0" fontAlgn="base" hangingPunct="0">
              <a:spcBef>
                <a:spcPct val="30000"/>
              </a:spcBef>
              <a:spcAft>
                <a:spcPct val="0"/>
              </a:spcAft>
              <a:defRPr sz="1200">
                <a:solidFill>
                  <a:schemeClr val="tx1"/>
                </a:solidFill>
                <a:latin typeface="Calibri" panose="020F0502020204030204" pitchFamily="34" charset="0"/>
              </a:defRPr>
            </a:lvl7pPr>
            <a:lvl8pPr marL="3462173" indent="-231764" eaLnBrk="0" fontAlgn="base" hangingPunct="0">
              <a:spcBef>
                <a:spcPct val="30000"/>
              </a:spcBef>
              <a:spcAft>
                <a:spcPct val="0"/>
              </a:spcAft>
              <a:defRPr sz="1200">
                <a:solidFill>
                  <a:schemeClr val="tx1"/>
                </a:solidFill>
                <a:latin typeface="Calibri" panose="020F0502020204030204" pitchFamily="34" charset="0"/>
              </a:defRPr>
            </a:lvl8pPr>
            <a:lvl9pPr marL="3919350" indent="-231764" eaLnBrk="0" fontAlgn="base" hangingPunct="0">
              <a:spcBef>
                <a:spcPct val="30000"/>
              </a:spcBef>
              <a:spcAft>
                <a:spcPct val="0"/>
              </a:spcAft>
              <a:defRPr sz="1200">
                <a:solidFill>
                  <a:schemeClr val="tx1"/>
                </a:solidFill>
                <a:latin typeface="Calibri" panose="020F0502020204030204" pitchFamily="34" charset="0"/>
              </a:defRPr>
            </a:lvl9pPr>
          </a:lstStyle>
          <a:p>
            <a:pPr defTabSz="914357" fontAlgn="base">
              <a:spcBef>
                <a:spcPct val="0"/>
              </a:spcBef>
              <a:spcAft>
                <a:spcPct val="0"/>
              </a:spcAft>
              <a:defRPr/>
            </a:pPr>
            <a:fld id="{2DACCDBA-153A-4515-A060-9448917C8804}" type="slidenum">
              <a:rPr lang="en-US" altLang="en-US" sz="1000">
                <a:solidFill>
                  <a:srgbClr val="000000"/>
                </a:solidFill>
                <a:latin typeface="Times New Roman" panose="02020603050405020304" pitchFamily="18" charset="0"/>
              </a:rPr>
              <a:pPr defTabSz="914357" fontAlgn="base">
                <a:spcBef>
                  <a:spcPct val="0"/>
                </a:spcBef>
                <a:spcAft>
                  <a:spcPct val="0"/>
                </a:spcAft>
                <a:defRPr/>
              </a:pPr>
              <a:t>25</a:t>
            </a:fld>
            <a:endParaRPr lang="en-US" altLang="en-US" sz="1000">
              <a:solidFill>
                <a:srgbClr val="000000"/>
              </a:solidFill>
              <a:latin typeface="Times New Roman" panose="02020603050405020304" pitchFamily="18" charset="0"/>
            </a:endParaRPr>
          </a:p>
        </p:txBody>
      </p:sp>
      <p:sp>
        <p:nvSpPr>
          <p:cNvPr id="50179" name="Rectangle 2"/>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21902281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AAEA6F-6A0E-4FE3-A78D-15F87EAF086E}" type="slidenum">
              <a:rPr lang="en-US" smtClean="0"/>
              <a:t>26</a:t>
            </a:fld>
            <a:endParaRPr lang="en-US"/>
          </a:p>
        </p:txBody>
      </p:sp>
    </p:spTree>
    <p:extLst>
      <p:ext uri="{BB962C8B-B14F-4D97-AF65-F5344CB8AC3E}">
        <p14:creationId xmlns:p14="http://schemas.microsoft.com/office/powerpoint/2010/main" val="38866558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7">
              <a:defRPr/>
            </a:pPr>
            <a:endParaRPr lang="en-US" dirty="0"/>
          </a:p>
        </p:txBody>
      </p:sp>
      <p:sp>
        <p:nvSpPr>
          <p:cNvPr id="4" name="Slide Number Placeholder 3"/>
          <p:cNvSpPr>
            <a:spLocks noGrp="1"/>
          </p:cNvSpPr>
          <p:nvPr>
            <p:ph type="sldNum" sz="quarter" idx="10"/>
          </p:nvPr>
        </p:nvSpPr>
        <p:spPr/>
        <p:txBody>
          <a:bodyPr/>
          <a:lstStyle/>
          <a:p>
            <a:pPr defTabSz="914357">
              <a:defRPr/>
            </a:pPr>
            <a:fld id="{31AAEA6F-6A0E-4FE3-A78D-15F87EAF086E}" type="slidenum">
              <a:rPr lang="en-US">
                <a:solidFill>
                  <a:prstClr val="black"/>
                </a:solidFill>
                <a:latin typeface="Calibri" panose="020F0502020204030204"/>
              </a:rPr>
              <a:pPr defTabSz="914357">
                <a:defRPr/>
              </a:pPr>
              <a:t>27</a:t>
            </a:fld>
            <a:endParaRPr lang="en-US">
              <a:solidFill>
                <a:prstClr val="black"/>
              </a:solidFill>
              <a:latin typeface="Calibri" panose="020F0502020204030204"/>
            </a:endParaRPr>
          </a:p>
        </p:txBody>
      </p:sp>
    </p:spTree>
    <p:extLst>
      <p:ext uri="{BB962C8B-B14F-4D97-AF65-F5344CB8AC3E}">
        <p14:creationId xmlns:p14="http://schemas.microsoft.com/office/powerpoint/2010/main" val="9584662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7">
              <a:defRPr/>
            </a:pPr>
            <a:endParaRPr lang="en-US" dirty="0"/>
          </a:p>
        </p:txBody>
      </p:sp>
      <p:sp>
        <p:nvSpPr>
          <p:cNvPr id="4" name="Slide Number Placeholder 3"/>
          <p:cNvSpPr>
            <a:spLocks noGrp="1"/>
          </p:cNvSpPr>
          <p:nvPr>
            <p:ph type="sldNum" sz="quarter" idx="10"/>
          </p:nvPr>
        </p:nvSpPr>
        <p:spPr/>
        <p:txBody>
          <a:bodyPr/>
          <a:lstStyle/>
          <a:p>
            <a:pPr defTabSz="914357">
              <a:defRPr/>
            </a:pPr>
            <a:fld id="{31AAEA6F-6A0E-4FE3-A78D-15F87EAF086E}" type="slidenum">
              <a:rPr lang="en-US">
                <a:solidFill>
                  <a:prstClr val="black"/>
                </a:solidFill>
                <a:latin typeface="Calibri" panose="020F0502020204030204"/>
              </a:rPr>
              <a:pPr defTabSz="914357">
                <a:defRPr/>
              </a:pPr>
              <a:t>28</a:t>
            </a:fld>
            <a:endParaRPr lang="en-US">
              <a:solidFill>
                <a:prstClr val="black"/>
              </a:solidFill>
              <a:latin typeface="Calibri" panose="020F0502020204030204"/>
            </a:endParaRPr>
          </a:p>
        </p:txBody>
      </p:sp>
    </p:spTree>
    <p:extLst>
      <p:ext uri="{BB962C8B-B14F-4D97-AF65-F5344CB8AC3E}">
        <p14:creationId xmlns:p14="http://schemas.microsoft.com/office/powerpoint/2010/main" val="14653577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AAEA6F-6A0E-4FE3-A78D-15F87EAF086E}" type="slidenum">
              <a:rPr lang="en-US" smtClean="0"/>
              <a:t>29</a:t>
            </a:fld>
            <a:endParaRPr lang="en-US"/>
          </a:p>
        </p:txBody>
      </p:sp>
    </p:spTree>
    <p:extLst>
      <p:ext uri="{BB962C8B-B14F-4D97-AF65-F5344CB8AC3E}">
        <p14:creationId xmlns:p14="http://schemas.microsoft.com/office/powerpoint/2010/main" val="9260522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897484">
              <a:defRPr/>
            </a:pPr>
            <a:fld id="{31AAEA6F-6A0E-4FE3-A78D-15F87EAF086E}" type="slidenum">
              <a:rPr lang="en-US">
                <a:solidFill>
                  <a:prstClr val="black"/>
                </a:solidFill>
                <a:latin typeface="Calibri" panose="020F0502020204030204"/>
              </a:rPr>
              <a:pPr defTabSz="897484">
                <a:defRPr/>
              </a:pPr>
              <a:t>30</a:t>
            </a:fld>
            <a:endParaRPr lang="en-US">
              <a:solidFill>
                <a:prstClr val="black"/>
              </a:solidFill>
              <a:latin typeface="Calibri" panose="020F0502020204030204"/>
            </a:endParaRPr>
          </a:p>
        </p:txBody>
      </p:sp>
    </p:spTree>
    <p:extLst>
      <p:ext uri="{BB962C8B-B14F-4D97-AF65-F5344CB8AC3E}">
        <p14:creationId xmlns:p14="http://schemas.microsoft.com/office/powerpoint/2010/main" val="3607441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AAEA6F-6A0E-4FE3-A78D-15F87EAF086E}" type="slidenum">
              <a:rPr lang="en-US" smtClean="0"/>
              <a:t>4</a:t>
            </a:fld>
            <a:endParaRPr lang="en-US"/>
          </a:p>
        </p:txBody>
      </p:sp>
    </p:spTree>
    <p:extLst>
      <p:ext uri="{BB962C8B-B14F-4D97-AF65-F5344CB8AC3E}">
        <p14:creationId xmlns:p14="http://schemas.microsoft.com/office/powerpoint/2010/main" val="10924567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897484">
              <a:defRPr/>
            </a:pPr>
            <a:fld id="{31AAEA6F-6A0E-4FE3-A78D-15F87EAF086E}" type="slidenum">
              <a:rPr lang="en-US">
                <a:solidFill>
                  <a:prstClr val="black"/>
                </a:solidFill>
                <a:latin typeface="Calibri" panose="020F0502020204030204"/>
              </a:rPr>
              <a:pPr defTabSz="897484">
                <a:defRPr/>
              </a:pPr>
              <a:t>31</a:t>
            </a:fld>
            <a:endParaRPr lang="en-US">
              <a:solidFill>
                <a:prstClr val="black"/>
              </a:solidFill>
              <a:latin typeface="Calibri" panose="020F0502020204030204"/>
            </a:endParaRPr>
          </a:p>
        </p:txBody>
      </p:sp>
    </p:spTree>
    <p:extLst>
      <p:ext uri="{BB962C8B-B14F-4D97-AF65-F5344CB8AC3E}">
        <p14:creationId xmlns:p14="http://schemas.microsoft.com/office/powerpoint/2010/main" val="22965403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897484">
              <a:defRPr/>
            </a:pPr>
            <a:fld id="{31AAEA6F-6A0E-4FE3-A78D-15F87EAF086E}" type="slidenum">
              <a:rPr lang="en-US">
                <a:solidFill>
                  <a:prstClr val="black"/>
                </a:solidFill>
                <a:latin typeface="Calibri" panose="020F0502020204030204"/>
              </a:rPr>
              <a:pPr defTabSz="897484">
                <a:defRPr/>
              </a:pPr>
              <a:t>32</a:t>
            </a:fld>
            <a:endParaRPr lang="en-US">
              <a:solidFill>
                <a:prstClr val="black"/>
              </a:solidFill>
              <a:latin typeface="Calibri" panose="020F0502020204030204"/>
            </a:endParaRPr>
          </a:p>
        </p:txBody>
      </p:sp>
    </p:spTree>
    <p:extLst>
      <p:ext uri="{BB962C8B-B14F-4D97-AF65-F5344CB8AC3E}">
        <p14:creationId xmlns:p14="http://schemas.microsoft.com/office/powerpoint/2010/main" val="6565088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897484">
              <a:defRPr/>
            </a:pPr>
            <a:fld id="{31AAEA6F-6A0E-4FE3-A78D-15F87EAF086E}" type="slidenum">
              <a:rPr lang="en-US">
                <a:solidFill>
                  <a:prstClr val="black"/>
                </a:solidFill>
                <a:latin typeface="Calibri" panose="020F0502020204030204"/>
              </a:rPr>
              <a:pPr defTabSz="897484">
                <a:defRPr/>
              </a:pPr>
              <a:t>33</a:t>
            </a:fld>
            <a:endParaRPr lang="en-US">
              <a:solidFill>
                <a:prstClr val="black"/>
              </a:solidFill>
              <a:latin typeface="Calibri" panose="020F0502020204030204"/>
            </a:endParaRPr>
          </a:p>
        </p:txBody>
      </p:sp>
    </p:spTree>
    <p:extLst>
      <p:ext uri="{BB962C8B-B14F-4D97-AF65-F5344CB8AC3E}">
        <p14:creationId xmlns:p14="http://schemas.microsoft.com/office/powerpoint/2010/main" val="28897912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AAEA6F-6A0E-4FE3-A78D-15F87EAF086E}" type="slidenum">
              <a:rPr lang="en-US" smtClean="0"/>
              <a:t>34</a:t>
            </a:fld>
            <a:endParaRPr lang="en-US"/>
          </a:p>
        </p:txBody>
      </p:sp>
    </p:spTree>
    <p:extLst>
      <p:ext uri="{BB962C8B-B14F-4D97-AF65-F5344CB8AC3E}">
        <p14:creationId xmlns:p14="http://schemas.microsoft.com/office/powerpoint/2010/main" val="8227600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AAEA6F-6A0E-4FE3-A78D-15F87EAF086E}" type="slidenum">
              <a:rPr lang="en-US" smtClean="0"/>
              <a:t>35</a:t>
            </a:fld>
            <a:endParaRPr lang="en-US"/>
          </a:p>
        </p:txBody>
      </p:sp>
    </p:spTree>
    <p:extLst>
      <p:ext uri="{BB962C8B-B14F-4D97-AF65-F5344CB8AC3E}">
        <p14:creationId xmlns:p14="http://schemas.microsoft.com/office/powerpoint/2010/main" val="41807623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AAEA6F-6A0E-4FE3-A78D-15F87EAF086E}" type="slidenum">
              <a:rPr lang="en-US" smtClean="0"/>
              <a:t>36</a:t>
            </a:fld>
            <a:endParaRPr lang="en-US"/>
          </a:p>
        </p:txBody>
      </p:sp>
    </p:spTree>
    <p:extLst>
      <p:ext uri="{BB962C8B-B14F-4D97-AF65-F5344CB8AC3E}">
        <p14:creationId xmlns:p14="http://schemas.microsoft.com/office/powerpoint/2010/main" val="33349330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897484">
              <a:defRPr/>
            </a:pPr>
            <a:fld id="{CFD84394-6AFE-49AD-BBE2-961125CD3F5C}" type="slidenum">
              <a:rPr lang="en-US">
                <a:solidFill>
                  <a:prstClr val="black"/>
                </a:solidFill>
                <a:latin typeface="Calibri" panose="020F0502020204030204"/>
              </a:rPr>
              <a:pPr defTabSz="897484">
                <a:defRPr/>
              </a:pPr>
              <a:t>37</a:t>
            </a:fld>
            <a:endParaRPr lang="en-US">
              <a:solidFill>
                <a:prstClr val="black"/>
              </a:solidFill>
              <a:latin typeface="Calibri" panose="020F0502020204030204"/>
            </a:endParaRPr>
          </a:p>
        </p:txBody>
      </p:sp>
    </p:spTree>
    <p:extLst>
      <p:ext uri="{BB962C8B-B14F-4D97-AF65-F5344CB8AC3E}">
        <p14:creationId xmlns:p14="http://schemas.microsoft.com/office/powerpoint/2010/main" val="21122262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897484">
              <a:defRPr/>
            </a:pPr>
            <a:fld id="{CFD84394-6AFE-49AD-BBE2-961125CD3F5C}" type="slidenum">
              <a:rPr lang="en-US">
                <a:solidFill>
                  <a:prstClr val="black"/>
                </a:solidFill>
                <a:latin typeface="Calibri" panose="020F0502020204030204"/>
              </a:rPr>
              <a:pPr defTabSz="897484">
                <a:defRPr/>
              </a:pPr>
              <a:t>38</a:t>
            </a:fld>
            <a:endParaRPr lang="en-US">
              <a:solidFill>
                <a:prstClr val="black"/>
              </a:solidFill>
              <a:latin typeface="Calibri" panose="020F0502020204030204"/>
            </a:endParaRPr>
          </a:p>
        </p:txBody>
      </p:sp>
    </p:spTree>
    <p:extLst>
      <p:ext uri="{BB962C8B-B14F-4D97-AF65-F5344CB8AC3E}">
        <p14:creationId xmlns:p14="http://schemas.microsoft.com/office/powerpoint/2010/main" val="39433598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897484">
              <a:defRPr/>
            </a:pPr>
            <a:fld id="{31AAEA6F-6A0E-4FE3-A78D-15F87EAF086E}" type="slidenum">
              <a:rPr lang="en-US">
                <a:solidFill>
                  <a:prstClr val="black"/>
                </a:solidFill>
                <a:latin typeface="Calibri" panose="020F0502020204030204"/>
              </a:rPr>
              <a:pPr defTabSz="897484">
                <a:defRPr/>
              </a:pPr>
              <a:t>39</a:t>
            </a:fld>
            <a:endParaRPr lang="en-US">
              <a:solidFill>
                <a:prstClr val="black"/>
              </a:solidFill>
              <a:latin typeface="Calibri" panose="020F0502020204030204"/>
            </a:endParaRPr>
          </a:p>
        </p:txBody>
      </p:sp>
    </p:spTree>
    <p:extLst>
      <p:ext uri="{BB962C8B-B14F-4D97-AF65-F5344CB8AC3E}">
        <p14:creationId xmlns:p14="http://schemas.microsoft.com/office/powerpoint/2010/main" val="31926723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AAEA6F-6A0E-4FE3-A78D-15F87EAF086E}" type="slidenum">
              <a:rPr lang="en-US" smtClean="0"/>
              <a:t>40</a:t>
            </a:fld>
            <a:endParaRPr lang="en-US"/>
          </a:p>
        </p:txBody>
      </p:sp>
    </p:spTree>
    <p:extLst>
      <p:ext uri="{BB962C8B-B14F-4D97-AF65-F5344CB8AC3E}">
        <p14:creationId xmlns:p14="http://schemas.microsoft.com/office/powerpoint/2010/main" val="1896260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AAEA6F-6A0E-4FE3-A78D-15F87EAF086E}" type="slidenum">
              <a:rPr lang="en-US" smtClean="0"/>
              <a:t>5</a:t>
            </a:fld>
            <a:endParaRPr lang="en-US"/>
          </a:p>
        </p:txBody>
      </p:sp>
    </p:spTree>
    <p:extLst>
      <p:ext uri="{BB962C8B-B14F-4D97-AF65-F5344CB8AC3E}">
        <p14:creationId xmlns:p14="http://schemas.microsoft.com/office/powerpoint/2010/main" val="42542042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897484">
              <a:defRPr/>
            </a:pPr>
            <a:fld id="{31AAEA6F-6A0E-4FE3-A78D-15F87EAF086E}" type="slidenum">
              <a:rPr lang="en-US">
                <a:solidFill>
                  <a:prstClr val="black"/>
                </a:solidFill>
                <a:latin typeface="Calibri" panose="020F0502020204030204"/>
              </a:rPr>
              <a:pPr defTabSz="897484">
                <a:defRPr/>
              </a:pPr>
              <a:t>41</a:t>
            </a:fld>
            <a:endParaRPr lang="en-US">
              <a:solidFill>
                <a:prstClr val="black"/>
              </a:solidFill>
              <a:latin typeface="Calibri" panose="020F0502020204030204"/>
            </a:endParaRPr>
          </a:p>
        </p:txBody>
      </p:sp>
    </p:spTree>
    <p:extLst>
      <p:ext uri="{BB962C8B-B14F-4D97-AF65-F5344CB8AC3E}">
        <p14:creationId xmlns:p14="http://schemas.microsoft.com/office/powerpoint/2010/main" val="24971581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AAEA6F-6A0E-4FE3-A78D-15F87EAF086E}" type="slidenum">
              <a:rPr lang="en-US" smtClean="0"/>
              <a:t>42</a:t>
            </a:fld>
            <a:endParaRPr lang="en-US"/>
          </a:p>
        </p:txBody>
      </p:sp>
    </p:spTree>
    <p:extLst>
      <p:ext uri="{BB962C8B-B14F-4D97-AF65-F5344CB8AC3E}">
        <p14:creationId xmlns:p14="http://schemas.microsoft.com/office/powerpoint/2010/main" val="34739128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57">
              <a:defRPr/>
            </a:pPr>
            <a:fld id="{31AAEA6F-6A0E-4FE3-A78D-15F87EAF086E}" type="slidenum">
              <a:rPr lang="en-US">
                <a:solidFill>
                  <a:prstClr val="black"/>
                </a:solidFill>
                <a:latin typeface="Calibri" panose="020F0502020204030204"/>
              </a:rPr>
              <a:pPr defTabSz="914357">
                <a:defRPr/>
              </a:pPr>
              <a:t>43</a:t>
            </a:fld>
            <a:endParaRPr lang="en-US">
              <a:solidFill>
                <a:prstClr val="black"/>
              </a:solidFill>
              <a:latin typeface="Calibri" panose="020F0502020204030204"/>
            </a:endParaRPr>
          </a:p>
        </p:txBody>
      </p:sp>
    </p:spTree>
    <p:extLst>
      <p:ext uri="{BB962C8B-B14F-4D97-AF65-F5344CB8AC3E}">
        <p14:creationId xmlns:p14="http://schemas.microsoft.com/office/powerpoint/2010/main" val="4197788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AAEA6F-6A0E-4FE3-A78D-15F87EAF086E}" type="slidenum">
              <a:rPr lang="en-US" smtClean="0"/>
              <a:t>6</a:t>
            </a:fld>
            <a:endParaRPr lang="en-US"/>
          </a:p>
        </p:txBody>
      </p:sp>
    </p:spTree>
    <p:extLst>
      <p:ext uri="{BB962C8B-B14F-4D97-AF65-F5344CB8AC3E}">
        <p14:creationId xmlns:p14="http://schemas.microsoft.com/office/powerpoint/2010/main" val="76578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AAEA6F-6A0E-4FE3-A78D-15F87EAF086E}" type="slidenum">
              <a:rPr lang="en-US" smtClean="0"/>
              <a:t>7</a:t>
            </a:fld>
            <a:endParaRPr lang="en-US"/>
          </a:p>
        </p:txBody>
      </p:sp>
    </p:spTree>
    <p:extLst>
      <p:ext uri="{BB962C8B-B14F-4D97-AF65-F5344CB8AC3E}">
        <p14:creationId xmlns:p14="http://schemas.microsoft.com/office/powerpoint/2010/main" val="1260963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AAEA6F-6A0E-4FE3-A78D-15F87EAF086E}" type="slidenum">
              <a:rPr lang="en-US" smtClean="0"/>
              <a:t>8</a:t>
            </a:fld>
            <a:endParaRPr lang="en-US"/>
          </a:p>
        </p:txBody>
      </p:sp>
    </p:spTree>
    <p:extLst>
      <p:ext uri="{BB962C8B-B14F-4D97-AF65-F5344CB8AC3E}">
        <p14:creationId xmlns:p14="http://schemas.microsoft.com/office/powerpoint/2010/main" val="847736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1963" y="687388"/>
            <a:ext cx="6116637" cy="3441700"/>
          </a:xfrm>
        </p:spPr>
      </p:sp>
      <p:sp>
        <p:nvSpPr>
          <p:cNvPr id="3" name="Notes Placeholder 2"/>
          <p:cNvSpPr>
            <a:spLocks noGrp="1"/>
          </p:cNvSpPr>
          <p:nvPr>
            <p:ph type="body" idx="1"/>
          </p:nvPr>
        </p:nvSpPr>
        <p:spPr/>
        <p:txBody>
          <a:bodyPr/>
          <a:lstStyle/>
          <a:p>
            <a:pPr defTabSz="924835">
              <a:defRPr/>
            </a:pPr>
            <a:endParaRPr lang="en-US" sz="1000" dirty="0">
              <a:sym typeface="Calibri" pitchFamily="34" charset="0"/>
            </a:endParaRPr>
          </a:p>
        </p:txBody>
      </p:sp>
      <p:sp>
        <p:nvSpPr>
          <p:cNvPr id="4" name="Slide Number Placeholder 3"/>
          <p:cNvSpPr>
            <a:spLocks noGrp="1"/>
          </p:cNvSpPr>
          <p:nvPr>
            <p:ph type="sldNum" sz="quarter" idx="10"/>
          </p:nvPr>
        </p:nvSpPr>
        <p:spPr/>
        <p:txBody>
          <a:bodyPr/>
          <a:lstStyle/>
          <a:p>
            <a:pPr defTabSz="914357">
              <a:defRPr/>
            </a:pPr>
            <a:fld id="{6F110C4A-A1F1-4C33-A62E-A976FDA55FB9}" type="slidenum">
              <a:rPr lang="en-US">
                <a:solidFill>
                  <a:prstClr val="black"/>
                </a:solidFill>
                <a:latin typeface="Calibri" panose="020F0502020204030204"/>
              </a:rPr>
              <a:pPr defTabSz="914357">
                <a:defRPr/>
              </a:pPr>
              <a:t>9</a:t>
            </a:fld>
            <a:endParaRPr lang="en-US">
              <a:solidFill>
                <a:prstClr val="black"/>
              </a:solidFill>
              <a:latin typeface="Calibri" panose="020F0502020204030204"/>
            </a:endParaRPr>
          </a:p>
        </p:txBody>
      </p:sp>
    </p:spTree>
    <p:extLst>
      <p:ext uri="{BB962C8B-B14F-4D97-AF65-F5344CB8AC3E}">
        <p14:creationId xmlns:p14="http://schemas.microsoft.com/office/powerpoint/2010/main" val="9367022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484">
              <a:defRPr/>
            </a:pPr>
            <a:endParaRPr lang="en-US" dirty="0"/>
          </a:p>
        </p:txBody>
      </p:sp>
      <p:sp>
        <p:nvSpPr>
          <p:cNvPr id="4" name="Slide Number Placeholder 3"/>
          <p:cNvSpPr>
            <a:spLocks noGrp="1"/>
          </p:cNvSpPr>
          <p:nvPr>
            <p:ph type="sldNum" sz="quarter" idx="10"/>
          </p:nvPr>
        </p:nvSpPr>
        <p:spPr/>
        <p:txBody>
          <a:bodyPr/>
          <a:lstStyle/>
          <a:p>
            <a:fld id="{31AAEA6F-6A0E-4FE3-A78D-15F87EAF086E}" type="slidenum">
              <a:rPr lang="en-US" smtClean="0"/>
              <a:t>10</a:t>
            </a:fld>
            <a:endParaRPr lang="en-US"/>
          </a:p>
        </p:txBody>
      </p:sp>
    </p:spTree>
    <p:extLst>
      <p:ext uri="{BB962C8B-B14F-4D97-AF65-F5344CB8AC3E}">
        <p14:creationId xmlns:p14="http://schemas.microsoft.com/office/powerpoint/2010/main" val="31357963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5.xml"/><Relationship Id="rId4" Type="http://schemas.openxmlformats.org/officeDocument/2006/relationships/image" Target="../media/image7.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5.xml"/><Relationship Id="rId4" Type="http://schemas.openxmlformats.org/officeDocument/2006/relationships/image" Target="../media/image7.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7.xml"/><Relationship Id="rId4" Type="http://schemas.openxmlformats.org/officeDocument/2006/relationships/image" Target="../media/image7.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7.xml"/><Relationship Id="rId4" Type="http://schemas.openxmlformats.org/officeDocument/2006/relationships/image" Target="../media/image7.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365376"/>
            <a:ext cx="10363200" cy="1470025"/>
          </a:xfrm>
        </p:spPr>
        <p:txBody>
          <a:bodyPr>
            <a:normAutofit/>
          </a:bodyPr>
          <a:lstStyle>
            <a:lvl1pPr algn="ctr">
              <a:defRPr sz="3200" b="1">
                <a:solidFill>
                  <a:srgbClr val="102B62"/>
                </a:solidFill>
              </a:defRPr>
            </a:lvl1pPr>
          </a:lstStyle>
          <a:p>
            <a:r>
              <a:rPr lang="en-US" dirty="0"/>
              <a:t>Title, Arial Bold, 32 </a:t>
            </a:r>
            <a:r>
              <a:rPr lang="en-US" dirty="0" err="1"/>
              <a:t>pt</a:t>
            </a:r>
            <a:endParaRPr lang="en-US" dirty="0"/>
          </a:p>
        </p:txBody>
      </p:sp>
      <p:sp>
        <p:nvSpPr>
          <p:cNvPr id="3" name="Subtitle 2"/>
          <p:cNvSpPr>
            <a:spLocks noGrp="1"/>
          </p:cNvSpPr>
          <p:nvPr>
            <p:ph type="subTitle" idx="1" hasCustomPrompt="1"/>
          </p:nvPr>
        </p:nvSpPr>
        <p:spPr>
          <a:xfrm>
            <a:off x="1828800" y="4718594"/>
            <a:ext cx="8534400" cy="1752600"/>
          </a:xfrm>
        </p:spPr>
        <p:txBody>
          <a:bodyPr>
            <a:normAutofit/>
          </a:bodyPr>
          <a:lstStyle>
            <a:lvl1pPr marL="0" indent="0" algn="ctr">
              <a:buNone/>
              <a:defRPr sz="2400" b="0" baseline="0">
                <a:solidFill>
                  <a:srgbClr val="102B6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Presenter Name</a:t>
            </a:r>
            <a:br>
              <a:rPr lang="en-US" dirty="0"/>
            </a:br>
            <a:r>
              <a:rPr lang="en-US" dirty="0"/>
              <a:t>Month DD, YYYY</a:t>
            </a: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45601" y="397218"/>
            <a:ext cx="2624732" cy="1133132"/>
          </a:xfrm>
          <a:prstGeom prst="rect">
            <a:avLst/>
          </a:prstGeom>
        </p:spPr>
      </p:pic>
      <p:pic>
        <p:nvPicPr>
          <p:cNvPr id="9" name="Picture 8" descr="Department of Health and Human Services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800" y="88900"/>
            <a:ext cx="1625600" cy="1625600"/>
          </a:xfrm>
          <a:prstGeom prst="rect">
            <a:avLst/>
          </a:prstGeom>
        </p:spPr>
      </p:pic>
      <p:pic>
        <p:nvPicPr>
          <p:cNvPr id="10" name="Picture 9" descr="Assistant Secretary for Preparedness and Response logo"/>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245601" y="584200"/>
            <a:ext cx="2624732" cy="655467"/>
          </a:xfrm>
          <a:prstGeom prst="rect">
            <a:avLst/>
          </a:prstGeom>
        </p:spPr>
      </p:pic>
      <p:pic>
        <p:nvPicPr>
          <p:cNvPr id="11" name="Picture 10"/>
          <p:cNvPicPr>
            <a:picLocks noChangeAspect="1"/>
          </p:cNvPicPr>
          <p:nvPr/>
        </p:nvPicPr>
        <p:blipFill>
          <a:blip r:embed="rId5"/>
          <a:stretch>
            <a:fillRect/>
          </a:stretch>
        </p:blipFill>
        <p:spPr>
          <a:xfrm>
            <a:off x="1" y="2"/>
            <a:ext cx="12263847" cy="1636005"/>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effectLst>
            <a:outerShdw blurRad="50800" dist="38100" dir="8100000" algn="tr" rotWithShape="0">
              <a:prstClr val="black">
                <a:alpha val="40000"/>
              </a:prstClr>
            </a:outerShdw>
          </a:effectLst>
        </p:spPr>
      </p:pic>
      <p:pic>
        <p:nvPicPr>
          <p:cNvPr id="12" name="Picture 11"/>
          <p:cNvPicPr>
            <a:picLocks noChangeAspect="1"/>
          </p:cNvPicPr>
          <p:nvPr/>
        </p:nvPicPr>
        <p:blipFill>
          <a:blip r:embed="rId6"/>
          <a:stretch>
            <a:fillRect/>
          </a:stretch>
        </p:blipFill>
        <p:spPr>
          <a:xfrm>
            <a:off x="515507" y="100837"/>
            <a:ext cx="1852701" cy="1844681"/>
          </a:xfrm>
          <a:prstGeom prst="rect">
            <a:avLst/>
          </a:prstGeom>
          <a:effectLst>
            <a:outerShdw blurRad="50800" dist="38100" dir="8100000" algn="tr" rotWithShape="0">
              <a:prstClr val="black">
                <a:alpha val="40000"/>
              </a:prstClr>
            </a:outerShdw>
          </a:effectLst>
        </p:spPr>
      </p:pic>
      <p:sp>
        <p:nvSpPr>
          <p:cNvPr id="13" name="Title 1"/>
          <p:cNvSpPr txBox="1">
            <a:spLocks/>
          </p:cNvSpPr>
          <p:nvPr/>
        </p:nvSpPr>
        <p:spPr>
          <a:xfrm>
            <a:off x="1930400" y="378246"/>
            <a:ext cx="10468563" cy="1567272"/>
          </a:xfrm>
          <a:prstGeom prst="rect">
            <a:avLst/>
          </a:prstGeom>
        </p:spPr>
        <p:txBody>
          <a:bodyPr vert="horz" lIns="162560" tIns="81280" rIns="162560" bIns="8128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81276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533"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Tahoma" panose="020B0604030504040204" pitchFamily="34" charset="0"/>
                <a:cs typeface="Times New Roman" panose="02020603050405020304" pitchFamily="18" charset="0"/>
              </a:rPr>
              <a:t>OFFICE OF THE ASSISTANT SECRETARY FOR HEALTH</a:t>
            </a:r>
          </a:p>
        </p:txBody>
      </p:sp>
      <p:pic>
        <p:nvPicPr>
          <p:cNvPr id="6" name="Picture 5"/>
          <p:cNvPicPr>
            <a:picLocks noChangeAspect="1"/>
          </p:cNvPicPr>
          <p:nvPr userDrawn="1"/>
        </p:nvPicPr>
        <p:blipFill>
          <a:blip r:embed="rId7"/>
          <a:stretch>
            <a:fillRect/>
          </a:stretch>
        </p:blipFill>
        <p:spPr>
          <a:xfrm>
            <a:off x="9562473" y="4512623"/>
            <a:ext cx="1968715" cy="1968715"/>
          </a:xfrm>
          <a:prstGeom prst="rect">
            <a:avLst/>
          </a:prstGeom>
        </p:spPr>
      </p:pic>
    </p:spTree>
    <p:extLst>
      <p:ext uri="{BB962C8B-B14F-4D97-AF65-F5344CB8AC3E}">
        <p14:creationId xmlns:p14="http://schemas.microsoft.com/office/powerpoint/2010/main" val="3060824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p:cNvSpPr txBox="1">
            <a:spLocks/>
          </p:cNvSpPr>
          <p:nvPr/>
        </p:nvSpPr>
        <p:spPr>
          <a:xfrm>
            <a:off x="10972800" y="6375401"/>
            <a:ext cx="711200" cy="259316"/>
          </a:xfrm>
          <a:prstGeom prst="rect">
            <a:avLst/>
          </a:prstGeom>
        </p:spPr>
        <p:txBody>
          <a:bodyPr vert="horz" lIns="121920" tIns="60960" rIns="121920" bIns="6096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5E4B45-3C0D-4DB7-A4A8-89FEB5CAB5B2}" type="slidenum">
              <a:rPr lang="en-US" sz="1333" smtClean="0">
                <a:solidFill>
                  <a:schemeClr val="bg1"/>
                </a:solidFill>
              </a:rPr>
              <a:pPr/>
              <a:t>‹#›</a:t>
            </a:fld>
            <a:endParaRPr lang="en-US" sz="1333" dirty="0">
              <a:solidFill>
                <a:schemeClr val="bg1"/>
              </a:solidFill>
            </a:endParaRPr>
          </a:p>
        </p:txBody>
      </p:sp>
      <p:pic>
        <p:nvPicPr>
          <p:cNvPr id="10" name="Picture 9" descr="Assistant Secretary for Preparedness and Response logo"/>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6400" y="6273800"/>
            <a:ext cx="1627376" cy="406400"/>
          </a:xfrm>
          <a:prstGeom prst="rect">
            <a:avLst/>
          </a:prstGeom>
        </p:spPr>
      </p:pic>
      <p:cxnSp>
        <p:nvCxnSpPr>
          <p:cNvPr id="14" name="Straight Connector 13"/>
          <p:cNvCxnSpPr/>
          <p:nvPr userDrawn="1"/>
        </p:nvCxnSpPr>
        <p:spPr>
          <a:xfrm>
            <a:off x="450938" y="5913720"/>
            <a:ext cx="11240021" cy="0"/>
          </a:xfrm>
          <a:prstGeom prst="line">
            <a:avLst/>
          </a:prstGeom>
          <a:ln w="28575">
            <a:solidFill>
              <a:srgbClr val="001D78"/>
            </a:solidFill>
          </a:ln>
          <a:effectLst/>
        </p:spPr>
        <p:style>
          <a:lnRef idx="3">
            <a:schemeClr val="accent5"/>
          </a:lnRef>
          <a:fillRef idx="0">
            <a:schemeClr val="accent5"/>
          </a:fillRef>
          <a:effectRef idx="2">
            <a:schemeClr val="accent5"/>
          </a:effectRef>
          <a:fontRef idx="minor">
            <a:schemeClr val="tx1"/>
          </a:fontRef>
        </p:style>
      </p:cxnSp>
      <p:grpSp>
        <p:nvGrpSpPr>
          <p:cNvPr id="9" name="Group 8"/>
          <p:cNvGrpSpPr/>
          <p:nvPr userDrawn="1"/>
        </p:nvGrpSpPr>
        <p:grpSpPr>
          <a:xfrm>
            <a:off x="488262" y="5980023"/>
            <a:ext cx="6557482" cy="729672"/>
            <a:chOff x="450938" y="5980023"/>
            <a:chExt cx="6557482" cy="729672"/>
          </a:xfrm>
        </p:grpSpPr>
        <p:sp>
          <p:nvSpPr>
            <p:cNvPr id="11" name="TextBox 10">
              <a:extLst>
                <a:ext uri="{FF2B5EF4-FFF2-40B4-BE49-F238E27FC236}">
                  <a16:creationId xmlns:a16="http://schemas.microsoft.com/office/drawing/2014/main" id="{02A808B7-C663-444D-8554-2EB12485EF0B}"/>
                </a:ext>
              </a:extLst>
            </p:cNvPr>
            <p:cNvSpPr txBox="1"/>
            <p:nvPr userDrawn="1"/>
          </p:nvSpPr>
          <p:spPr>
            <a:xfrm>
              <a:off x="1304933" y="6152058"/>
              <a:ext cx="2817427" cy="215444"/>
            </a:xfrm>
            <a:prstGeom prst="rect">
              <a:avLst/>
            </a:prstGeom>
            <a:noFill/>
          </p:spPr>
          <p:txBody>
            <a:bodyPr wrap="square" rtlCol="0">
              <a:spAutoFit/>
            </a:bodyPr>
            <a:lstStyle/>
            <a:p>
              <a:pPr algn="l"/>
              <a:r>
                <a:rPr lang="en-US" sz="800" spc="600" dirty="0">
                  <a:solidFill>
                    <a:srgbClr val="00277E"/>
                  </a:solidFill>
                  <a:latin typeface="Times New Roman" panose="02020603050405020304" pitchFamily="18" charset="0"/>
                  <a:cs typeface="Times New Roman" panose="02020603050405020304" pitchFamily="18" charset="0"/>
                </a:rPr>
                <a:t>OFFICE OF THE</a:t>
              </a:r>
            </a:p>
          </p:txBody>
        </p:sp>
        <p:sp>
          <p:nvSpPr>
            <p:cNvPr id="12" name="TextBox 11">
              <a:extLst>
                <a:ext uri="{FF2B5EF4-FFF2-40B4-BE49-F238E27FC236}">
                  <a16:creationId xmlns:a16="http://schemas.microsoft.com/office/drawing/2014/main" id="{B2A9E0A1-7231-47F2-8D67-24CB2FFF3917}"/>
                </a:ext>
              </a:extLst>
            </p:cNvPr>
            <p:cNvSpPr txBox="1"/>
            <p:nvPr userDrawn="1"/>
          </p:nvSpPr>
          <p:spPr>
            <a:xfrm>
              <a:off x="1299741" y="6344859"/>
              <a:ext cx="5708679" cy="253916"/>
            </a:xfrm>
            <a:prstGeom prst="rect">
              <a:avLst/>
            </a:prstGeom>
            <a:noFill/>
          </p:spPr>
          <p:txBody>
            <a:bodyPr wrap="square" rtlCol="0">
              <a:spAutoFit/>
            </a:bodyPr>
            <a:lstStyle/>
            <a:p>
              <a:pPr algn="l"/>
              <a:r>
                <a:rPr lang="en-US" sz="1050" b="1" spc="300" dirty="0">
                  <a:solidFill>
                    <a:srgbClr val="00277E"/>
                  </a:solidFill>
                  <a:latin typeface="Times New Roman" panose="02020603050405020304" pitchFamily="18" charset="0"/>
                  <a:cs typeface="Times New Roman" panose="02020603050405020304" pitchFamily="18" charset="0"/>
                </a:rPr>
                <a:t>ASSISTANT SECRETARY FOR HEALTH</a:t>
              </a:r>
            </a:p>
          </p:txBody>
        </p:sp>
        <p:pic>
          <p:nvPicPr>
            <p:cNvPr id="13" name="Picture 12"/>
            <p:cNvPicPr>
              <a:picLocks noChangeAspect="1"/>
            </p:cNvPicPr>
            <p:nvPr userDrawn="1"/>
          </p:nvPicPr>
          <p:blipFill>
            <a:blip r:embed="rId3"/>
            <a:stretch>
              <a:fillRect/>
            </a:stretch>
          </p:blipFill>
          <p:spPr>
            <a:xfrm>
              <a:off x="450938" y="5980023"/>
              <a:ext cx="729672" cy="729672"/>
            </a:xfrm>
            <a:prstGeom prst="rect">
              <a:avLst/>
            </a:prstGeom>
          </p:spPr>
        </p:pic>
      </p:grpSp>
      <p:pic>
        <p:nvPicPr>
          <p:cNvPr id="15" name="Picture 14"/>
          <p:cNvPicPr>
            <a:picLocks noChangeAspect="1"/>
          </p:cNvPicPr>
          <p:nvPr userDrawn="1"/>
        </p:nvPicPr>
        <p:blipFill>
          <a:blip r:embed="rId4"/>
          <a:stretch>
            <a:fillRect/>
          </a:stretch>
        </p:blipFill>
        <p:spPr>
          <a:xfrm>
            <a:off x="10566400" y="5980023"/>
            <a:ext cx="1278045" cy="808234"/>
          </a:xfrm>
          <a:prstGeom prst="rect">
            <a:avLst/>
          </a:prstGeom>
        </p:spPr>
      </p:pic>
    </p:spTree>
    <p:extLst>
      <p:ext uri="{BB962C8B-B14F-4D97-AF65-F5344CB8AC3E}">
        <p14:creationId xmlns:p14="http://schemas.microsoft.com/office/powerpoint/2010/main" val="3628073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a:xfrm rot="16200000">
            <a:off x="10474870" y="1584960"/>
            <a:ext cx="2438399" cy="487680"/>
          </a:xfrm>
          <a:prstGeom prst="rect">
            <a:avLst/>
          </a:prstGeom>
        </p:spPr>
        <p:txBody>
          <a:bodyPr/>
          <a:lstStyle>
            <a:lvl1pPr>
              <a:defRPr/>
            </a:lvl1pPr>
          </a:lstStyle>
          <a:p>
            <a:pPr>
              <a:defRPr/>
            </a:pPr>
            <a:endParaRPr lang="en-US"/>
          </a:p>
        </p:txBody>
      </p:sp>
      <p:sp>
        <p:nvSpPr>
          <p:cNvPr id="5" name="Footer Placeholder 21"/>
          <p:cNvSpPr>
            <a:spLocks noGrp="1"/>
          </p:cNvSpPr>
          <p:nvPr>
            <p:ph type="ftr" sz="quarter" idx="11"/>
          </p:nvPr>
        </p:nvSpPr>
        <p:spPr>
          <a:xfrm rot="16200000">
            <a:off x="10510429" y="3987800"/>
            <a:ext cx="2367281" cy="487680"/>
          </a:xfrm>
          <a:prstGeom prst="rect">
            <a:avLst/>
          </a:prstGeom>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990FFAD-281E-4C7B-AC58-817D6C5B3259}" type="slidenum">
              <a:rPr lang="en-US"/>
              <a:pPr>
                <a:defRPr/>
              </a:pPr>
              <a:t>‹#›</a:t>
            </a:fld>
            <a:endParaRPr lang="en-US"/>
          </a:p>
        </p:txBody>
      </p:sp>
    </p:spTree>
    <p:extLst>
      <p:ext uri="{BB962C8B-B14F-4D97-AF65-F5344CB8AC3E}">
        <p14:creationId xmlns:p14="http://schemas.microsoft.com/office/powerpoint/2010/main" val="25858114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365376"/>
            <a:ext cx="10363200" cy="1470025"/>
          </a:xfrm>
        </p:spPr>
        <p:txBody>
          <a:bodyPr>
            <a:normAutofit/>
          </a:bodyPr>
          <a:lstStyle>
            <a:lvl1pPr algn="ctr">
              <a:defRPr sz="3200" b="1">
                <a:solidFill>
                  <a:srgbClr val="102B62"/>
                </a:solidFill>
              </a:defRPr>
            </a:lvl1pPr>
          </a:lstStyle>
          <a:p>
            <a:r>
              <a:rPr lang="en-US" dirty="0"/>
              <a:t>Title, Arial Bold, 32 </a:t>
            </a:r>
            <a:r>
              <a:rPr lang="en-US" dirty="0" err="1"/>
              <a:t>pt</a:t>
            </a:r>
            <a:endParaRPr lang="en-US" dirty="0"/>
          </a:p>
        </p:txBody>
      </p:sp>
      <p:sp>
        <p:nvSpPr>
          <p:cNvPr id="3" name="Subtitle 2"/>
          <p:cNvSpPr>
            <a:spLocks noGrp="1"/>
          </p:cNvSpPr>
          <p:nvPr>
            <p:ph type="subTitle" idx="1" hasCustomPrompt="1"/>
          </p:nvPr>
        </p:nvSpPr>
        <p:spPr>
          <a:xfrm>
            <a:off x="1828800" y="4718594"/>
            <a:ext cx="8534400" cy="1752600"/>
          </a:xfrm>
        </p:spPr>
        <p:txBody>
          <a:bodyPr>
            <a:normAutofit/>
          </a:bodyPr>
          <a:lstStyle>
            <a:lvl1pPr marL="0" indent="0" algn="ctr">
              <a:buNone/>
              <a:defRPr sz="2400" b="0" baseline="0">
                <a:solidFill>
                  <a:srgbClr val="102B6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Presenter Name</a:t>
            </a:r>
            <a:br>
              <a:rPr lang="en-US" dirty="0"/>
            </a:br>
            <a:r>
              <a:rPr lang="en-US" dirty="0"/>
              <a:t>Month DD, YYYY</a:t>
            </a: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45601" y="397218"/>
            <a:ext cx="2624732" cy="1133132"/>
          </a:xfrm>
          <a:prstGeom prst="rect">
            <a:avLst/>
          </a:prstGeom>
        </p:spPr>
      </p:pic>
      <p:pic>
        <p:nvPicPr>
          <p:cNvPr id="9" name="Picture 8" descr="Department of Health and Human Services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800" y="88900"/>
            <a:ext cx="1625600" cy="1625600"/>
          </a:xfrm>
          <a:prstGeom prst="rect">
            <a:avLst/>
          </a:prstGeom>
        </p:spPr>
      </p:pic>
      <p:pic>
        <p:nvPicPr>
          <p:cNvPr id="10" name="Picture 9" descr="Assistant Secretary for Preparedness and Response logo"/>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245601" y="584200"/>
            <a:ext cx="2624732" cy="655467"/>
          </a:xfrm>
          <a:prstGeom prst="rect">
            <a:avLst/>
          </a:prstGeom>
        </p:spPr>
      </p:pic>
      <p:pic>
        <p:nvPicPr>
          <p:cNvPr id="11" name="Picture 10"/>
          <p:cNvPicPr>
            <a:picLocks noChangeAspect="1"/>
          </p:cNvPicPr>
          <p:nvPr/>
        </p:nvPicPr>
        <p:blipFill>
          <a:blip r:embed="rId5"/>
          <a:stretch>
            <a:fillRect/>
          </a:stretch>
        </p:blipFill>
        <p:spPr>
          <a:xfrm>
            <a:off x="1" y="2"/>
            <a:ext cx="12263847" cy="1636005"/>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effectLst>
            <a:outerShdw blurRad="50800" dist="38100" dir="8100000" algn="tr" rotWithShape="0">
              <a:prstClr val="black">
                <a:alpha val="40000"/>
              </a:prstClr>
            </a:outerShdw>
          </a:effectLst>
        </p:spPr>
      </p:pic>
      <p:pic>
        <p:nvPicPr>
          <p:cNvPr id="12" name="Picture 11"/>
          <p:cNvPicPr>
            <a:picLocks noChangeAspect="1"/>
          </p:cNvPicPr>
          <p:nvPr/>
        </p:nvPicPr>
        <p:blipFill>
          <a:blip r:embed="rId6"/>
          <a:stretch>
            <a:fillRect/>
          </a:stretch>
        </p:blipFill>
        <p:spPr>
          <a:xfrm>
            <a:off x="515507" y="100837"/>
            <a:ext cx="1852701" cy="1844681"/>
          </a:xfrm>
          <a:prstGeom prst="rect">
            <a:avLst/>
          </a:prstGeom>
          <a:effectLst>
            <a:outerShdw blurRad="50800" dist="38100" dir="8100000" algn="tr" rotWithShape="0">
              <a:prstClr val="black">
                <a:alpha val="40000"/>
              </a:prstClr>
            </a:outerShdw>
          </a:effectLst>
        </p:spPr>
      </p:pic>
      <p:sp>
        <p:nvSpPr>
          <p:cNvPr id="13" name="Title 1"/>
          <p:cNvSpPr txBox="1">
            <a:spLocks/>
          </p:cNvSpPr>
          <p:nvPr/>
        </p:nvSpPr>
        <p:spPr>
          <a:xfrm>
            <a:off x="1930400" y="378246"/>
            <a:ext cx="10468563" cy="1567272"/>
          </a:xfrm>
          <a:prstGeom prst="rect">
            <a:avLst/>
          </a:prstGeom>
        </p:spPr>
        <p:txBody>
          <a:bodyPr vert="horz" lIns="162560" tIns="81280" rIns="162560" bIns="8128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81276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533"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Tahoma" panose="020B0604030504040204" pitchFamily="34" charset="0"/>
                <a:cs typeface="Times New Roman" panose="02020603050405020304" pitchFamily="18" charset="0"/>
              </a:rPr>
              <a:t>OFFICE OF THE ASSISTANT SECRETARY FOR HEALTH</a:t>
            </a:r>
          </a:p>
        </p:txBody>
      </p:sp>
      <p:pic>
        <p:nvPicPr>
          <p:cNvPr id="6" name="Picture 5"/>
          <p:cNvPicPr>
            <a:picLocks noChangeAspect="1"/>
          </p:cNvPicPr>
          <p:nvPr userDrawn="1"/>
        </p:nvPicPr>
        <p:blipFill>
          <a:blip r:embed="rId7"/>
          <a:stretch>
            <a:fillRect/>
          </a:stretch>
        </p:blipFill>
        <p:spPr>
          <a:xfrm>
            <a:off x="9562473" y="4512623"/>
            <a:ext cx="1968715" cy="1968715"/>
          </a:xfrm>
          <a:prstGeom prst="rect">
            <a:avLst/>
          </a:prstGeom>
        </p:spPr>
      </p:pic>
    </p:spTree>
    <p:extLst>
      <p:ext uri="{BB962C8B-B14F-4D97-AF65-F5344CB8AC3E}">
        <p14:creationId xmlns:p14="http://schemas.microsoft.com/office/powerpoint/2010/main" val="22114405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b="1" baseline="0">
                <a:solidFill>
                  <a:srgbClr val="102B62"/>
                </a:solidFill>
              </a:defRPr>
            </a:lvl1pPr>
          </a:lstStyle>
          <a:p>
            <a:r>
              <a:rPr lang="en-US" dirty="0"/>
              <a:t>DIFFERENT TITLE PER SLIDE, ARIAL 36 PT</a:t>
            </a:r>
          </a:p>
        </p:txBody>
      </p:sp>
      <p:sp>
        <p:nvSpPr>
          <p:cNvPr id="3" name="Content Placeholder 2"/>
          <p:cNvSpPr>
            <a:spLocks noGrp="1"/>
          </p:cNvSpPr>
          <p:nvPr>
            <p:ph idx="1" hasCustomPrompt="1"/>
          </p:nvPr>
        </p:nvSpPr>
        <p:spPr>
          <a:xfrm>
            <a:off x="609600" y="1498601"/>
            <a:ext cx="10972800" cy="4368799"/>
          </a:xfrm>
        </p:spPr>
        <p:txBody>
          <a:bodyPr/>
          <a:lstStyle>
            <a:lvl1pPr marL="457189" indent="-457189">
              <a:buSzPct val="125000"/>
              <a:buFont typeface="Arial" panose="020B0604020202020204" pitchFamily="34" charset="0"/>
              <a:buChar char="•"/>
              <a:defRPr sz="3200">
                <a:solidFill>
                  <a:srgbClr val="102B62"/>
                </a:solidFill>
              </a:defRPr>
            </a:lvl1pPr>
            <a:lvl2pPr marL="990575" indent="-380990">
              <a:buFont typeface="Wingdings" panose="05000000000000000000" pitchFamily="2" charset="2"/>
              <a:buChar char="§"/>
              <a:defRPr sz="2800">
                <a:solidFill>
                  <a:srgbClr val="102B62"/>
                </a:solidFill>
              </a:defRPr>
            </a:lvl2pPr>
            <a:lvl3pPr marL="1523962" indent="-304792">
              <a:buFont typeface="Courier New" panose="02070309020205020404" pitchFamily="49" charset="0"/>
              <a:buChar char="o"/>
              <a:defRPr sz="2400">
                <a:solidFill>
                  <a:srgbClr val="102B62"/>
                </a:solidFill>
              </a:defRPr>
            </a:lvl3pPr>
          </a:lstStyle>
          <a:p>
            <a:pPr lvl="0"/>
            <a:r>
              <a:rPr lang="en-US" dirty="0"/>
              <a:t>Click to edit Master text styles</a:t>
            </a:r>
          </a:p>
          <a:p>
            <a:pPr lvl="1"/>
            <a:r>
              <a:rPr lang="en-US" dirty="0"/>
              <a:t>Second level</a:t>
            </a:r>
          </a:p>
          <a:p>
            <a:pPr lvl="2"/>
            <a:r>
              <a:rPr lang="en-US" dirty="0"/>
              <a:t>Third level</a:t>
            </a:r>
          </a:p>
          <a:p>
            <a:pPr lvl="0"/>
            <a:endParaRPr lang="en-US" dirty="0"/>
          </a:p>
          <a:p>
            <a:pPr lvl="2"/>
            <a:endParaRPr lang="en-US" dirty="0"/>
          </a:p>
          <a:p>
            <a:pPr lvl="2"/>
            <a:endParaRPr lang="en-US" dirty="0"/>
          </a:p>
        </p:txBody>
      </p:sp>
      <p:sp>
        <p:nvSpPr>
          <p:cNvPr id="8" name="Slide Number Placeholder 5"/>
          <p:cNvSpPr txBox="1">
            <a:spLocks/>
          </p:cNvSpPr>
          <p:nvPr userDrawn="1"/>
        </p:nvSpPr>
        <p:spPr>
          <a:xfrm>
            <a:off x="10972800" y="6375401"/>
            <a:ext cx="711200" cy="259316"/>
          </a:xfrm>
          <a:prstGeom prst="rect">
            <a:avLst/>
          </a:prstGeom>
        </p:spPr>
        <p:txBody>
          <a:bodyPr vert="horz" lIns="121920" tIns="60960" rIns="121920" bIns="6096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5E4B45-3C0D-4DB7-A4A8-89FEB5CAB5B2}" type="slidenum">
              <a:rPr lang="en-US" sz="1333" smtClean="0">
                <a:solidFill>
                  <a:schemeClr val="bg1"/>
                </a:solidFill>
              </a:rPr>
              <a:pPr/>
              <a:t>‹#›</a:t>
            </a:fld>
            <a:endParaRPr lang="en-US" sz="1333" dirty="0">
              <a:solidFill>
                <a:schemeClr val="bg1"/>
              </a:solidFill>
            </a:endParaRPr>
          </a:p>
        </p:txBody>
      </p:sp>
      <p:cxnSp>
        <p:nvCxnSpPr>
          <p:cNvPr id="6" name="Straight Connector 5"/>
          <p:cNvCxnSpPr/>
          <p:nvPr userDrawn="1"/>
        </p:nvCxnSpPr>
        <p:spPr>
          <a:xfrm>
            <a:off x="450938" y="5913720"/>
            <a:ext cx="11240021" cy="0"/>
          </a:xfrm>
          <a:prstGeom prst="line">
            <a:avLst/>
          </a:prstGeom>
          <a:ln w="28575">
            <a:solidFill>
              <a:srgbClr val="001D78"/>
            </a:solidFill>
          </a:ln>
          <a:effectLst/>
        </p:spPr>
        <p:style>
          <a:lnRef idx="3">
            <a:schemeClr val="accent5"/>
          </a:lnRef>
          <a:fillRef idx="0">
            <a:schemeClr val="accent5"/>
          </a:fillRef>
          <a:effectRef idx="2">
            <a:schemeClr val="accent5"/>
          </a:effectRef>
          <a:fontRef idx="minor">
            <a:schemeClr val="tx1"/>
          </a:fontRef>
        </p:style>
      </p:cxnSp>
      <p:grpSp>
        <p:nvGrpSpPr>
          <p:cNvPr id="4" name="Group 3"/>
          <p:cNvGrpSpPr/>
          <p:nvPr userDrawn="1"/>
        </p:nvGrpSpPr>
        <p:grpSpPr>
          <a:xfrm>
            <a:off x="488262" y="5980023"/>
            <a:ext cx="6557482" cy="729672"/>
            <a:chOff x="450938" y="5980023"/>
            <a:chExt cx="6557482" cy="729672"/>
          </a:xfrm>
        </p:grpSpPr>
        <p:sp>
          <p:nvSpPr>
            <p:cNvPr id="13" name="TextBox 12">
              <a:extLst>
                <a:ext uri="{FF2B5EF4-FFF2-40B4-BE49-F238E27FC236}">
                  <a16:creationId xmlns:a16="http://schemas.microsoft.com/office/drawing/2014/main" id="{02A808B7-C663-444D-8554-2EB12485EF0B}"/>
                </a:ext>
              </a:extLst>
            </p:cNvPr>
            <p:cNvSpPr txBox="1"/>
            <p:nvPr userDrawn="1"/>
          </p:nvSpPr>
          <p:spPr>
            <a:xfrm>
              <a:off x="1304933" y="6152058"/>
              <a:ext cx="2817427" cy="215444"/>
            </a:xfrm>
            <a:prstGeom prst="rect">
              <a:avLst/>
            </a:prstGeom>
            <a:noFill/>
          </p:spPr>
          <p:txBody>
            <a:bodyPr wrap="square" rtlCol="0">
              <a:spAutoFit/>
            </a:bodyPr>
            <a:lstStyle/>
            <a:p>
              <a:pPr algn="l"/>
              <a:r>
                <a:rPr lang="en-US" sz="800" spc="600" dirty="0">
                  <a:solidFill>
                    <a:srgbClr val="00277E"/>
                  </a:solidFill>
                  <a:latin typeface="Times New Roman" panose="02020603050405020304" pitchFamily="18" charset="0"/>
                  <a:cs typeface="Times New Roman" panose="02020603050405020304" pitchFamily="18" charset="0"/>
                </a:rPr>
                <a:t>OFFICE OF THE</a:t>
              </a:r>
            </a:p>
          </p:txBody>
        </p:sp>
        <p:sp>
          <p:nvSpPr>
            <p:cNvPr id="14" name="TextBox 13">
              <a:extLst>
                <a:ext uri="{FF2B5EF4-FFF2-40B4-BE49-F238E27FC236}">
                  <a16:creationId xmlns:a16="http://schemas.microsoft.com/office/drawing/2014/main" id="{B2A9E0A1-7231-47F2-8D67-24CB2FFF3917}"/>
                </a:ext>
              </a:extLst>
            </p:cNvPr>
            <p:cNvSpPr txBox="1"/>
            <p:nvPr userDrawn="1"/>
          </p:nvSpPr>
          <p:spPr>
            <a:xfrm>
              <a:off x="1299741" y="6344859"/>
              <a:ext cx="5708679" cy="253916"/>
            </a:xfrm>
            <a:prstGeom prst="rect">
              <a:avLst/>
            </a:prstGeom>
            <a:noFill/>
          </p:spPr>
          <p:txBody>
            <a:bodyPr wrap="square" rtlCol="0">
              <a:spAutoFit/>
            </a:bodyPr>
            <a:lstStyle/>
            <a:p>
              <a:pPr algn="l"/>
              <a:r>
                <a:rPr lang="en-US" sz="1050" b="1" spc="300" dirty="0">
                  <a:solidFill>
                    <a:srgbClr val="00277E"/>
                  </a:solidFill>
                  <a:latin typeface="Times New Roman" panose="02020603050405020304" pitchFamily="18" charset="0"/>
                  <a:cs typeface="Times New Roman" panose="02020603050405020304" pitchFamily="18" charset="0"/>
                </a:rPr>
                <a:t>ASSISTANT SECRETARY FOR HEALTH</a:t>
              </a:r>
            </a:p>
          </p:txBody>
        </p:sp>
        <p:pic>
          <p:nvPicPr>
            <p:cNvPr id="5" name="Picture 4"/>
            <p:cNvPicPr>
              <a:picLocks noChangeAspect="1"/>
            </p:cNvPicPr>
            <p:nvPr userDrawn="1"/>
          </p:nvPicPr>
          <p:blipFill>
            <a:blip r:embed="rId2"/>
            <a:stretch>
              <a:fillRect/>
            </a:stretch>
          </p:blipFill>
          <p:spPr>
            <a:xfrm>
              <a:off x="450938" y="5980023"/>
              <a:ext cx="729672" cy="729672"/>
            </a:xfrm>
            <a:prstGeom prst="rect">
              <a:avLst/>
            </a:prstGeom>
          </p:spPr>
        </p:pic>
      </p:grpSp>
      <p:pic>
        <p:nvPicPr>
          <p:cNvPr id="7" name="Picture 6"/>
          <p:cNvPicPr>
            <a:picLocks noChangeAspect="1"/>
          </p:cNvPicPr>
          <p:nvPr userDrawn="1"/>
        </p:nvPicPr>
        <p:blipFill>
          <a:blip r:embed="rId3"/>
          <a:stretch>
            <a:fillRect/>
          </a:stretch>
        </p:blipFill>
        <p:spPr>
          <a:xfrm>
            <a:off x="10566400" y="5980023"/>
            <a:ext cx="1278045" cy="808234"/>
          </a:xfrm>
          <a:prstGeom prst="rect">
            <a:avLst/>
          </a:prstGeom>
        </p:spPr>
      </p:pic>
    </p:spTree>
    <p:extLst>
      <p:ext uri="{BB962C8B-B14F-4D97-AF65-F5344CB8AC3E}">
        <p14:creationId xmlns:p14="http://schemas.microsoft.com/office/powerpoint/2010/main" val="1210965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800" b="1">
                <a:solidFill>
                  <a:srgbClr val="102B62"/>
                </a:solidFill>
              </a:defRPr>
            </a:lvl1pPr>
          </a:lstStyle>
          <a:p>
            <a:r>
              <a:rPr lang="en-US" dirty="0"/>
              <a:t>DIFFERENT TITLE PER SLIDE, ARIAL 28 PT</a:t>
            </a:r>
          </a:p>
        </p:txBody>
      </p:sp>
      <p:sp>
        <p:nvSpPr>
          <p:cNvPr id="3" name="Content Placeholder 2"/>
          <p:cNvSpPr>
            <a:spLocks noGrp="1"/>
          </p:cNvSpPr>
          <p:nvPr>
            <p:ph sz="half" idx="1"/>
          </p:nvPr>
        </p:nvSpPr>
        <p:spPr>
          <a:xfrm>
            <a:off x="609600" y="1498600"/>
            <a:ext cx="5384800" cy="4368800"/>
          </a:xfrm>
        </p:spPr>
        <p:txBody>
          <a:bodyPr/>
          <a:lstStyle>
            <a:lvl1pPr marL="457189" indent="-457189">
              <a:buFont typeface="Arial" panose="020B0604020202020204" pitchFamily="34" charset="0"/>
              <a:buChar char="•"/>
              <a:defRPr sz="2200">
                <a:solidFill>
                  <a:srgbClr val="102B62"/>
                </a:solidFill>
              </a:defRPr>
            </a:lvl1pPr>
            <a:lvl2pPr marL="990575" indent="-380990">
              <a:buFont typeface="Wingdings" panose="05000000000000000000" pitchFamily="2" charset="2"/>
              <a:buChar char="§"/>
              <a:defRPr sz="2000">
                <a:solidFill>
                  <a:srgbClr val="102B62"/>
                </a:solidFill>
              </a:defRPr>
            </a:lvl2pPr>
            <a:lvl3pPr marL="1523962" indent="-304792">
              <a:buFont typeface="Wingdings" panose="05000000000000000000" pitchFamily="2" charset="2"/>
              <a:buChar char="ü"/>
              <a:defRPr sz="1800">
                <a:solidFill>
                  <a:srgbClr val="102B62"/>
                </a:solidFill>
              </a:defRPr>
            </a:lvl3pPr>
            <a:lvl4pPr>
              <a:defRPr sz="2400">
                <a:solidFill>
                  <a:srgbClr val="002060"/>
                </a:solidFill>
              </a:defRPr>
            </a:lvl4pPr>
            <a:lvl5pPr>
              <a:defRPr sz="2400">
                <a:solidFill>
                  <a:srgbClr val="002060"/>
                </a:solidFil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97600" y="1498600"/>
            <a:ext cx="5384800" cy="4368800"/>
          </a:xfrm>
        </p:spPr>
        <p:txBody>
          <a:bodyPr>
            <a:normAutofit/>
          </a:bodyPr>
          <a:lstStyle>
            <a:lvl1pPr marL="457189" indent="-457189" algn="l" defTabSz="1219170" rtl="0" eaLnBrk="1" latinLnBrk="0" hangingPunct="1">
              <a:spcBef>
                <a:spcPct val="20000"/>
              </a:spcBef>
              <a:buFont typeface="Arial" panose="020B0604020202020204" pitchFamily="34" charset="0"/>
              <a:buChar char="•"/>
              <a:defRPr lang="en-US" sz="2200" kern="1200" dirty="0" smtClean="0">
                <a:solidFill>
                  <a:srgbClr val="102B62"/>
                </a:solidFill>
                <a:latin typeface="+mn-lt"/>
                <a:ea typeface="+mn-ea"/>
                <a:cs typeface="+mn-cs"/>
              </a:defRPr>
            </a:lvl1pPr>
            <a:lvl2pPr marL="1066773" indent="-457189" algn="l" defTabSz="1219170" rtl="0" eaLnBrk="1" latinLnBrk="0" hangingPunct="1">
              <a:spcBef>
                <a:spcPct val="20000"/>
              </a:spcBef>
              <a:buFont typeface="Wingdings" panose="05000000000000000000" pitchFamily="2" charset="2"/>
              <a:buChar char="§"/>
              <a:defRPr lang="en-US" sz="2000" kern="1200" dirty="0" smtClean="0">
                <a:solidFill>
                  <a:srgbClr val="102B62"/>
                </a:solidFill>
                <a:latin typeface="+mn-lt"/>
                <a:ea typeface="+mn-ea"/>
                <a:cs typeface="+mn-cs"/>
              </a:defRPr>
            </a:lvl2pPr>
            <a:lvl3pPr marL="1523962" indent="-304792" algn="l" defTabSz="1219170" rtl="0" eaLnBrk="1" latinLnBrk="0" hangingPunct="1">
              <a:spcBef>
                <a:spcPct val="20000"/>
              </a:spcBef>
              <a:buFont typeface="Wingdings" panose="05000000000000000000" pitchFamily="2" charset="2"/>
              <a:buChar char="ü"/>
              <a:defRPr lang="en-US" sz="1800" kern="1200" dirty="0" smtClean="0">
                <a:solidFill>
                  <a:srgbClr val="102B62"/>
                </a:solidFill>
                <a:latin typeface="+mn-lt"/>
                <a:ea typeface="+mn-ea"/>
                <a:cs typeface="+mn-cs"/>
              </a:defRPr>
            </a:lvl3pPr>
            <a:lvl4pPr>
              <a:defRPr sz="2400">
                <a:solidFill>
                  <a:srgbClr val="002060"/>
                </a:solidFill>
              </a:defRPr>
            </a:lvl4pPr>
            <a:lvl5pPr>
              <a:defRPr sz="2400">
                <a:solidFill>
                  <a:srgbClr val="002060"/>
                </a:solidFil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p:txBody>
      </p:sp>
      <p:sp>
        <p:nvSpPr>
          <p:cNvPr id="9" name="Slide Number Placeholder 5"/>
          <p:cNvSpPr txBox="1">
            <a:spLocks/>
          </p:cNvSpPr>
          <p:nvPr userDrawn="1"/>
        </p:nvSpPr>
        <p:spPr>
          <a:xfrm>
            <a:off x="10972800" y="6375401"/>
            <a:ext cx="711200" cy="259316"/>
          </a:xfrm>
          <a:prstGeom prst="rect">
            <a:avLst/>
          </a:prstGeom>
        </p:spPr>
        <p:txBody>
          <a:bodyPr vert="horz" lIns="121920" tIns="60960" rIns="121920" bIns="6096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5E4B45-3C0D-4DB7-A4A8-89FEB5CAB5B2}" type="slidenum">
              <a:rPr lang="en-US" sz="1333" smtClean="0">
                <a:solidFill>
                  <a:schemeClr val="bg1"/>
                </a:solidFill>
              </a:rPr>
              <a:pPr/>
              <a:t>‹#›</a:t>
            </a:fld>
            <a:endParaRPr lang="en-US" sz="1333" dirty="0">
              <a:solidFill>
                <a:schemeClr val="bg1"/>
              </a:solidFill>
            </a:endParaRPr>
          </a:p>
        </p:txBody>
      </p:sp>
      <p:cxnSp>
        <p:nvCxnSpPr>
          <p:cNvPr id="12" name="Straight Connector 11"/>
          <p:cNvCxnSpPr/>
          <p:nvPr userDrawn="1"/>
        </p:nvCxnSpPr>
        <p:spPr>
          <a:xfrm>
            <a:off x="450938" y="5913720"/>
            <a:ext cx="11240021" cy="0"/>
          </a:xfrm>
          <a:prstGeom prst="line">
            <a:avLst/>
          </a:prstGeom>
          <a:ln w="28575">
            <a:solidFill>
              <a:srgbClr val="001D78"/>
            </a:solidFill>
          </a:ln>
          <a:effectLst/>
        </p:spPr>
        <p:style>
          <a:lnRef idx="3">
            <a:schemeClr val="accent5"/>
          </a:lnRef>
          <a:fillRef idx="0">
            <a:schemeClr val="accent5"/>
          </a:fillRef>
          <a:effectRef idx="2">
            <a:schemeClr val="accent5"/>
          </a:effectRef>
          <a:fontRef idx="minor">
            <a:schemeClr val="tx1"/>
          </a:fontRef>
        </p:style>
      </p:cxnSp>
      <p:grpSp>
        <p:nvGrpSpPr>
          <p:cNvPr id="11" name="Group 10"/>
          <p:cNvGrpSpPr/>
          <p:nvPr userDrawn="1"/>
        </p:nvGrpSpPr>
        <p:grpSpPr>
          <a:xfrm>
            <a:off x="488262" y="5980023"/>
            <a:ext cx="6557482" cy="729672"/>
            <a:chOff x="450938" y="5980023"/>
            <a:chExt cx="6557482" cy="729672"/>
          </a:xfrm>
        </p:grpSpPr>
        <p:sp>
          <p:nvSpPr>
            <p:cNvPr id="13" name="TextBox 12">
              <a:extLst>
                <a:ext uri="{FF2B5EF4-FFF2-40B4-BE49-F238E27FC236}">
                  <a16:creationId xmlns:a16="http://schemas.microsoft.com/office/drawing/2014/main" id="{02A808B7-C663-444D-8554-2EB12485EF0B}"/>
                </a:ext>
              </a:extLst>
            </p:cNvPr>
            <p:cNvSpPr txBox="1"/>
            <p:nvPr userDrawn="1"/>
          </p:nvSpPr>
          <p:spPr>
            <a:xfrm>
              <a:off x="1304933" y="6152058"/>
              <a:ext cx="2817427" cy="215444"/>
            </a:xfrm>
            <a:prstGeom prst="rect">
              <a:avLst/>
            </a:prstGeom>
            <a:noFill/>
          </p:spPr>
          <p:txBody>
            <a:bodyPr wrap="square" rtlCol="0">
              <a:spAutoFit/>
            </a:bodyPr>
            <a:lstStyle/>
            <a:p>
              <a:pPr algn="l"/>
              <a:r>
                <a:rPr lang="en-US" sz="800" spc="600" dirty="0">
                  <a:solidFill>
                    <a:srgbClr val="00277E"/>
                  </a:solidFill>
                  <a:latin typeface="Times New Roman" panose="02020603050405020304" pitchFamily="18" charset="0"/>
                  <a:cs typeface="Times New Roman" panose="02020603050405020304" pitchFamily="18" charset="0"/>
                </a:rPr>
                <a:t>OFFICE OF THE</a:t>
              </a:r>
            </a:p>
          </p:txBody>
        </p:sp>
        <p:sp>
          <p:nvSpPr>
            <p:cNvPr id="16" name="TextBox 15">
              <a:extLst>
                <a:ext uri="{FF2B5EF4-FFF2-40B4-BE49-F238E27FC236}">
                  <a16:creationId xmlns:a16="http://schemas.microsoft.com/office/drawing/2014/main" id="{B2A9E0A1-7231-47F2-8D67-24CB2FFF3917}"/>
                </a:ext>
              </a:extLst>
            </p:cNvPr>
            <p:cNvSpPr txBox="1"/>
            <p:nvPr userDrawn="1"/>
          </p:nvSpPr>
          <p:spPr>
            <a:xfrm>
              <a:off x="1299741" y="6344859"/>
              <a:ext cx="5708679" cy="253916"/>
            </a:xfrm>
            <a:prstGeom prst="rect">
              <a:avLst/>
            </a:prstGeom>
            <a:noFill/>
          </p:spPr>
          <p:txBody>
            <a:bodyPr wrap="square" rtlCol="0">
              <a:spAutoFit/>
            </a:bodyPr>
            <a:lstStyle/>
            <a:p>
              <a:pPr algn="l"/>
              <a:r>
                <a:rPr lang="en-US" sz="1050" b="1" spc="300" dirty="0">
                  <a:solidFill>
                    <a:srgbClr val="00277E"/>
                  </a:solidFill>
                  <a:latin typeface="Times New Roman" panose="02020603050405020304" pitchFamily="18" charset="0"/>
                  <a:cs typeface="Times New Roman" panose="02020603050405020304" pitchFamily="18" charset="0"/>
                </a:rPr>
                <a:t>ASSISTANT SECRETARY FOR HEALTH</a:t>
              </a:r>
            </a:p>
          </p:txBody>
        </p:sp>
        <p:pic>
          <p:nvPicPr>
            <p:cNvPr id="17" name="Picture 16"/>
            <p:cNvPicPr>
              <a:picLocks noChangeAspect="1"/>
            </p:cNvPicPr>
            <p:nvPr userDrawn="1"/>
          </p:nvPicPr>
          <p:blipFill>
            <a:blip r:embed="rId2"/>
            <a:stretch>
              <a:fillRect/>
            </a:stretch>
          </p:blipFill>
          <p:spPr>
            <a:xfrm>
              <a:off x="450938" y="5980023"/>
              <a:ext cx="729672" cy="729672"/>
            </a:xfrm>
            <a:prstGeom prst="rect">
              <a:avLst/>
            </a:prstGeom>
          </p:spPr>
        </p:pic>
      </p:grpSp>
      <p:pic>
        <p:nvPicPr>
          <p:cNvPr id="14" name="Picture 13"/>
          <p:cNvPicPr>
            <a:picLocks noChangeAspect="1"/>
          </p:cNvPicPr>
          <p:nvPr userDrawn="1"/>
        </p:nvPicPr>
        <p:blipFill>
          <a:blip r:embed="rId3"/>
          <a:stretch>
            <a:fillRect/>
          </a:stretch>
        </p:blipFill>
        <p:spPr>
          <a:xfrm>
            <a:off x="10566400" y="5980023"/>
            <a:ext cx="1278045" cy="808234"/>
          </a:xfrm>
          <a:prstGeom prst="rect">
            <a:avLst/>
          </a:prstGeom>
        </p:spPr>
      </p:pic>
    </p:spTree>
    <p:extLst>
      <p:ext uri="{BB962C8B-B14F-4D97-AF65-F5344CB8AC3E}">
        <p14:creationId xmlns:p14="http://schemas.microsoft.com/office/powerpoint/2010/main" val="24344865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800" b="1">
                <a:solidFill>
                  <a:srgbClr val="102B62"/>
                </a:solidFill>
              </a:defRPr>
            </a:lvl1pPr>
          </a:lstStyle>
          <a:p>
            <a:r>
              <a:rPr lang="en-US" dirty="0"/>
              <a:t>DIFFERENT TITLE PER SLIDE, ARIAL 28 PT</a:t>
            </a:r>
          </a:p>
        </p:txBody>
      </p:sp>
      <p:sp>
        <p:nvSpPr>
          <p:cNvPr id="7" name="Slide Number Placeholder 5"/>
          <p:cNvSpPr txBox="1">
            <a:spLocks/>
          </p:cNvSpPr>
          <p:nvPr/>
        </p:nvSpPr>
        <p:spPr>
          <a:xfrm>
            <a:off x="10972800" y="6375401"/>
            <a:ext cx="711200" cy="259316"/>
          </a:xfrm>
          <a:prstGeom prst="rect">
            <a:avLst/>
          </a:prstGeom>
        </p:spPr>
        <p:txBody>
          <a:bodyPr vert="horz" lIns="121920" tIns="60960" rIns="121920" bIns="6096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5E4B45-3C0D-4DB7-A4A8-89FEB5CAB5B2}" type="slidenum">
              <a:rPr lang="en-US" sz="1333" smtClean="0">
                <a:solidFill>
                  <a:schemeClr val="bg1"/>
                </a:solidFill>
              </a:rPr>
              <a:pPr/>
              <a:t>‹#›</a:t>
            </a:fld>
            <a:endParaRPr lang="en-US" sz="1333" dirty="0">
              <a:solidFill>
                <a:schemeClr val="bg1"/>
              </a:solidFill>
            </a:endParaRPr>
          </a:p>
        </p:txBody>
      </p:sp>
      <p:pic>
        <p:nvPicPr>
          <p:cNvPr id="11" name="Picture 10" descr="Assistant Secretary for Preparedness and Response logo"/>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6400" y="6273800"/>
            <a:ext cx="1627376" cy="406400"/>
          </a:xfrm>
          <a:prstGeom prst="rect">
            <a:avLst/>
          </a:prstGeom>
        </p:spPr>
      </p:pic>
      <p:cxnSp>
        <p:nvCxnSpPr>
          <p:cNvPr id="15" name="Straight Connector 14"/>
          <p:cNvCxnSpPr/>
          <p:nvPr userDrawn="1"/>
        </p:nvCxnSpPr>
        <p:spPr>
          <a:xfrm>
            <a:off x="450938" y="5913720"/>
            <a:ext cx="11240021" cy="0"/>
          </a:xfrm>
          <a:prstGeom prst="line">
            <a:avLst/>
          </a:prstGeom>
          <a:ln w="28575">
            <a:solidFill>
              <a:srgbClr val="001D78"/>
            </a:solidFill>
          </a:ln>
          <a:effectLst/>
        </p:spPr>
        <p:style>
          <a:lnRef idx="3">
            <a:schemeClr val="accent5"/>
          </a:lnRef>
          <a:fillRef idx="0">
            <a:schemeClr val="accent5"/>
          </a:fillRef>
          <a:effectRef idx="2">
            <a:schemeClr val="accent5"/>
          </a:effectRef>
          <a:fontRef idx="minor">
            <a:schemeClr val="tx1"/>
          </a:fontRef>
        </p:style>
      </p:cxnSp>
      <p:grpSp>
        <p:nvGrpSpPr>
          <p:cNvPr id="12" name="Group 11"/>
          <p:cNvGrpSpPr/>
          <p:nvPr userDrawn="1"/>
        </p:nvGrpSpPr>
        <p:grpSpPr>
          <a:xfrm>
            <a:off x="478931" y="5980023"/>
            <a:ext cx="6557482" cy="729672"/>
            <a:chOff x="450938" y="5980023"/>
            <a:chExt cx="6557482" cy="729672"/>
          </a:xfrm>
        </p:grpSpPr>
        <p:sp>
          <p:nvSpPr>
            <p:cNvPr id="13" name="TextBox 12">
              <a:extLst>
                <a:ext uri="{FF2B5EF4-FFF2-40B4-BE49-F238E27FC236}">
                  <a16:creationId xmlns:a16="http://schemas.microsoft.com/office/drawing/2014/main" id="{02A808B7-C663-444D-8554-2EB12485EF0B}"/>
                </a:ext>
              </a:extLst>
            </p:cNvPr>
            <p:cNvSpPr txBox="1"/>
            <p:nvPr userDrawn="1"/>
          </p:nvSpPr>
          <p:spPr>
            <a:xfrm>
              <a:off x="1304933" y="6152058"/>
              <a:ext cx="2817427" cy="215444"/>
            </a:xfrm>
            <a:prstGeom prst="rect">
              <a:avLst/>
            </a:prstGeom>
            <a:noFill/>
          </p:spPr>
          <p:txBody>
            <a:bodyPr wrap="square" rtlCol="0">
              <a:spAutoFit/>
            </a:bodyPr>
            <a:lstStyle/>
            <a:p>
              <a:pPr algn="l"/>
              <a:r>
                <a:rPr lang="en-US" sz="800" spc="600" dirty="0">
                  <a:solidFill>
                    <a:srgbClr val="00277E"/>
                  </a:solidFill>
                  <a:latin typeface="Times New Roman" panose="02020603050405020304" pitchFamily="18" charset="0"/>
                  <a:cs typeface="Times New Roman" panose="02020603050405020304" pitchFamily="18" charset="0"/>
                </a:rPr>
                <a:t>OFFICE OF THE</a:t>
              </a:r>
            </a:p>
          </p:txBody>
        </p:sp>
        <p:sp>
          <p:nvSpPr>
            <p:cNvPr id="14" name="TextBox 13">
              <a:extLst>
                <a:ext uri="{FF2B5EF4-FFF2-40B4-BE49-F238E27FC236}">
                  <a16:creationId xmlns:a16="http://schemas.microsoft.com/office/drawing/2014/main" id="{B2A9E0A1-7231-47F2-8D67-24CB2FFF3917}"/>
                </a:ext>
              </a:extLst>
            </p:cNvPr>
            <p:cNvSpPr txBox="1"/>
            <p:nvPr userDrawn="1"/>
          </p:nvSpPr>
          <p:spPr>
            <a:xfrm>
              <a:off x="1299741" y="6344859"/>
              <a:ext cx="5708679" cy="253916"/>
            </a:xfrm>
            <a:prstGeom prst="rect">
              <a:avLst/>
            </a:prstGeom>
            <a:noFill/>
          </p:spPr>
          <p:txBody>
            <a:bodyPr wrap="square" rtlCol="0">
              <a:spAutoFit/>
            </a:bodyPr>
            <a:lstStyle/>
            <a:p>
              <a:pPr algn="l"/>
              <a:r>
                <a:rPr lang="en-US" sz="1050" b="1" spc="300" dirty="0">
                  <a:solidFill>
                    <a:srgbClr val="00277E"/>
                  </a:solidFill>
                  <a:latin typeface="Times New Roman" panose="02020603050405020304" pitchFamily="18" charset="0"/>
                  <a:cs typeface="Times New Roman" panose="02020603050405020304" pitchFamily="18" charset="0"/>
                </a:rPr>
                <a:t>ASSISTANT SECRETARY FOR HEALTH</a:t>
              </a:r>
            </a:p>
          </p:txBody>
        </p:sp>
        <p:pic>
          <p:nvPicPr>
            <p:cNvPr id="16" name="Picture 15"/>
            <p:cNvPicPr>
              <a:picLocks noChangeAspect="1"/>
            </p:cNvPicPr>
            <p:nvPr userDrawn="1"/>
          </p:nvPicPr>
          <p:blipFill>
            <a:blip r:embed="rId3"/>
            <a:stretch>
              <a:fillRect/>
            </a:stretch>
          </p:blipFill>
          <p:spPr>
            <a:xfrm>
              <a:off x="450938" y="5980023"/>
              <a:ext cx="729672" cy="729672"/>
            </a:xfrm>
            <a:prstGeom prst="rect">
              <a:avLst/>
            </a:prstGeom>
          </p:spPr>
        </p:pic>
      </p:grpSp>
      <p:pic>
        <p:nvPicPr>
          <p:cNvPr id="10" name="Picture 9"/>
          <p:cNvPicPr>
            <a:picLocks noChangeAspect="1"/>
          </p:cNvPicPr>
          <p:nvPr userDrawn="1"/>
        </p:nvPicPr>
        <p:blipFill>
          <a:blip r:embed="rId4"/>
          <a:stretch>
            <a:fillRect/>
          </a:stretch>
        </p:blipFill>
        <p:spPr>
          <a:xfrm>
            <a:off x="10566400" y="5980023"/>
            <a:ext cx="1278045" cy="808234"/>
          </a:xfrm>
          <a:prstGeom prst="rect">
            <a:avLst/>
          </a:prstGeom>
        </p:spPr>
      </p:pic>
    </p:spTree>
    <p:extLst>
      <p:ext uri="{BB962C8B-B14F-4D97-AF65-F5344CB8AC3E}">
        <p14:creationId xmlns:p14="http://schemas.microsoft.com/office/powerpoint/2010/main" val="29596869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p:cNvSpPr txBox="1">
            <a:spLocks/>
          </p:cNvSpPr>
          <p:nvPr/>
        </p:nvSpPr>
        <p:spPr>
          <a:xfrm>
            <a:off x="10972800" y="6375401"/>
            <a:ext cx="711200" cy="259316"/>
          </a:xfrm>
          <a:prstGeom prst="rect">
            <a:avLst/>
          </a:prstGeom>
        </p:spPr>
        <p:txBody>
          <a:bodyPr vert="horz" lIns="121920" tIns="60960" rIns="121920" bIns="6096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5E4B45-3C0D-4DB7-A4A8-89FEB5CAB5B2}" type="slidenum">
              <a:rPr lang="en-US" sz="1333" smtClean="0">
                <a:solidFill>
                  <a:schemeClr val="bg1"/>
                </a:solidFill>
              </a:rPr>
              <a:pPr/>
              <a:t>‹#›</a:t>
            </a:fld>
            <a:endParaRPr lang="en-US" sz="1333" dirty="0">
              <a:solidFill>
                <a:schemeClr val="bg1"/>
              </a:solidFill>
            </a:endParaRPr>
          </a:p>
        </p:txBody>
      </p:sp>
      <p:pic>
        <p:nvPicPr>
          <p:cNvPr id="10" name="Picture 9" descr="Assistant Secretary for Preparedness and Response logo"/>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6400" y="6273800"/>
            <a:ext cx="1627376" cy="406400"/>
          </a:xfrm>
          <a:prstGeom prst="rect">
            <a:avLst/>
          </a:prstGeom>
        </p:spPr>
      </p:pic>
      <p:cxnSp>
        <p:nvCxnSpPr>
          <p:cNvPr id="14" name="Straight Connector 13"/>
          <p:cNvCxnSpPr/>
          <p:nvPr userDrawn="1"/>
        </p:nvCxnSpPr>
        <p:spPr>
          <a:xfrm>
            <a:off x="450938" y="5913720"/>
            <a:ext cx="11240021" cy="0"/>
          </a:xfrm>
          <a:prstGeom prst="line">
            <a:avLst/>
          </a:prstGeom>
          <a:ln w="28575">
            <a:solidFill>
              <a:srgbClr val="001D78"/>
            </a:solidFill>
          </a:ln>
          <a:effectLst/>
        </p:spPr>
        <p:style>
          <a:lnRef idx="3">
            <a:schemeClr val="accent5"/>
          </a:lnRef>
          <a:fillRef idx="0">
            <a:schemeClr val="accent5"/>
          </a:fillRef>
          <a:effectRef idx="2">
            <a:schemeClr val="accent5"/>
          </a:effectRef>
          <a:fontRef idx="minor">
            <a:schemeClr val="tx1"/>
          </a:fontRef>
        </p:style>
      </p:cxnSp>
      <p:grpSp>
        <p:nvGrpSpPr>
          <p:cNvPr id="9" name="Group 8"/>
          <p:cNvGrpSpPr/>
          <p:nvPr userDrawn="1"/>
        </p:nvGrpSpPr>
        <p:grpSpPr>
          <a:xfrm>
            <a:off x="488262" y="5980023"/>
            <a:ext cx="6557482" cy="729672"/>
            <a:chOff x="450938" y="5980023"/>
            <a:chExt cx="6557482" cy="729672"/>
          </a:xfrm>
        </p:grpSpPr>
        <p:sp>
          <p:nvSpPr>
            <p:cNvPr id="11" name="TextBox 10">
              <a:extLst>
                <a:ext uri="{FF2B5EF4-FFF2-40B4-BE49-F238E27FC236}">
                  <a16:creationId xmlns:a16="http://schemas.microsoft.com/office/drawing/2014/main" id="{02A808B7-C663-444D-8554-2EB12485EF0B}"/>
                </a:ext>
              </a:extLst>
            </p:cNvPr>
            <p:cNvSpPr txBox="1"/>
            <p:nvPr userDrawn="1"/>
          </p:nvSpPr>
          <p:spPr>
            <a:xfrm>
              <a:off x="1304933" y="6152058"/>
              <a:ext cx="2817427" cy="215444"/>
            </a:xfrm>
            <a:prstGeom prst="rect">
              <a:avLst/>
            </a:prstGeom>
            <a:noFill/>
          </p:spPr>
          <p:txBody>
            <a:bodyPr wrap="square" rtlCol="0">
              <a:spAutoFit/>
            </a:bodyPr>
            <a:lstStyle/>
            <a:p>
              <a:pPr algn="l"/>
              <a:r>
                <a:rPr lang="en-US" sz="800" spc="600" dirty="0">
                  <a:solidFill>
                    <a:srgbClr val="00277E"/>
                  </a:solidFill>
                  <a:latin typeface="Times New Roman" panose="02020603050405020304" pitchFamily="18" charset="0"/>
                  <a:cs typeface="Times New Roman" panose="02020603050405020304" pitchFamily="18" charset="0"/>
                </a:rPr>
                <a:t>OFFICE OF THE</a:t>
              </a:r>
            </a:p>
          </p:txBody>
        </p:sp>
        <p:sp>
          <p:nvSpPr>
            <p:cNvPr id="12" name="TextBox 11">
              <a:extLst>
                <a:ext uri="{FF2B5EF4-FFF2-40B4-BE49-F238E27FC236}">
                  <a16:creationId xmlns:a16="http://schemas.microsoft.com/office/drawing/2014/main" id="{B2A9E0A1-7231-47F2-8D67-24CB2FFF3917}"/>
                </a:ext>
              </a:extLst>
            </p:cNvPr>
            <p:cNvSpPr txBox="1"/>
            <p:nvPr userDrawn="1"/>
          </p:nvSpPr>
          <p:spPr>
            <a:xfrm>
              <a:off x="1299741" y="6344859"/>
              <a:ext cx="5708679" cy="253916"/>
            </a:xfrm>
            <a:prstGeom prst="rect">
              <a:avLst/>
            </a:prstGeom>
            <a:noFill/>
          </p:spPr>
          <p:txBody>
            <a:bodyPr wrap="square" rtlCol="0">
              <a:spAutoFit/>
            </a:bodyPr>
            <a:lstStyle/>
            <a:p>
              <a:pPr algn="l"/>
              <a:r>
                <a:rPr lang="en-US" sz="1050" b="1" spc="300" dirty="0">
                  <a:solidFill>
                    <a:srgbClr val="00277E"/>
                  </a:solidFill>
                  <a:latin typeface="Times New Roman" panose="02020603050405020304" pitchFamily="18" charset="0"/>
                  <a:cs typeface="Times New Roman" panose="02020603050405020304" pitchFamily="18" charset="0"/>
                </a:rPr>
                <a:t>ASSISTANT SECRETARY FOR HEALTH</a:t>
              </a:r>
            </a:p>
          </p:txBody>
        </p:sp>
        <p:pic>
          <p:nvPicPr>
            <p:cNvPr id="13" name="Picture 12"/>
            <p:cNvPicPr>
              <a:picLocks noChangeAspect="1"/>
            </p:cNvPicPr>
            <p:nvPr userDrawn="1"/>
          </p:nvPicPr>
          <p:blipFill>
            <a:blip r:embed="rId3"/>
            <a:stretch>
              <a:fillRect/>
            </a:stretch>
          </p:blipFill>
          <p:spPr>
            <a:xfrm>
              <a:off x="450938" y="5980023"/>
              <a:ext cx="729672" cy="729672"/>
            </a:xfrm>
            <a:prstGeom prst="rect">
              <a:avLst/>
            </a:prstGeom>
          </p:spPr>
        </p:pic>
      </p:grpSp>
      <p:pic>
        <p:nvPicPr>
          <p:cNvPr id="15" name="Picture 14"/>
          <p:cNvPicPr>
            <a:picLocks noChangeAspect="1"/>
          </p:cNvPicPr>
          <p:nvPr userDrawn="1"/>
        </p:nvPicPr>
        <p:blipFill>
          <a:blip r:embed="rId4"/>
          <a:stretch>
            <a:fillRect/>
          </a:stretch>
        </p:blipFill>
        <p:spPr>
          <a:xfrm>
            <a:off x="10566400" y="5980023"/>
            <a:ext cx="1278045" cy="808234"/>
          </a:xfrm>
          <a:prstGeom prst="rect">
            <a:avLst/>
          </a:prstGeom>
        </p:spPr>
      </p:pic>
    </p:spTree>
    <p:extLst>
      <p:ext uri="{BB962C8B-B14F-4D97-AF65-F5344CB8AC3E}">
        <p14:creationId xmlns:p14="http://schemas.microsoft.com/office/powerpoint/2010/main" val="17289012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Date Placeholder 3"/>
          <p:cNvSpPr>
            <a:spLocks noGrp="1"/>
          </p:cNvSpPr>
          <p:nvPr>
            <p:ph type="dt" sz="half" idx="10"/>
          </p:nvPr>
        </p:nvSpPr>
        <p:spPr>
          <a:xfrm>
            <a:off x="609600" y="6248400"/>
            <a:ext cx="2844800" cy="457200"/>
          </a:xfrm>
          <a:prstGeom prst="rect">
            <a:avLst/>
          </a:prstGeom>
        </p:spPr>
        <p:txBody>
          <a:bodyPr/>
          <a:lstStyle>
            <a:lvl1pPr>
              <a:defRPr/>
            </a:lvl1pPr>
          </a:lstStyle>
          <a:p>
            <a:pPr eaLnBrk="0" fontAlgn="base" hangingPunct="0">
              <a:spcBef>
                <a:spcPct val="0"/>
              </a:spcBef>
              <a:spcAft>
                <a:spcPct val="0"/>
              </a:spcAft>
            </a:pPr>
            <a:endParaRPr lang="en-US" altLang="en-US" sz="1800" kern="1200">
              <a:solidFill>
                <a:prstClr val="black"/>
              </a:solidFill>
              <a:latin typeface="Verdana"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endParaRPr lang="en-US" altLang="en-US" dirty="0">
              <a:solidFill>
                <a:prstClr val="black"/>
              </a:solidFill>
            </a:endParaRPr>
          </a:p>
        </p:txBody>
      </p:sp>
    </p:spTree>
    <p:extLst>
      <p:ext uri="{BB962C8B-B14F-4D97-AF65-F5344CB8AC3E}">
        <p14:creationId xmlns:p14="http://schemas.microsoft.com/office/powerpoint/2010/main" val="21021874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a:xfrm rot="16200000">
            <a:off x="10474870" y="1584960"/>
            <a:ext cx="2438399" cy="487680"/>
          </a:xfrm>
          <a:prstGeom prst="rect">
            <a:avLst/>
          </a:prstGeo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02B62"/>
              </a:solidFill>
              <a:effectLst/>
              <a:uLnTx/>
              <a:uFillTx/>
              <a:latin typeface="Arial"/>
              <a:ea typeface="+mn-ea"/>
              <a:cs typeface="+mn-cs"/>
            </a:endParaRPr>
          </a:p>
        </p:txBody>
      </p:sp>
      <p:sp>
        <p:nvSpPr>
          <p:cNvPr id="5" name="Footer Placeholder 21"/>
          <p:cNvSpPr>
            <a:spLocks noGrp="1"/>
          </p:cNvSpPr>
          <p:nvPr>
            <p:ph type="ftr" sz="quarter" idx="11"/>
          </p:nvPr>
        </p:nvSpPr>
        <p:spPr>
          <a:xfrm rot="16200000">
            <a:off x="10510429" y="3987800"/>
            <a:ext cx="2367281" cy="487680"/>
          </a:xfrm>
          <a:prstGeom prst="rect">
            <a:avLst/>
          </a:prstGeo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02B62"/>
              </a:solidFill>
              <a:effectLst/>
              <a:uLnTx/>
              <a:uFillTx/>
              <a:latin typeface="Arial"/>
              <a:ea typeface="+mn-ea"/>
              <a:cs typeface="+mn-cs"/>
            </a:endParaRPr>
          </a:p>
        </p:txBody>
      </p:sp>
      <p:sp>
        <p:nvSpPr>
          <p:cNvPr id="6" name="Slide Number Placeholder 17"/>
          <p:cNvSpPr>
            <a:spLocks noGrp="1"/>
          </p:cNvSpPr>
          <p:nvPr>
            <p:ph type="sldNum" sz="quarter" idx="12"/>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990FFAD-281E-4C7B-AC58-817D6C5B3259}" type="slidenum">
              <a:rPr kumimoji="0" lang="en-US" sz="1800" b="0" i="0" u="none" strike="noStrike" kern="1200" cap="none" spc="0" normalizeH="0" baseline="0" noProof="0">
                <a:ln>
                  <a:noFill/>
                </a:ln>
                <a:solidFill>
                  <a:srgbClr val="102B62"/>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srgbClr val="102B62"/>
              </a:solidFill>
              <a:effectLst/>
              <a:uLnTx/>
              <a:uFillTx/>
              <a:latin typeface="Arial"/>
              <a:ea typeface="+mn-ea"/>
              <a:cs typeface="+mn-cs"/>
            </a:endParaRPr>
          </a:p>
        </p:txBody>
      </p:sp>
    </p:spTree>
    <p:extLst>
      <p:ext uri="{BB962C8B-B14F-4D97-AF65-F5344CB8AC3E}">
        <p14:creationId xmlns:p14="http://schemas.microsoft.com/office/powerpoint/2010/main" val="32527526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44BF3-13A7-4AA7-B47C-AEA60588318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79E6396-CCB4-422A-BF2C-2974E5DA87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15FF182-DA55-4DBA-A3E2-35DCAD176384}"/>
              </a:ext>
            </a:extLst>
          </p:cNvPr>
          <p:cNvSpPr>
            <a:spLocks noGrp="1"/>
          </p:cNvSpPr>
          <p:nvPr>
            <p:ph type="dt" sz="half" idx="10"/>
          </p:nvPr>
        </p:nvSpPr>
        <p:spPr/>
        <p:txBody>
          <a:bodyPr/>
          <a:lstStyle/>
          <a:p>
            <a:fld id="{F24CD607-F84B-4472-8B80-0EAB15EFA1AD}" type="datetimeFigureOut">
              <a:rPr lang="en-US" smtClean="0"/>
              <a:t>10/30/2020</a:t>
            </a:fld>
            <a:endParaRPr lang="en-US"/>
          </a:p>
        </p:txBody>
      </p:sp>
      <p:sp>
        <p:nvSpPr>
          <p:cNvPr id="5" name="Footer Placeholder 4">
            <a:extLst>
              <a:ext uri="{FF2B5EF4-FFF2-40B4-BE49-F238E27FC236}">
                <a16:creationId xmlns:a16="http://schemas.microsoft.com/office/drawing/2014/main" id="{6D816AA5-D3E4-43E3-8F8E-D24DAD0477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236D6B-80AF-4038-AA91-3C0C77804E0E}"/>
              </a:ext>
            </a:extLst>
          </p:cNvPr>
          <p:cNvSpPr>
            <a:spLocks noGrp="1"/>
          </p:cNvSpPr>
          <p:nvPr>
            <p:ph type="sldNum" sz="quarter" idx="12"/>
          </p:nvPr>
        </p:nvSpPr>
        <p:spPr/>
        <p:txBody>
          <a:bodyPr/>
          <a:lstStyle/>
          <a:p>
            <a:fld id="{842D30C3-6ADE-40C4-A45C-1C8CE342DBF4}" type="slidenum">
              <a:rPr lang="en-US" smtClean="0"/>
              <a:t>‹#›</a:t>
            </a:fld>
            <a:endParaRPr lang="en-US"/>
          </a:p>
        </p:txBody>
      </p:sp>
    </p:spTree>
    <p:extLst>
      <p:ext uri="{BB962C8B-B14F-4D97-AF65-F5344CB8AC3E}">
        <p14:creationId xmlns:p14="http://schemas.microsoft.com/office/powerpoint/2010/main" val="3956754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800" b="1" baseline="0">
                <a:solidFill>
                  <a:srgbClr val="102B62"/>
                </a:solidFill>
              </a:defRPr>
            </a:lvl1pPr>
          </a:lstStyle>
          <a:p>
            <a:r>
              <a:rPr lang="en-US" dirty="0"/>
              <a:t>DIFFERENT TITLE PER SLIDE, ARIAL 28 PT</a:t>
            </a:r>
          </a:p>
        </p:txBody>
      </p:sp>
      <p:sp>
        <p:nvSpPr>
          <p:cNvPr id="3" name="Content Placeholder 2"/>
          <p:cNvSpPr>
            <a:spLocks noGrp="1"/>
          </p:cNvSpPr>
          <p:nvPr>
            <p:ph idx="1" hasCustomPrompt="1"/>
          </p:nvPr>
        </p:nvSpPr>
        <p:spPr>
          <a:xfrm>
            <a:off x="609600" y="1498601"/>
            <a:ext cx="10972800" cy="4368799"/>
          </a:xfrm>
        </p:spPr>
        <p:txBody>
          <a:bodyPr/>
          <a:lstStyle>
            <a:lvl1pPr marL="457189" indent="-457189">
              <a:buSzPct val="125000"/>
              <a:buFont typeface="Arial" panose="020B0604020202020204" pitchFamily="34" charset="0"/>
              <a:buChar char="•"/>
              <a:defRPr sz="2200">
                <a:solidFill>
                  <a:srgbClr val="102B62"/>
                </a:solidFill>
              </a:defRPr>
            </a:lvl1pPr>
            <a:lvl2pPr marL="990575" indent="-380990">
              <a:buFont typeface="Wingdings" panose="05000000000000000000" pitchFamily="2" charset="2"/>
              <a:buChar char="§"/>
              <a:defRPr sz="2000">
                <a:solidFill>
                  <a:srgbClr val="102B62"/>
                </a:solidFill>
              </a:defRPr>
            </a:lvl2pPr>
            <a:lvl3pPr marL="1523962" indent="-304792">
              <a:buFont typeface="Wingdings" panose="05000000000000000000" pitchFamily="2" charset="2"/>
              <a:buChar char="ü"/>
              <a:defRPr sz="1800">
                <a:solidFill>
                  <a:srgbClr val="102B62"/>
                </a:solidFill>
              </a:defRPr>
            </a:lvl3pPr>
          </a:lstStyle>
          <a:p>
            <a:pPr lvl="0"/>
            <a:r>
              <a:rPr lang="en-US" dirty="0"/>
              <a:t>Click to edit Master text styles</a:t>
            </a:r>
          </a:p>
          <a:p>
            <a:pPr lvl="1"/>
            <a:r>
              <a:rPr lang="en-US" dirty="0"/>
              <a:t>Second level</a:t>
            </a:r>
          </a:p>
          <a:p>
            <a:pPr lvl="2"/>
            <a:r>
              <a:rPr lang="en-US" dirty="0"/>
              <a:t>Third level</a:t>
            </a:r>
          </a:p>
          <a:p>
            <a:pPr lvl="0"/>
            <a:endParaRPr lang="en-US" dirty="0"/>
          </a:p>
          <a:p>
            <a:pPr lvl="2"/>
            <a:endParaRPr lang="en-US" dirty="0"/>
          </a:p>
          <a:p>
            <a:pPr lvl="2"/>
            <a:endParaRPr lang="en-US" dirty="0"/>
          </a:p>
        </p:txBody>
      </p:sp>
      <p:sp>
        <p:nvSpPr>
          <p:cNvPr id="8" name="Slide Number Placeholder 5"/>
          <p:cNvSpPr txBox="1">
            <a:spLocks/>
          </p:cNvSpPr>
          <p:nvPr userDrawn="1"/>
        </p:nvSpPr>
        <p:spPr>
          <a:xfrm>
            <a:off x="10972800" y="6375401"/>
            <a:ext cx="711200" cy="259316"/>
          </a:xfrm>
          <a:prstGeom prst="rect">
            <a:avLst/>
          </a:prstGeom>
        </p:spPr>
        <p:txBody>
          <a:bodyPr vert="horz" lIns="121920" tIns="60960" rIns="121920" bIns="6096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5E4B45-3C0D-4DB7-A4A8-89FEB5CAB5B2}" type="slidenum">
              <a:rPr lang="en-US" sz="1333" smtClean="0">
                <a:solidFill>
                  <a:schemeClr val="bg1"/>
                </a:solidFill>
              </a:rPr>
              <a:pPr/>
              <a:t>‹#›</a:t>
            </a:fld>
            <a:endParaRPr lang="en-US" sz="1333" dirty="0">
              <a:solidFill>
                <a:schemeClr val="bg1"/>
              </a:solidFill>
            </a:endParaRPr>
          </a:p>
        </p:txBody>
      </p:sp>
      <p:cxnSp>
        <p:nvCxnSpPr>
          <p:cNvPr id="6" name="Straight Connector 5"/>
          <p:cNvCxnSpPr/>
          <p:nvPr userDrawn="1"/>
        </p:nvCxnSpPr>
        <p:spPr>
          <a:xfrm>
            <a:off x="450938" y="5913720"/>
            <a:ext cx="11240021" cy="0"/>
          </a:xfrm>
          <a:prstGeom prst="line">
            <a:avLst/>
          </a:prstGeom>
          <a:ln w="28575">
            <a:solidFill>
              <a:srgbClr val="001D78"/>
            </a:solidFill>
          </a:ln>
          <a:effectLst/>
        </p:spPr>
        <p:style>
          <a:lnRef idx="3">
            <a:schemeClr val="accent5"/>
          </a:lnRef>
          <a:fillRef idx="0">
            <a:schemeClr val="accent5"/>
          </a:fillRef>
          <a:effectRef idx="2">
            <a:schemeClr val="accent5"/>
          </a:effectRef>
          <a:fontRef idx="minor">
            <a:schemeClr val="tx1"/>
          </a:fontRef>
        </p:style>
      </p:cxnSp>
      <p:grpSp>
        <p:nvGrpSpPr>
          <p:cNvPr id="4" name="Group 3"/>
          <p:cNvGrpSpPr/>
          <p:nvPr userDrawn="1"/>
        </p:nvGrpSpPr>
        <p:grpSpPr>
          <a:xfrm>
            <a:off x="488262" y="5980023"/>
            <a:ext cx="6557482" cy="729672"/>
            <a:chOff x="450938" y="5980023"/>
            <a:chExt cx="6557482" cy="729672"/>
          </a:xfrm>
        </p:grpSpPr>
        <p:sp>
          <p:nvSpPr>
            <p:cNvPr id="13" name="TextBox 12">
              <a:extLst>
                <a:ext uri="{FF2B5EF4-FFF2-40B4-BE49-F238E27FC236}">
                  <a16:creationId xmlns:a16="http://schemas.microsoft.com/office/drawing/2014/main" id="{02A808B7-C663-444D-8554-2EB12485EF0B}"/>
                </a:ext>
              </a:extLst>
            </p:cNvPr>
            <p:cNvSpPr txBox="1"/>
            <p:nvPr userDrawn="1"/>
          </p:nvSpPr>
          <p:spPr>
            <a:xfrm>
              <a:off x="1304933" y="6152058"/>
              <a:ext cx="2817427" cy="215444"/>
            </a:xfrm>
            <a:prstGeom prst="rect">
              <a:avLst/>
            </a:prstGeom>
            <a:noFill/>
          </p:spPr>
          <p:txBody>
            <a:bodyPr wrap="square" rtlCol="0">
              <a:spAutoFit/>
            </a:bodyPr>
            <a:lstStyle/>
            <a:p>
              <a:pPr algn="l"/>
              <a:r>
                <a:rPr lang="en-US" sz="800" spc="600" dirty="0">
                  <a:solidFill>
                    <a:srgbClr val="00277E"/>
                  </a:solidFill>
                  <a:latin typeface="Times New Roman" panose="02020603050405020304" pitchFamily="18" charset="0"/>
                  <a:cs typeface="Times New Roman" panose="02020603050405020304" pitchFamily="18" charset="0"/>
                </a:rPr>
                <a:t>OFFICE OF THE</a:t>
              </a:r>
            </a:p>
          </p:txBody>
        </p:sp>
        <p:sp>
          <p:nvSpPr>
            <p:cNvPr id="14" name="TextBox 13">
              <a:extLst>
                <a:ext uri="{FF2B5EF4-FFF2-40B4-BE49-F238E27FC236}">
                  <a16:creationId xmlns:a16="http://schemas.microsoft.com/office/drawing/2014/main" id="{B2A9E0A1-7231-47F2-8D67-24CB2FFF3917}"/>
                </a:ext>
              </a:extLst>
            </p:cNvPr>
            <p:cNvSpPr txBox="1"/>
            <p:nvPr userDrawn="1"/>
          </p:nvSpPr>
          <p:spPr>
            <a:xfrm>
              <a:off x="1299741" y="6344859"/>
              <a:ext cx="5708679" cy="253916"/>
            </a:xfrm>
            <a:prstGeom prst="rect">
              <a:avLst/>
            </a:prstGeom>
            <a:noFill/>
          </p:spPr>
          <p:txBody>
            <a:bodyPr wrap="square" rtlCol="0">
              <a:spAutoFit/>
            </a:bodyPr>
            <a:lstStyle/>
            <a:p>
              <a:pPr algn="l"/>
              <a:r>
                <a:rPr lang="en-US" sz="1050" b="1" spc="300" dirty="0">
                  <a:solidFill>
                    <a:srgbClr val="00277E"/>
                  </a:solidFill>
                  <a:latin typeface="Times New Roman" panose="02020603050405020304" pitchFamily="18" charset="0"/>
                  <a:cs typeface="Times New Roman" panose="02020603050405020304" pitchFamily="18" charset="0"/>
                </a:rPr>
                <a:t>ASSISTANT SECRETARY FOR HEALTH</a:t>
              </a:r>
            </a:p>
          </p:txBody>
        </p:sp>
        <p:pic>
          <p:nvPicPr>
            <p:cNvPr id="5" name="Picture 4"/>
            <p:cNvPicPr>
              <a:picLocks noChangeAspect="1"/>
            </p:cNvPicPr>
            <p:nvPr userDrawn="1"/>
          </p:nvPicPr>
          <p:blipFill>
            <a:blip r:embed="rId2"/>
            <a:stretch>
              <a:fillRect/>
            </a:stretch>
          </p:blipFill>
          <p:spPr>
            <a:xfrm>
              <a:off x="450938" y="5980023"/>
              <a:ext cx="729672" cy="729672"/>
            </a:xfrm>
            <a:prstGeom prst="rect">
              <a:avLst/>
            </a:prstGeom>
          </p:spPr>
        </p:pic>
      </p:grpSp>
      <p:pic>
        <p:nvPicPr>
          <p:cNvPr id="7" name="Picture 6"/>
          <p:cNvPicPr>
            <a:picLocks noChangeAspect="1"/>
          </p:cNvPicPr>
          <p:nvPr userDrawn="1"/>
        </p:nvPicPr>
        <p:blipFill>
          <a:blip r:embed="rId3"/>
          <a:stretch>
            <a:fillRect/>
          </a:stretch>
        </p:blipFill>
        <p:spPr>
          <a:xfrm>
            <a:off x="10625667" y="5954131"/>
            <a:ext cx="1278045" cy="808234"/>
          </a:xfrm>
          <a:prstGeom prst="rect">
            <a:avLst/>
          </a:prstGeom>
        </p:spPr>
      </p:pic>
    </p:spTree>
    <p:extLst>
      <p:ext uri="{BB962C8B-B14F-4D97-AF65-F5344CB8AC3E}">
        <p14:creationId xmlns:p14="http://schemas.microsoft.com/office/powerpoint/2010/main" val="40207222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7A95C-183C-4357-A480-A38C95580D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2DE983-7520-4814-AD68-4106FC473D9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D2DB48-9584-4D5E-81ED-C007945C1FCF}"/>
              </a:ext>
            </a:extLst>
          </p:cNvPr>
          <p:cNvSpPr>
            <a:spLocks noGrp="1"/>
          </p:cNvSpPr>
          <p:nvPr>
            <p:ph type="dt" sz="half" idx="10"/>
          </p:nvPr>
        </p:nvSpPr>
        <p:spPr/>
        <p:txBody>
          <a:bodyPr/>
          <a:lstStyle/>
          <a:p>
            <a:fld id="{F24CD607-F84B-4472-8B80-0EAB15EFA1AD}" type="datetimeFigureOut">
              <a:rPr lang="en-US" smtClean="0"/>
              <a:t>10/30/2020</a:t>
            </a:fld>
            <a:endParaRPr lang="en-US"/>
          </a:p>
        </p:txBody>
      </p:sp>
      <p:sp>
        <p:nvSpPr>
          <p:cNvPr id="5" name="Footer Placeholder 4">
            <a:extLst>
              <a:ext uri="{FF2B5EF4-FFF2-40B4-BE49-F238E27FC236}">
                <a16:creationId xmlns:a16="http://schemas.microsoft.com/office/drawing/2014/main" id="{07D89981-4DE0-4C1A-9DD2-E847A9EFE1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9ED24F-902C-4ABC-94C8-78D96362262A}"/>
              </a:ext>
            </a:extLst>
          </p:cNvPr>
          <p:cNvSpPr>
            <a:spLocks noGrp="1"/>
          </p:cNvSpPr>
          <p:nvPr>
            <p:ph type="sldNum" sz="quarter" idx="12"/>
          </p:nvPr>
        </p:nvSpPr>
        <p:spPr/>
        <p:txBody>
          <a:bodyPr/>
          <a:lstStyle/>
          <a:p>
            <a:fld id="{842D30C3-6ADE-40C4-A45C-1C8CE342DBF4}" type="slidenum">
              <a:rPr lang="en-US" smtClean="0"/>
              <a:t>‹#›</a:t>
            </a:fld>
            <a:endParaRPr lang="en-US"/>
          </a:p>
        </p:txBody>
      </p:sp>
    </p:spTree>
    <p:extLst>
      <p:ext uri="{BB962C8B-B14F-4D97-AF65-F5344CB8AC3E}">
        <p14:creationId xmlns:p14="http://schemas.microsoft.com/office/powerpoint/2010/main" val="18456149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8AEC8-59D3-40A4-9BEC-2B22E672C18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562DD60-64B8-45E7-8C46-E5D565758D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9D66F60-7B36-45E6-BDBB-2C4FBBECB12C}"/>
              </a:ext>
            </a:extLst>
          </p:cNvPr>
          <p:cNvSpPr>
            <a:spLocks noGrp="1"/>
          </p:cNvSpPr>
          <p:nvPr>
            <p:ph type="dt" sz="half" idx="10"/>
          </p:nvPr>
        </p:nvSpPr>
        <p:spPr/>
        <p:txBody>
          <a:bodyPr/>
          <a:lstStyle/>
          <a:p>
            <a:fld id="{F24CD607-F84B-4472-8B80-0EAB15EFA1AD}" type="datetimeFigureOut">
              <a:rPr lang="en-US" smtClean="0"/>
              <a:t>10/30/2020</a:t>
            </a:fld>
            <a:endParaRPr lang="en-US"/>
          </a:p>
        </p:txBody>
      </p:sp>
      <p:sp>
        <p:nvSpPr>
          <p:cNvPr id="5" name="Footer Placeholder 4">
            <a:extLst>
              <a:ext uri="{FF2B5EF4-FFF2-40B4-BE49-F238E27FC236}">
                <a16:creationId xmlns:a16="http://schemas.microsoft.com/office/drawing/2014/main" id="{A28D0511-0E91-4393-9574-19552860B2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53A206-F08D-41B9-8642-E7A657D1B1EC}"/>
              </a:ext>
            </a:extLst>
          </p:cNvPr>
          <p:cNvSpPr>
            <a:spLocks noGrp="1"/>
          </p:cNvSpPr>
          <p:nvPr>
            <p:ph type="sldNum" sz="quarter" idx="12"/>
          </p:nvPr>
        </p:nvSpPr>
        <p:spPr/>
        <p:txBody>
          <a:bodyPr/>
          <a:lstStyle/>
          <a:p>
            <a:fld id="{842D30C3-6ADE-40C4-A45C-1C8CE342DBF4}" type="slidenum">
              <a:rPr lang="en-US" smtClean="0"/>
              <a:t>‹#›</a:t>
            </a:fld>
            <a:endParaRPr lang="en-US"/>
          </a:p>
        </p:txBody>
      </p:sp>
    </p:spTree>
    <p:extLst>
      <p:ext uri="{BB962C8B-B14F-4D97-AF65-F5344CB8AC3E}">
        <p14:creationId xmlns:p14="http://schemas.microsoft.com/office/powerpoint/2010/main" val="3649893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4D654-7EC2-4885-BB6F-C8DEA0FF77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A643A6-7A97-4263-8A4C-8DED27B3181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3F74099-2995-4F6E-8449-7D2D7D8E570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861A263-73BD-468B-9B6F-24F8164ED997}"/>
              </a:ext>
            </a:extLst>
          </p:cNvPr>
          <p:cNvSpPr>
            <a:spLocks noGrp="1"/>
          </p:cNvSpPr>
          <p:nvPr>
            <p:ph type="dt" sz="half" idx="10"/>
          </p:nvPr>
        </p:nvSpPr>
        <p:spPr/>
        <p:txBody>
          <a:bodyPr/>
          <a:lstStyle/>
          <a:p>
            <a:fld id="{F24CD607-F84B-4472-8B80-0EAB15EFA1AD}" type="datetimeFigureOut">
              <a:rPr lang="en-US" smtClean="0"/>
              <a:t>10/30/2020</a:t>
            </a:fld>
            <a:endParaRPr lang="en-US"/>
          </a:p>
        </p:txBody>
      </p:sp>
      <p:sp>
        <p:nvSpPr>
          <p:cNvPr id="6" name="Footer Placeholder 5">
            <a:extLst>
              <a:ext uri="{FF2B5EF4-FFF2-40B4-BE49-F238E27FC236}">
                <a16:creationId xmlns:a16="http://schemas.microsoft.com/office/drawing/2014/main" id="{8AB83621-AE6A-47C8-8D80-D2AA986965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046D6E-8ECC-4F4E-8439-CFF217A8B427}"/>
              </a:ext>
            </a:extLst>
          </p:cNvPr>
          <p:cNvSpPr>
            <a:spLocks noGrp="1"/>
          </p:cNvSpPr>
          <p:nvPr>
            <p:ph type="sldNum" sz="quarter" idx="12"/>
          </p:nvPr>
        </p:nvSpPr>
        <p:spPr/>
        <p:txBody>
          <a:bodyPr/>
          <a:lstStyle/>
          <a:p>
            <a:fld id="{842D30C3-6ADE-40C4-A45C-1C8CE342DBF4}" type="slidenum">
              <a:rPr lang="en-US" smtClean="0"/>
              <a:t>‹#›</a:t>
            </a:fld>
            <a:endParaRPr lang="en-US"/>
          </a:p>
        </p:txBody>
      </p:sp>
    </p:spTree>
    <p:extLst>
      <p:ext uri="{BB962C8B-B14F-4D97-AF65-F5344CB8AC3E}">
        <p14:creationId xmlns:p14="http://schemas.microsoft.com/office/powerpoint/2010/main" val="28775293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DD28D-59EF-4395-B8D9-5250309C62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B0AAB07-16E4-4E52-BFC3-546752DA18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21D06EB-4C59-4B87-83A8-60056DDA323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942393-B35A-4197-9F1D-A72F157B66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4A7CF23-958C-4DDB-91B3-3A482FC8797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A9F9B39-CE1B-42CD-90FE-D1585FA2DD6C}"/>
              </a:ext>
            </a:extLst>
          </p:cNvPr>
          <p:cNvSpPr>
            <a:spLocks noGrp="1"/>
          </p:cNvSpPr>
          <p:nvPr>
            <p:ph type="dt" sz="half" idx="10"/>
          </p:nvPr>
        </p:nvSpPr>
        <p:spPr/>
        <p:txBody>
          <a:bodyPr/>
          <a:lstStyle/>
          <a:p>
            <a:fld id="{F24CD607-F84B-4472-8B80-0EAB15EFA1AD}" type="datetimeFigureOut">
              <a:rPr lang="en-US" smtClean="0"/>
              <a:t>10/30/2020</a:t>
            </a:fld>
            <a:endParaRPr lang="en-US"/>
          </a:p>
        </p:txBody>
      </p:sp>
      <p:sp>
        <p:nvSpPr>
          <p:cNvPr id="8" name="Footer Placeholder 7">
            <a:extLst>
              <a:ext uri="{FF2B5EF4-FFF2-40B4-BE49-F238E27FC236}">
                <a16:creationId xmlns:a16="http://schemas.microsoft.com/office/drawing/2014/main" id="{7DCF1547-21B4-42D4-A5E0-59FF0CC1C1E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F1E6DDF-855F-432E-B8E6-C06497DDDFA0}"/>
              </a:ext>
            </a:extLst>
          </p:cNvPr>
          <p:cNvSpPr>
            <a:spLocks noGrp="1"/>
          </p:cNvSpPr>
          <p:nvPr>
            <p:ph type="sldNum" sz="quarter" idx="12"/>
          </p:nvPr>
        </p:nvSpPr>
        <p:spPr/>
        <p:txBody>
          <a:bodyPr/>
          <a:lstStyle/>
          <a:p>
            <a:fld id="{842D30C3-6ADE-40C4-A45C-1C8CE342DBF4}" type="slidenum">
              <a:rPr lang="en-US" smtClean="0"/>
              <a:t>‹#›</a:t>
            </a:fld>
            <a:endParaRPr lang="en-US"/>
          </a:p>
        </p:txBody>
      </p:sp>
    </p:spTree>
    <p:extLst>
      <p:ext uri="{BB962C8B-B14F-4D97-AF65-F5344CB8AC3E}">
        <p14:creationId xmlns:p14="http://schemas.microsoft.com/office/powerpoint/2010/main" val="36716933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5DAE2-9A3C-4CCC-8DEA-637081EBAAC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B70F57-4D0F-42AD-BDEA-3809889F0BB1}"/>
              </a:ext>
            </a:extLst>
          </p:cNvPr>
          <p:cNvSpPr>
            <a:spLocks noGrp="1"/>
          </p:cNvSpPr>
          <p:nvPr>
            <p:ph type="dt" sz="half" idx="10"/>
          </p:nvPr>
        </p:nvSpPr>
        <p:spPr/>
        <p:txBody>
          <a:bodyPr/>
          <a:lstStyle/>
          <a:p>
            <a:fld id="{F24CD607-F84B-4472-8B80-0EAB15EFA1AD}" type="datetimeFigureOut">
              <a:rPr lang="en-US" smtClean="0"/>
              <a:t>10/30/2020</a:t>
            </a:fld>
            <a:endParaRPr lang="en-US"/>
          </a:p>
        </p:txBody>
      </p:sp>
      <p:sp>
        <p:nvSpPr>
          <p:cNvPr id="4" name="Footer Placeholder 3">
            <a:extLst>
              <a:ext uri="{FF2B5EF4-FFF2-40B4-BE49-F238E27FC236}">
                <a16:creationId xmlns:a16="http://schemas.microsoft.com/office/drawing/2014/main" id="{24DD8623-A8C8-4DC4-B0A3-B47232C1F72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6B6DB67-D9D3-4126-8DA1-4858A0C297B4}"/>
              </a:ext>
            </a:extLst>
          </p:cNvPr>
          <p:cNvSpPr>
            <a:spLocks noGrp="1"/>
          </p:cNvSpPr>
          <p:nvPr>
            <p:ph type="sldNum" sz="quarter" idx="12"/>
          </p:nvPr>
        </p:nvSpPr>
        <p:spPr/>
        <p:txBody>
          <a:bodyPr/>
          <a:lstStyle/>
          <a:p>
            <a:fld id="{842D30C3-6ADE-40C4-A45C-1C8CE342DBF4}" type="slidenum">
              <a:rPr lang="en-US" smtClean="0"/>
              <a:t>‹#›</a:t>
            </a:fld>
            <a:endParaRPr lang="en-US"/>
          </a:p>
        </p:txBody>
      </p:sp>
    </p:spTree>
    <p:extLst>
      <p:ext uri="{BB962C8B-B14F-4D97-AF65-F5344CB8AC3E}">
        <p14:creationId xmlns:p14="http://schemas.microsoft.com/office/powerpoint/2010/main" val="35937915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216790-9436-4430-9488-7490166B27BF}"/>
              </a:ext>
            </a:extLst>
          </p:cNvPr>
          <p:cNvSpPr>
            <a:spLocks noGrp="1"/>
          </p:cNvSpPr>
          <p:nvPr>
            <p:ph type="dt" sz="half" idx="10"/>
          </p:nvPr>
        </p:nvSpPr>
        <p:spPr/>
        <p:txBody>
          <a:bodyPr/>
          <a:lstStyle/>
          <a:p>
            <a:fld id="{F24CD607-F84B-4472-8B80-0EAB15EFA1AD}" type="datetimeFigureOut">
              <a:rPr lang="en-US" smtClean="0"/>
              <a:t>10/30/2020</a:t>
            </a:fld>
            <a:endParaRPr lang="en-US"/>
          </a:p>
        </p:txBody>
      </p:sp>
      <p:sp>
        <p:nvSpPr>
          <p:cNvPr id="3" name="Footer Placeholder 2">
            <a:extLst>
              <a:ext uri="{FF2B5EF4-FFF2-40B4-BE49-F238E27FC236}">
                <a16:creationId xmlns:a16="http://schemas.microsoft.com/office/drawing/2014/main" id="{D3027100-9559-4D3C-8196-2318BB4535F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D8A7636-ED9A-4FAD-BF95-22720F21A5AB}"/>
              </a:ext>
            </a:extLst>
          </p:cNvPr>
          <p:cNvSpPr>
            <a:spLocks noGrp="1"/>
          </p:cNvSpPr>
          <p:nvPr>
            <p:ph type="sldNum" sz="quarter" idx="12"/>
          </p:nvPr>
        </p:nvSpPr>
        <p:spPr/>
        <p:txBody>
          <a:bodyPr/>
          <a:lstStyle/>
          <a:p>
            <a:fld id="{842D30C3-6ADE-40C4-A45C-1C8CE342DBF4}" type="slidenum">
              <a:rPr lang="en-US" smtClean="0"/>
              <a:t>‹#›</a:t>
            </a:fld>
            <a:endParaRPr lang="en-US"/>
          </a:p>
        </p:txBody>
      </p:sp>
    </p:spTree>
    <p:extLst>
      <p:ext uri="{BB962C8B-B14F-4D97-AF65-F5344CB8AC3E}">
        <p14:creationId xmlns:p14="http://schemas.microsoft.com/office/powerpoint/2010/main" val="4193596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9F19C-2A1E-41CB-9383-C95D072AB7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B415D23-7861-4BA0-B39D-59D621A111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A6F2EBF-03F1-4058-9C39-76D1F24A61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D0A2717-49F3-469A-8AA4-60B78A82BB80}"/>
              </a:ext>
            </a:extLst>
          </p:cNvPr>
          <p:cNvSpPr>
            <a:spLocks noGrp="1"/>
          </p:cNvSpPr>
          <p:nvPr>
            <p:ph type="dt" sz="half" idx="10"/>
          </p:nvPr>
        </p:nvSpPr>
        <p:spPr/>
        <p:txBody>
          <a:bodyPr/>
          <a:lstStyle/>
          <a:p>
            <a:fld id="{F24CD607-F84B-4472-8B80-0EAB15EFA1AD}" type="datetimeFigureOut">
              <a:rPr lang="en-US" smtClean="0"/>
              <a:t>10/30/2020</a:t>
            </a:fld>
            <a:endParaRPr lang="en-US"/>
          </a:p>
        </p:txBody>
      </p:sp>
      <p:sp>
        <p:nvSpPr>
          <p:cNvPr id="6" name="Footer Placeholder 5">
            <a:extLst>
              <a:ext uri="{FF2B5EF4-FFF2-40B4-BE49-F238E27FC236}">
                <a16:creationId xmlns:a16="http://schemas.microsoft.com/office/drawing/2014/main" id="{49164534-B44F-40E1-AE12-8DDA9585D0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94E850-C16A-4C1E-B2F0-EFDC93C2FE68}"/>
              </a:ext>
            </a:extLst>
          </p:cNvPr>
          <p:cNvSpPr>
            <a:spLocks noGrp="1"/>
          </p:cNvSpPr>
          <p:nvPr>
            <p:ph type="sldNum" sz="quarter" idx="12"/>
          </p:nvPr>
        </p:nvSpPr>
        <p:spPr/>
        <p:txBody>
          <a:bodyPr/>
          <a:lstStyle/>
          <a:p>
            <a:fld id="{842D30C3-6ADE-40C4-A45C-1C8CE342DBF4}" type="slidenum">
              <a:rPr lang="en-US" smtClean="0"/>
              <a:t>‹#›</a:t>
            </a:fld>
            <a:endParaRPr lang="en-US"/>
          </a:p>
        </p:txBody>
      </p:sp>
    </p:spTree>
    <p:extLst>
      <p:ext uri="{BB962C8B-B14F-4D97-AF65-F5344CB8AC3E}">
        <p14:creationId xmlns:p14="http://schemas.microsoft.com/office/powerpoint/2010/main" val="36465658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01C0B-ADA7-48B0-A74F-70CDB63481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9EC3B18-3D98-4887-A6C7-257018654B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9F20F1E-6498-495C-8C4A-593E9AF653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9E632C1-2727-4C5D-95C5-0036D4A98273}"/>
              </a:ext>
            </a:extLst>
          </p:cNvPr>
          <p:cNvSpPr>
            <a:spLocks noGrp="1"/>
          </p:cNvSpPr>
          <p:nvPr>
            <p:ph type="dt" sz="half" idx="10"/>
          </p:nvPr>
        </p:nvSpPr>
        <p:spPr/>
        <p:txBody>
          <a:bodyPr/>
          <a:lstStyle/>
          <a:p>
            <a:fld id="{F24CD607-F84B-4472-8B80-0EAB15EFA1AD}" type="datetimeFigureOut">
              <a:rPr lang="en-US" smtClean="0"/>
              <a:t>10/30/2020</a:t>
            </a:fld>
            <a:endParaRPr lang="en-US"/>
          </a:p>
        </p:txBody>
      </p:sp>
      <p:sp>
        <p:nvSpPr>
          <p:cNvPr id="6" name="Footer Placeholder 5">
            <a:extLst>
              <a:ext uri="{FF2B5EF4-FFF2-40B4-BE49-F238E27FC236}">
                <a16:creationId xmlns:a16="http://schemas.microsoft.com/office/drawing/2014/main" id="{37AD5984-F55D-4A7C-836F-C04A093083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0042A7-94AF-4D1C-9593-3FF3987F527D}"/>
              </a:ext>
            </a:extLst>
          </p:cNvPr>
          <p:cNvSpPr>
            <a:spLocks noGrp="1"/>
          </p:cNvSpPr>
          <p:nvPr>
            <p:ph type="sldNum" sz="quarter" idx="12"/>
          </p:nvPr>
        </p:nvSpPr>
        <p:spPr/>
        <p:txBody>
          <a:bodyPr/>
          <a:lstStyle/>
          <a:p>
            <a:fld id="{842D30C3-6ADE-40C4-A45C-1C8CE342DBF4}" type="slidenum">
              <a:rPr lang="en-US" smtClean="0"/>
              <a:t>‹#›</a:t>
            </a:fld>
            <a:endParaRPr lang="en-US"/>
          </a:p>
        </p:txBody>
      </p:sp>
    </p:spTree>
    <p:extLst>
      <p:ext uri="{BB962C8B-B14F-4D97-AF65-F5344CB8AC3E}">
        <p14:creationId xmlns:p14="http://schemas.microsoft.com/office/powerpoint/2010/main" val="6871370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7D1E6-CFC2-451B-87B1-CD1F6CC8AF2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E4E3BA7-50DD-45FF-967D-70734E6AD32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8302D5-E926-4EDF-99E6-6BE0E3C0071A}"/>
              </a:ext>
            </a:extLst>
          </p:cNvPr>
          <p:cNvSpPr>
            <a:spLocks noGrp="1"/>
          </p:cNvSpPr>
          <p:nvPr>
            <p:ph type="dt" sz="half" idx="10"/>
          </p:nvPr>
        </p:nvSpPr>
        <p:spPr/>
        <p:txBody>
          <a:bodyPr/>
          <a:lstStyle/>
          <a:p>
            <a:fld id="{F24CD607-F84B-4472-8B80-0EAB15EFA1AD}" type="datetimeFigureOut">
              <a:rPr lang="en-US" smtClean="0"/>
              <a:t>10/30/2020</a:t>
            </a:fld>
            <a:endParaRPr lang="en-US"/>
          </a:p>
        </p:txBody>
      </p:sp>
      <p:sp>
        <p:nvSpPr>
          <p:cNvPr id="5" name="Footer Placeholder 4">
            <a:extLst>
              <a:ext uri="{FF2B5EF4-FFF2-40B4-BE49-F238E27FC236}">
                <a16:creationId xmlns:a16="http://schemas.microsoft.com/office/drawing/2014/main" id="{06C7E912-F47C-4F14-BD9A-73D41D35D8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C30441-E228-4FB6-9025-7B26D4FA9797}"/>
              </a:ext>
            </a:extLst>
          </p:cNvPr>
          <p:cNvSpPr>
            <a:spLocks noGrp="1"/>
          </p:cNvSpPr>
          <p:nvPr>
            <p:ph type="sldNum" sz="quarter" idx="12"/>
          </p:nvPr>
        </p:nvSpPr>
        <p:spPr/>
        <p:txBody>
          <a:bodyPr/>
          <a:lstStyle/>
          <a:p>
            <a:fld id="{842D30C3-6ADE-40C4-A45C-1C8CE342DBF4}" type="slidenum">
              <a:rPr lang="en-US" smtClean="0"/>
              <a:t>‹#›</a:t>
            </a:fld>
            <a:endParaRPr lang="en-US"/>
          </a:p>
        </p:txBody>
      </p:sp>
    </p:spTree>
    <p:extLst>
      <p:ext uri="{BB962C8B-B14F-4D97-AF65-F5344CB8AC3E}">
        <p14:creationId xmlns:p14="http://schemas.microsoft.com/office/powerpoint/2010/main" val="30262510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2AF9512-D271-46CD-984F-60DB97583D4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6C0F5CB-2A1C-4B2D-A9B9-7A0402D8795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982755-7E29-4980-9594-90C9D7B6A69F}"/>
              </a:ext>
            </a:extLst>
          </p:cNvPr>
          <p:cNvSpPr>
            <a:spLocks noGrp="1"/>
          </p:cNvSpPr>
          <p:nvPr>
            <p:ph type="dt" sz="half" idx="10"/>
          </p:nvPr>
        </p:nvSpPr>
        <p:spPr/>
        <p:txBody>
          <a:bodyPr/>
          <a:lstStyle/>
          <a:p>
            <a:fld id="{F24CD607-F84B-4472-8B80-0EAB15EFA1AD}" type="datetimeFigureOut">
              <a:rPr lang="en-US" smtClean="0"/>
              <a:t>10/30/2020</a:t>
            </a:fld>
            <a:endParaRPr lang="en-US"/>
          </a:p>
        </p:txBody>
      </p:sp>
      <p:sp>
        <p:nvSpPr>
          <p:cNvPr id="5" name="Footer Placeholder 4">
            <a:extLst>
              <a:ext uri="{FF2B5EF4-FFF2-40B4-BE49-F238E27FC236}">
                <a16:creationId xmlns:a16="http://schemas.microsoft.com/office/drawing/2014/main" id="{8CD6CE8A-CF99-40E6-B879-208ABEA266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6E29C3-2D57-4ABB-92C4-7EB02477CF03}"/>
              </a:ext>
            </a:extLst>
          </p:cNvPr>
          <p:cNvSpPr>
            <a:spLocks noGrp="1"/>
          </p:cNvSpPr>
          <p:nvPr>
            <p:ph type="sldNum" sz="quarter" idx="12"/>
          </p:nvPr>
        </p:nvSpPr>
        <p:spPr/>
        <p:txBody>
          <a:bodyPr/>
          <a:lstStyle/>
          <a:p>
            <a:fld id="{842D30C3-6ADE-40C4-A45C-1C8CE342DBF4}" type="slidenum">
              <a:rPr lang="en-US" smtClean="0"/>
              <a:t>‹#›</a:t>
            </a:fld>
            <a:endParaRPr lang="en-US"/>
          </a:p>
        </p:txBody>
      </p:sp>
    </p:spTree>
    <p:extLst>
      <p:ext uri="{BB962C8B-B14F-4D97-AF65-F5344CB8AC3E}">
        <p14:creationId xmlns:p14="http://schemas.microsoft.com/office/powerpoint/2010/main" val="3368085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800" b="1">
                <a:solidFill>
                  <a:srgbClr val="102B62"/>
                </a:solidFill>
              </a:defRPr>
            </a:lvl1pPr>
          </a:lstStyle>
          <a:p>
            <a:r>
              <a:rPr lang="en-US" dirty="0"/>
              <a:t>DIFFERENT TITLE PER SLIDE, ARIAL 28 PT</a:t>
            </a:r>
          </a:p>
        </p:txBody>
      </p:sp>
      <p:sp>
        <p:nvSpPr>
          <p:cNvPr id="3" name="Content Placeholder 2"/>
          <p:cNvSpPr>
            <a:spLocks noGrp="1"/>
          </p:cNvSpPr>
          <p:nvPr>
            <p:ph sz="half" idx="1"/>
          </p:nvPr>
        </p:nvSpPr>
        <p:spPr>
          <a:xfrm>
            <a:off x="609600" y="1498600"/>
            <a:ext cx="5384800" cy="4368800"/>
          </a:xfrm>
        </p:spPr>
        <p:txBody>
          <a:bodyPr/>
          <a:lstStyle>
            <a:lvl1pPr marL="457189" indent="-457189">
              <a:buFont typeface="Arial" panose="020B0604020202020204" pitchFamily="34" charset="0"/>
              <a:buChar char="•"/>
              <a:defRPr sz="2200">
                <a:solidFill>
                  <a:srgbClr val="102B62"/>
                </a:solidFill>
              </a:defRPr>
            </a:lvl1pPr>
            <a:lvl2pPr marL="990575" indent="-380990">
              <a:buFont typeface="Wingdings" panose="05000000000000000000" pitchFamily="2" charset="2"/>
              <a:buChar char="§"/>
              <a:defRPr sz="2000">
                <a:solidFill>
                  <a:srgbClr val="102B62"/>
                </a:solidFill>
              </a:defRPr>
            </a:lvl2pPr>
            <a:lvl3pPr marL="1523962" indent="-304792">
              <a:buFont typeface="Wingdings" panose="05000000000000000000" pitchFamily="2" charset="2"/>
              <a:buChar char="ü"/>
              <a:defRPr sz="1800">
                <a:solidFill>
                  <a:srgbClr val="102B62"/>
                </a:solidFill>
              </a:defRPr>
            </a:lvl3pPr>
            <a:lvl4pPr>
              <a:defRPr sz="2400">
                <a:solidFill>
                  <a:srgbClr val="002060"/>
                </a:solidFill>
              </a:defRPr>
            </a:lvl4pPr>
            <a:lvl5pPr>
              <a:defRPr sz="2400">
                <a:solidFill>
                  <a:srgbClr val="002060"/>
                </a:solidFil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97600" y="1498600"/>
            <a:ext cx="5384800" cy="4368800"/>
          </a:xfrm>
        </p:spPr>
        <p:txBody>
          <a:bodyPr>
            <a:normAutofit/>
          </a:bodyPr>
          <a:lstStyle>
            <a:lvl1pPr marL="457189" indent="-457189" algn="l" defTabSz="1219170" rtl="0" eaLnBrk="1" latinLnBrk="0" hangingPunct="1">
              <a:spcBef>
                <a:spcPct val="20000"/>
              </a:spcBef>
              <a:buFont typeface="Arial" panose="020B0604020202020204" pitchFamily="34" charset="0"/>
              <a:buChar char="•"/>
              <a:defRPr lang="en-US" sz="2200" kern="1200" dirty="0" smtClean="0">
                <a:solidFill>
                  <a:srgbClr val="102B62"/>
                </a:solidFill>
                <a:latin typeface="+mn-lt"/>
                <a:ea typeface="+mn-ea"/>
                <a:cs typeface="+mn-cs"/>
              </a:defRPr>
            </a:lvl1pPr>
            <a:lvl2pPr marL="1066773" indent="-457189" algn="l" defTabSz="1219170" rtl="0" eaLnBrk="1" latinLnBrk="0" hangingPunct="1">
              <a:spcBef>
                <a:spcPct val="20000"/>
              </a:spcBef>
              <a:buFont typeface="Wingdings" panose="05000000000000000000" pitchFamily="2" charset="2"/>
              <a:buChar char="§"/>
              <a:defRPr lang="en-US" sz="2000" kern="1200" dirty="0" smtClean="0">
                <a:solidFill>
                  <a:srgbClr val="102B62"/>
                </a:solidFill>
                <a:latin typeface="+mn-lt"/>
                <a:ea typeface="+mn-ea"/>
                <a:cs typeface="+mn-cs"/>
              </a:defRPr>
            </a:lvl2pPr>
            <a:lvl3pPr marL="1523962" indent="-304792" algn="l" defTabSz="1219170" rtl="0" eaLnBrk="1" latinLnBrk="0" hangingPunct="1">
              <a:spcBef>
                <a:spcPct val="20000"/>
              </a:spcBef>
              <a:buFont typeface="Wingdings" panose="05000000000000000000" pitchFamily="2" charset="2"/>
              <a:buChar char="ü"/>
              <a:defRPr lang="en-US" sz="1800" kern="1200" dirty="0" smtClean="0">
                <a:solidFill>
                  <a:srgbClr val="102B62"/>
                </a:solidFill>
                <a:latin typeface="+mn-lt"/>
                <a:ea typeface="+mn-ea"/>
                <a:cs typeface="+mn-cs"/>
              </a:defRPr>
            </a:lvl3pPr>
            <a:lvl4pPr>
              <a:defRPr sz="2400">
                <a:solidFill>
                  <a:srgbClr val="002060"/>
                </a:solidFill>
              </a:defRPr>
            </a:lvl4pPr>
            <a:lvl5pPr>
              <a:defRPr sz="2400">
                <a:solidFill>
                  <a:srgbClr val="002060"/>
                </a:solidFil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p:txBody>
      </p:sp>
      <p:sp>
        <p:nvSpPr>
          <p:cNvPr id="9" name="Slide Number Placeholder 5"/>
          <p:cNvSpPr txBox="1">
            <a:spLocks/>
          </p:cNvSpPr>
          <p:nvPr userDrawn="1"/>
        </p:nvSpPr>
        <p:spPr>
          <a:xfrm>
            <a:off x="10972800" y="6375401"/>
            <a:ext cx="711200" cy="259316"/>
          </a:xfrm>
          <a:prstGeom prst="rect">
            <a:avLst/>
          </a:prstGeom>
        </p:spPr>
        <p:txBody>
          <a:bodyPr vert="horz" lIns="121920" tIns="60960" rIns="121920" bIns="6096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5E4B45-3C0D-4DB7-A4A8-89FEB5CAB5B2}" type="slidenum">
              <a:rPr lang="en-US" sz="1333" smtClean="0">
                <a:solidFill>
                  <a:schemeClr val="bg1"/>
                </a:solidFill>
              </a:rPr>
              <a:pPr/>
              <a:t>‹#›</a:t>
            </a:fld>
            <a:endParaRPr lang="en-US" sz="1333" dirty="0">
              <a:solidFill>
                <a:schemeClr val="bg1"/>
              </a:solidFill>
            </a:endParaRPr>
          </a:p>
        </p:txBody>
      </p:sp>
      <p:cxnSp>
        <p:nvCxnSpPr>
          <p:cNvPr id="12" name="Straight Connector 11"/>
          <p:cNvCxnSpPr/>
          <p:nvPr userDrawn="1"/>
        </p:nvCxnSpPr>
        <p:spPr>
          <a:xfrm>
            <a:off x="450938" y="5913720"/>
            <a:ext cx="11240021" cy="0"/>
          </a:xfrm>
          <a:prstGeom prst="line">
            <a:avLst/>
          </a:prstGeom>
          <a:ln w="28575">
            <a:solidFill>
              <a:srgbClr val="001D78"/>
            </a:solidFill>
          </a:ln>
          <a:effectLst/>
        </p:spPr>
        <p:style>
          <a:lnRef idx="3">
            <a:schemeClr val="accent5"/>
          </a:lnRef>
          <a:fillRef idx="0">
            <a:schemeClr val="accent5"/>
          </a:fillRef>
          <a:effectRef idx="2">
            <a:schemeClr val="accent5"/>
          </a:effectRef>
          <a:fontRef idx="minor">
            <a:schemeClr val="tx1"/>
          </a:fontRef>
        </p:style>
      </p:cxnSp>
      <p:grpSp>
        <p:nvGrpSpPr>
          <p:cNvPr id="11" name="Group 10"/>
          <p:cNvGrpSpPr/>
          <p:nvPr userDrawn="1"/>
        </p:nvGrpSpPr>
        <p:grpSpPr>
          <a:xfrm>
            <a:off x="488262" y="5980023"/>
            <a:ext cx="6557482" cy="729672"/>
            <a:chOff x="450938" y="5980023"/>
            <a:chExt cx="6557482" cy="729672"/>
          </a:xfrm>
        </p:grpSpPr>
        <p:sp>
          <p:nvSpPr>
            <p:cNvPr id="13" name="TextBox 12">
              <a:extLst>
                <a:ext uri="{FF2B5EF4-FFF2-40B4-BE49-F238E27FC236}">
                  <a16:creationId xmlns:a16="http://schemas.microsoft.com/office/drawing/2014/main" id="{02A808B7-C663-444D-8554-2EB12485EF0B}"/>
                </a:ext>
              </a:extLst>
            </p:cNvPr>
            <p:cNvSpPr txBox="1"/>
            <p:nvPr userDrawn="1"/>
          </p:nvSpPr>
          <p:spPr>
            <a:xfrm>
              <a:off x="1304933" y="6152058"/>
              <a:ext cx="2817427" cy="215444"/>
            </a:xfrm>
            <a:prstGeom prst="rect">
              <a:avLst/>
            </a:prstGeom>
            <a:noFill/>
          </p:spPr>
          <p:txBody>
            <a:bodyPr wrap="square" rtlCol="0">
              <a:spAutoFit/>
            </a:bodyPr>
            <a:lstStyle/>
            <a:p>
              <a:pPr algn="l"/>
              <a:r>
                <a:rPr lang="en-US" sz="800" spc="600" dirty="0">
                  <a:solidFill>
                    <a:srgbClr val="00277E"/>
                  </a:solidFill>
                  <a:latin typeface="Times New Roman" panose="02020603050405020304" pitchFamily="18" charset="0"/>
                  <a:cs typeface="Times New Roman" panose="02020603050405020304" pitchFamily="18" charset="0"/>
                </a:rPr>
                <a:t>OFFICE OF THE</a:t>
              </a:r>
            </a:p>
          </p:txBody>
        </p:sp>
        <p:sp>
          <p:nvSpPr>
            <p:cNvPr id="16" name="TextBox 15">
              <a:extLst>
                <a:ext uri="{FF2B5EF4-FFF2-40B4-BE49-F238E27FC236}">
                  <a16:creationId xmlns:a16="http://schemas.microsoft.com/office/drawing/2014/main" id="{B2A9E0A1-7231-47F2-8D67-24CB2FFF3917}"/>
                </a:ext>
              </a:extLst>
            </p:cNvPr>
            <p:cNvSpPr txBox="1"/>
            <p:nvPr userDrawn="1"/>
          </p:nvSpPr>
          <p:spPr>
            <a:xfrm>
              <a:off x="1299741" y="6344859"/>
              <a:ext cx="5708679" cy="253916"/>
            </a:xfrm>
            <a:prstGeom prst="rect">
              <a:avLst/>
            </a:prstGeom>
            <a:noFill/>
          </p:spPr>
          <p:txBody>
            <a:bodyPr wrap="square" rtlCol="0">
              <a:spAutoFit/>
            </a:bodyPr>
            <a:lstStyle/>
            <a:p>
              <a:pPr algn="l"/>
              <a:r>
                <a:rPr lang="en-US" sz="1050" b="1" spc="300" dirty="0">
                  <a:solidFill>
                    <a:srgbClr val="00277E"/>
                  </a:solidFill>
                  <a:latin typeface="Times New Roman" panose="02020603050405020304" pitchFamily="18" charset="0"/>
                  <a:cs typeface="Times New Roman" panose="02020603050405020304" pitchFamily="18" charset="0"/>
                </a:rPr>
                <a:t>ASSISTANT SECRETARY FOR HEALTH</a:t>
              </a:r>
            </a:p>
          </p:txBody>
        </p:sp>
        <p:pic>
          <p:nvPicPr>
            <p:cNvPr id="17" name="Picture 16"/>
            <p:cNvPicPr>
              <a:picLocks noChangeAspect="1"/>
            </p:cNvPicPr>
            <p:nvPr userDrawn="1"/>
          </p:nvPicPr>
          <p:blipFill>
            <a:blip r:embed="rId2"/>
            <a:stretch>
              <a:fillRect/>
            </a:stretch>
          </p:blipFill>
          <p:spPr>
            <a:xfrm>
              <a:off x="450938" y="5980023"/>
              <a:ext cx="729672" cy="729672"/>
            </a:xfrm>
            <a:prstGeom prst="rect">
              <a:avLst/>
            </a:prstGeom>
          </p:spPr>
        </p:pic>
      </p:grpSp>
      <p:pic>
        <p:nvPicPr>
          <p:cNvPr id="14" name="Picture 13"/>
          <p:cNvPicPr>
            <a:picLocks noChangeAspect="1"/>
          </p:cNvPicPr>
          <p:nvPr userDrawn="1"/>
        </p:nvPicPr>
        <p:blipFill>
          <a:blip r:embed="rId3"/>
          <a:stretch>
            <a:fillRect/>
          </a:stretch>
        </p:blipFill>
        <p:spPr>
          <a:xfrm>
            <a:off x="10566400" y="5980023"/>
            <a:ext cx="1278045" cy="808234"/>
          </a:xfrm>
          <a:prstGeom prst="rect">
            <a:avLst/>
          </a:prstGeom>
        </p:spPr>
      </p:pic>
    </p:spTree>
    <p:extLst>
      <p:ext uri="{BB962C8B-B14F-4D97-AF65-F5344CB8AC3E}">
        <p14:creationId xmlns:p14="http://schemas.microsoft.com/office/powerpoint/2010/main" val="4285654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365376"/>
            <a:ext cx="10363200" cy="1470025"/>
          </a:xfrm>
        </p:spPr>
        <p:txBody>
          <a:bodyPr>
            <a:normAutofit/>
          </a:bodyPr>
          <a:lstStyle>
            <a:lvl1pPr algn="ctr">
              <a:defRPr sz="3200" b="1">
                <a:solidFill>
                  <a:srgbClr val="102B62"/>
                </a:solidFill>
              </a:defRPr>
            </a:lvl1pPr>
          </a:lstStyle>
          <a:p>
            <a:r>
              <a:rPr lang="en-US" dirty="0"/>
              <a:t>Title, Arial Bold, 32 </a:t>
            </a:r>
            <a:r>
              <a:rPr lang="en-US" dirty="0" err="1"/>
              <a:t>pt</a:t>
            </a:r>
            <a:endParaRPr lang="en-US" dirty="0"/>
          </a:p>
        </p:txBody>
      </p:sp>
      <p:sp>
        <p:nvSpPr>
          <p:cNvPr id="3" name="Subtitle 2"/>
          <p:cNvSpPr>
            <a:spLocks noGrp="1"/>
          </p:cNvSpPr>
          <p:nvPr>
            <p:ph type="subTitle" idx="1" hasCustomPrompt="1"/>
          </p:nvPr>
        </p:nvSpPr>
        <p:spPr>
          <a:xfrm>
            <a:off x="1828800" y="4718594"/>
            <a:ext cx="8534400" cy="1752600"/>
          </a:xfrm>
        </p:spPr>
        <p:txBody>
          <a:bodyPr>
            <a:normAutofit/>
          </a:bodyPr>
          <a:lstStyle>
            <a:lvl1pPr marL="0" indent="0" algn="ctr">
              <a:buNone/>
              <a:defRPr sz="2400" b="0" baseline="0">
                <a:solidFill>
                  <a:srgbClr val="102B6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Presenter Name</a:t>
            </a:r>
            <a:br>
              <a:rPr lang="en-US" dirty="0"/>
            </a:br>
            <a:r>
              <a:rPr lang="en-US" dirty="0"/>
              <a:t>Month DD, YYYY</a:t>
            </a: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45601" y="397218"/>
            <a:ext cx="2624732" cy="1133132"/>
          </a:xfrm>
          <a:prstGeom prst="rect">
            <a:avLst/>
          </a:prstGeom>
        </p:spPr>
      </p:pic>
      <p:pic>
        <p:nvPicPr>
          <p:cNvPr id="9" name="Picture 8" descr="Department of Health and Human Services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800" y="88900"/>
            <a:ext cx="1625600" cy="1625600"/>
          </a:xfrm>
          <a:prstGeom prst="rect">
            <a:avLst/>
          </a:prstGeom>
        </p:spPr>
      </p:pic>
      <p:pic>
        <p:nvPicPr>
          <p:cNvPr id="10" name="Picture 9" descr="Assistant Secretary for Preparedness and Response logo"/>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245601" y="584200"/>
            <a:ext cx="2624732" cy="655467"/>
          </a:xfrm>
          <a:prstGeom prst="rect">
            <a:avLst/>
          </a:prstGeom>
        </p:spPr>
      </p:pic>
      <p:pic>
        <p:nvPicPr>
          <p:cNvPr id="11" name="Picture 10"/>
          <p:cNvPicPr>
            <a:picLocks noChangeAspect="1"/>
          </p:cNvPicPr>
          <p:nvPr/>
        </p:nvPicPr>
        <p:blipFill>
          <a:blip r:embed="rId5"/>
          <a:stretch>
            <a:fillRect/>
          </a:stretch>
        </p:blipFill>
        <p:spPr>
          <a:xfrm>
            <a:off x="1" y="2"/>
            <a:ext cx="12263847" cy="1636005"/>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effectLst>
            <a:outerShdw blurRad="50800" dist="38100" dir="8100000" algn="tr" rotWithShape="0">
              <a:prstClr val="black">
                <a:alpha val="40000"/>
              </a:prstClr>
            </a:outerShdw>
          </a:effectLst>
        </p:spPr>
      </p:pic>
      <p:pic>
        <p:nvPicPr>
          <p:cNvPr id="12" name="Picture 11"/>
          <p:cNvPicPr>
            <a:picLocks noChangeAspect="1"/>
          </p:cNvPicPr>
          <p:nvPr/>
        </p:nvPicPr>
        <p:blipFill>
          <a:blip r:embed="rId6"/>
          <a:stretch>
            <a:fillRect/>
          </a:stretch>
        </p:blipFill>
        <p:spPr>
          <a:xfrm>
            <a:off x="515507" y="100837"/>
            <a:ext cx="1852701" cy="1844681"/>
          </a:xfrm>
          <a:prstGeom prst="rect">
            <a:avLst/>
          </a:prstGeom>
          <a:effectLst>
            <a:outerShdw blurRad="50800" dist="38100" dir="8100000" algn="tr" rotWithShape="0">
              <a:prstClr val="black">
                <a:alpha val="40000"/>
              </a:prstClr>
            </a:outerShdw>
          </a:effectLst>
        </p:spPr>
      </p:pic>
      <p:sp>
        <p:nvSpPr>
          <p:cNvPr id="13" name="Title 1"/>
          <p:cNvSpPr txBox="1">
            <a:spLocks/>
          </p:cNvSpPr>
          <p:nvPr/>
        </p:nvSpPr>
        <p:spPr>
          <a:xfrm>
            <a:off x="1930400" y="378246"/>
            <a:ext cx="10468563" cy="1567272"/>
          </a:xfrm>
          <a:prstGeom prst="rect">
            <a:avLst/>
          </a:prstGeom>
        </p:spPr>
        <p:txBody>
          <a:bodyPr vert="horz" lIns="162560" tIns="81280" rIns="162560" bIns="8128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81276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533"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Tahoma" panose="020B0604030504040204" pitchFamily="34" charset="0"/>
                <a:cs typeface="Times New Roman" panose="02020603050405020304" pitchFamily="18" charset="0"/>
              </a:rPr>
              <a:t>OFFICE OF THE ASSISTANT SECRETARY FOR HEALTH</a:t>
            </a:r>
          </a:p>
        </p:txBody>
      </p:sp>
      <p:pic>
        <p:nvPicPr>
          <p:cNvPr id="6" name="Picture 5"/>
          <p:cNvPicPr>
            <a:picLocks noChangeAspect="1"/>
          </p:cNvPicPr>
          <p:nvPr userDrawn="1"/>
        </p:nvPicPr>
        <p:blipFill>
          <a:blip r:embed="rId7"/>
          <a:stretch>
            <a:fillRect/>
          </a:stretch>
        </p:blipFill>
        <p:spPr>
          <a:xfrm>
            <a:off x="9562473" y="4512623"/>
            <a:ext cx="1968715" cy="1968715"/>
          </a:xfrm>
          <a:prstGeom prst="rect">
            <a:avLst/>
          </a:prstGeom>
        </p:spPr>
      </p:pic>
    </p:spTree>
    <p:extLst>
      <p:ext uri="{BB962C8B-B14F-4D97-AF65-F5344CB8AC3E}">
        <p14:creationId xmlns:p14="http://schemas.microsoft.com/office/powerpoint/2010/main" val="32892192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800" b="1" baseline="0">
                <a:solidFill>
                  <a:srgbClr val="102B62"/>
                </a:solidFill>
              </a:defRPr>
            </a:lvl1pPr>
          </a:lstStyle>
          <a:p>
            <a:r>
              <a:rPr lang="en-US" dirty="0"/>
              <a:t>DIFFERENT TITLE PER SLIDE, ARIAL 28 PT</a:t>
            </a:r>
          </a:p>
        </p:txBody>
      </p:sp>
      <p:sp>
        <p:nvSpPr>
          <p:cNvPr id="3" name="Content Placeholder 2"/>
          <p:cNvSpPr>
            <a:spLocks noGrp="1"/>
          </p:cNvSpPr>
          <p:nvPr>
            <p:ph idx="1" hasCustomPrompt="1"/>
          </p:nvPr>
        </p:nvSpPr>
        <p:spPr>
          <a:xfrm>
            <a:off x="609600" y="1498601"/>
            <a:ext cx="10972800" cy="4368799"/>
          </a:xfrm>
        </p:spPr>
        <p:txBody>
          <a:bodyPr/>
          <a:lstStyle>
            <a:lvl1pPr marL="457189" indent="-457189">
              <a:buSzPct val="125000"/>
              <a:buFont typeface="Arial" panose="020B0604020202020204" pitchFamily="34" charset="0"/>
              <a:buChar char="•"/>
              <a:defRPr sz="2200">
                <a:solidFill>
                  <a:srgbClr val="102B62"/>
                </a:solidFill>
              </a:defRPr>
            </a:lvl1pPr>
            <a:lvl2pPr marL="990575" indent="-380990">
              <a:buFont typeface="Wingdings" panose="05000000000000000000" pitchFamily="2" charset="2"/>
              <a:buChar char="§"/>
              <a:defRPr sz="2000">
                <a:solidFill>
                  <a:srgbClr val="102B62"/>
                </a:solidFill>
              </a:defRPr>
            </a:lvl2pPr>
            <a:lvl3pPr marL="1523962" indent="-304792">
              <a:buFont typeface="Wingdings" panose="05000000000000000000" pitchFamily="2" charset="2"/>
              <a:buChar char="ü"/>
              <a:defRPr sz="1800">
                <a:solidFill>
                  <a:srgbClr val="102B62"/>
                </a:solidFill>
              </a:defRPr>
            </a:lvl3pPr>
          </a:lstStyle>
          <a:p>
            <a:pPr lvl="0"/>
            <a:r>
              <a:rPr lang="en-US" dirty="0"/>
              <a:t>Click to edit Master text styles</a:t>
            </a:r>
          </a:p>
          <a:p>
            <a:pPr lvl="1"/>
            <a:r>
              <a:rPr lang="en-US" dirty="0"/>
              <a:t>Second level</a:t>
            </a:r>
          </a:p>
          <a:p>
            <a:pPr lvl="2"/>
            <a:r>
              <a:rPr lang="en-US" dirty="0"/>
              <a:t>Third level</a:t>
            </a:r>
          </a:p>
          <a:p>
            <a:pPr lvl="0"/>
            <a:endParaRPr lang="en-US" dirty="0"/>
          </a:p>
          <a:p>
            <a:pPr lvl="2"/>
            <a:endParaRPr lang="en-US" dirty="0"/>
          </a:p>
          <a:p>
            <a:pPr lvl="2"/>
            <a:endParaRPr lang="en-US" dirty="0"/>
          </a:p>
        </p:txBody>
      </p:sp>
      <p:sp>
        <p:nvSpPr>
          <p:cNvPr id="8" name="Slide Number Placeholder 5"/>
          <p:cNvSpPr txBox="1">
            <a:spLocks/>
          </p:cNvSpPr>
          <p:nvPr userDrawn="1"/>
        </p:nvSpPr>
        <p:spPr>
          <a:xfrm>
            <a:off x="10972800" y="6375401"/>
            <a:ext cx="711200" cy="259316"/>
          </a:xfrm>
          <a:prstGeom prst="rect">
            <a:avLst/>
          </a:prstGeom>
        </p:spPr>
        <p:txBody>
          <a:bodyPr vert="horz" lIns="121920" tIns="60960" rIns="121920" bIns="6096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5E4B45-3C0D-4DB7-A4A8-89FEB5CAB5B2}" type="slidenum">
              <a:rPr lang="en-US" sz="1333" smtClean="0">
                <a:solidFill>
                  <a:schemeClr val="bg1"/>
                </a:solidFill>
              </a:rPr>
              <a:pPr/>
              <a:t>‹#›</a:t>
            </a:fld>
            <a:endParaRPr lang="en-US" sz="1333" dirty="0">
              <a:solidFill>
                <a:schemeClr val="bg1"/>
              </a:solidFill>
            </a:endParaRPr>
          </a:p>
        </p:txBody>
      </p:sp>
      <p:cxnSp>
        <p:nvCxnSpPr>
          <p:cNvPr id="6" name="Straight Connector 5"/>
          <p:cNvCxnSpPr/>
          <p:nvPr userDrawn="1"/>
        </p:nvCxnSpPr>
        <p:spPr>
          <a:xfrm>
            <a:off x="450938" y="5913720"/>
            <a:ext cx="11240021" cy="0"/>
          </a:xfrm>
          <a:prstGeom prst="line">
            <a:avLst/>
          </a:prstGeom>
          <a:ln w="28575">
            <a:solidFill>
              <a:srgbClr val="001D78"/>
            </a:solidFill>
          </a:ln>
          <a:effectLst/>
        </p:spPr>
        <p:style>
          <a:lnRef idx="3">
            <a:schemeClr val="accent5"/>
          </a:lnRef>
          <a:fillRef idx="0">
            <a:schemeClr val="accent5"/>
          </a:fillRef>
          <a:effectRef idx="2">
            <a:schemeClr val="accent5"/>
          </a:effectRef>
          <a:fontRef idx="minor">
            <a:schemeClr val="tx1"/>
          </a:fontRef>
        </p:style>
      </p:cxnSp>
      <p:grpSp>
        <p:nvGrpSpPr>
          <p:cNvPr id="4" name="Group 3"/>
          <p:cNvGrpSpPr/>
          <p:nvPr userDrawn="1"/>
        </p:nvGrpSpPr>
        <p:grpSpPr>
          <a:xfrm>
            <a:off x="488262" y="5980023"/>
            <a:ext cx="6557482" cy="729672"/>
            <a:chOff x="450938" y="5980023"/>
            <a:chExt cx="6557482" cy="729672"/>
          </a:xfrm>
        </p:grpSpPr>
        <p:sp>
          <p:nvSpPr>
            <p:cNvPr id="13" name="TextBox 12">
              <a:extLst>
                <a:ext uri="{FF2B5EF4-FFF2-40B4-BE49-F238E27FC236}">
                  <a16:creationId xmlns:a16="http://schemas.microsoft.com/office/drawing/2014/main" id="{02A808B7-C663-444D-8554-2EB12485EF0B}"/>
                </a:ext>
              </a:extLst>
            </p:cNvPr>
            <p:cNvSpPr txBox="1"/>
            <p:nvPr userDrawn="1"/>
          </p:nvSpPr>
          <p:spPr>
            <a:xfrm>
              <a:off x="1304933" y="6152058"/>
              <a:ext cx="2817427" cy="215444"/>
            </a:xfrm>
            <a:prstGeom prst="rect">
              <a:avLst/>
            </a:prstGeom>
            <a:noFill/>
          </p:spPr>
          <p:txBody>
            <a:bodyPr wrap="square" rtlCol="0">
              <a:spAutoFit/>
            </a:bodyPr>
            <a:lstStyle/>
            <a:p>
              <a:pPr algn="l"/>
              <a:r>
                <a:rPr lang="en-US" sz="800" spc="600" dirty="0">
                  <a:solidFill>
                    <a:srgbClr val="00277E"/>
                  </a:solidFill>
                  <a:latin typeface="Times New Roman" panose="02020603050405020304" pitchFamily="18" charset="0"/>
                  <a:cs typeface="Times New Roman" panose="02020603050405020304" pitchFamily="18" charset="0"/>
                </a:rPr>
                <a:t>OFFICE OF THE</a:t>
              </a:r>
            </a:p>
          </p:txBody>
        </p:sp>
        <p:sp>
          <p:nvSpPr>
            <p:cNvPr id="14" name="TextBox 13">
              <a:extLst>
                <a:ext uri="{FF2B5EF4-FFF2-40B4-BE49-F238E27FC236}">
                  <a16:creationId xmlns:a16="http://schemas.microsoft.com/office/drawing/2014/main" id="{B2A9E0A1-7231-47F2-8D67-24CB2FFF3917}"/>
                </a:ext>
              </a:extLst>
            </p:cNvPr>
            <p:cNvSpPr txBox="1"/>
            <p:nvPr userDrawn="1"/>
          </p:nvSpPr>
          <p:spPr>
            <a:xfrm>
              <a:off x="1299741" y="6344859"/>
              <a:ext cx="5708679" cy="253916"/>
            </a:xfrm>
            <a:prstGeom prst="rect">
              <a:avLst/>
            </a:prstGeom>
            <a:noFill/>
          </p:spPr>
          <p:txBody>
            <a:bodyPr wrap="square" rtlCol="0">
              <a:spAutoFit/>
            </a:bodyPr>
            <a:lstStyle/>
            <a:p>
              <a:pPr algn="l"/>
              <a:r>
                <a:rPr lang="en-US" sz="1050" b="1" spc="300" dirty="0">
                  <a:solidFill>
                    <a:srgbClr val="00277E"/>
                  </a:solidFill>
                  <a:latin typeface="Times New Roman" panose="02020603050405020304" pitchFamily="18" charset="0"/>
                  <a:cs typeface="Times New Roman" panose="02020603050405020304" pitchFamily="18" charset="0"/>
                </a:rPr>
                <a:t>ASSISTANT SECRETARY FOR HEALTH</a:t>
              </a:r>
            </a:p>
          </p:txBody>
        </p:sp>
        <p:pic>
          <p:nvPicPr>
            <p:cNvPr id="5" name="Picture 4"/>
            <p:cNvPicPr>
              <a:picLocks noChangeAspect="1"/>
            </p:cNvPicPr>
            <p:nvPr userDrawn="1"/>
          </p:nvPicPr>
          <p:blipFill>
            <a:blip r:embed="rId2"/>
            <a:stretch>
              <a:fillRect/>
            </a:stretch>
          </p:blipFill>
          <p:spPr>
            <a:xfrm>
              <a:off x="450938" y="5980023"/>
              <a:ext cx="729672" cy="729672"/>
            </a:xfrm>
            <a:prstGeom prst="rect">
              <a:avLst/>
            </a:prstGeom>
          </p:spPr>
        </p:pic>
      </p:grpSp>
      <p:pic>
        <p:nvPicPr>
          <p:cNvPr id="7" name="Picture 6"/>
          <p:cNvPicPr>
            <a:picLocks noChangeAspect="1"/>
          </p:cNvPicPr>
          <p:nvPr userDrawn="1"/>
        </p:nvPicPr>
        <p:blipFill>
          <a:blip r:embed="rId3"/>
          <a:stretch>
            <a:fillRect/>
          </a:stretch>
        </p:blipFill>
        <p:spPr>
          <a:xfrm>
            <a:off x="10566400" y="5980023"/>
            <a:ext cx="1278045" cy="808234"/>
          </a:xfrm>
          <a:prstGeom prst="rect">
            <a:avLst/>
          </a:prstGeom>
        </p:spPr>
      </p:pic>
    </p:spTree>
    <p:extLst>
      <p:ext uri="{BB962C8B-B14F-4D97-AF65-F5344CB8AC3E}">
        <p14:creationId xmlns:p14="http://schemas.microsoft.com/office/powerpoint/2010/main" val="41738413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800" b="1">
                <a:solidFill>
                  <a:srgbClr val="102B62"/>
                </a:solidFill>
              </a:defRPr>
            </a:lvl1pPr>
          </a:lstStyle>
          <a:p>
            <a:r>
              <a:rPr lang="en-US" dirty="0"/>
              <a:t>DIFFERENT TITLE PER SLIDE, ARIAL 28 PT</a:t>
            </a:r>
          </a:p>
        </p:txBody>
      </p:sp>
      <p:sp>
        <p:nvSpPr>
          <p:cNvPr id="3" name="Content Placeholder 2"/>
          <p:cNvSpPr>
            <a:spLocks noGrp="1"/>
          </p:cNvSpPr>
          <p:nvPr>
            <p:ph sz="half" idx="1"/>
          </p:nvPr>
        </p:nvSpPr>
        <p:spPr>
          <a:xfrm>
            <a:off x="609600" y="1498600"/>
            <a:ext cx="5384800" cy="4368800"/>
          </a:xfrm>
        </p:spPr>
        <p:txBody>
          <a:bodyPr/>
          <a:lstStyle>
            <a:lvl1pPr marL="457189" indent="-457189">
              <a:buFont typeface="Arial" panose="020B0604020202020204" pitchFamily="34" charset="0"/>
              <a:buChar char="•"/>
              <a:defRPr sz="2200">
                <a:solidFill>
                  <a:srgbClr val="102B62"/>
                </a:solidFill>
              </a:defRPr>
            </a:lvl1pPr>
            <a:lvl2pPr marL="990575" indent="-380990">
              <a:buFont typeface="Wingdings" panose="05000000000000000000" pitchFamily="2" charset="2"/>
              <a:buChar char="§"/>
              <a:defRPr sz="2000">
                <a:solidFill>
                  <a:srgbClr val="102B62"/>
                </a:solidFill>
              </a:defRPr>
            </a:lvl2pPr>
            <a:lvl3pPr marL="1523962" indent="-304792">
              <a:buFont typeface="Wingdings" panose="05000000000000000000" pitchFamily="2" charset="2"/>
              <a:buChar char="ü"/>
              <a:defRPr sz="1800">
                <a:solidFill>
                  <a:srgbClr val="102B62"/>
                </a:solidFill>
              </a:defRPr>
            </a:lvl3pPr>
            <a:lvl4pPr>
              <a:defRPr sz="2400">
                <a:solidFill>
                  <a:srgbClr val="002060"/>
                </a:solidFill>
              </a:defRPr>
            </a:lvl4pPr>
            <a:lvl5pPr>
              <a:defRPr sz="2400">
                <a:solidFill>
                  <a:srgbClr val="002060"/>
                </a:solidFil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97600" y="1498600"/>
            <a:ext cx="5384800" cy="4368800"/>
          </a:xfrm>
        </p:spPr>
        <p:txBody>
          <a:bodyPr>
            <a:normAutofit/>
          </a:bodyPr>
          <a:lstStyle>
            <a:lvl1pPr marL="457189" indent="-457189" algn="l" defTabSz="1219170" rtl="0" eaLnBrk="1" latinLnBrk="0" hangingPunct="1">
              <a:spcBef>
                <a:spcPct val="20000"/>
              </a:spcBef>
              <a:buFont typeface="Arial" panose="020B0604020202020204" pitchFamily="34" charset="0"/>
              <a:buChar char="•"/>
              <a:defRPr lang="en-US" sz="2200" kern="1200" dirty="0" smtClean="0">
                <a:solidFill>
                  <a:srgbClr val="102B62"/>
                </a:solidFill>
                <a:latin typeface="+mn-lt"/>
                <a:ea typeface="+mn-ea"/>
                <a:cs typeface="+mn-cs"/>
              </a:defRPr>
            </a:lvl1pPr>
            <a:lvl2pPr marL="1066773" indent="-457189" algn="l" defTabSz="1219170" rtl="0" eaLnBrk="1" latinLnBrk="0" hangingPunct="1">
              <a:spcBef>
                <a:spcPct val="20000"/>
              </a:spcBef>
              <a:buFont typeface="Wingdings" panose="05000000000000000000" pitchFamily="2" charset="2"/>
              <a:buChar char="§"/>
              <a:defRPr lang="en-US" sz="2000" kern="1200" dirty="0" smtClean="0">
                <a:solidFill>
                  <a:srgbClr val="102B62"/>
                </a:solidFill>
                <a:latin typeface="+mn-lt"/>
                <a:ea typeface="+mn-ea"/>
                <a:cs typeface="+mn-cs"/>
              </a:defRPr>
            </a:lvl2pPr>
            <a:lvl3pPr marL="1523962" indent="-304792" algn="l" defTabSz="1219170" rtl="0" eaLnBrk="1" latinLnBrk="0" hangingPunct="1">
              <a:spcBef>
                <a:spcPct val="20000"/>
              </a:spcBef>
              <a:buFont typeface="Wingdings" panose="05000000000000000000" pitchFamily="2" charset="2"/>
              <a:buChar char="ü"/>
              <a:defRPr lang="en-US" sz="1800" kern="1200" dirty="0" smtClean="0">
                <a:solidFill>
                  <a:srgbClr val="102B62"/>
                </a:solidFill>
                <a:latin typeface="+mn-lt"/>
                <a:ea typeface="+mn-ea"/>
                <a:cs typeface="+mn-cs"/>
              </a:defRPr>
            </a:lvl3pPr>
            <a:lvl4pPr>
              <a:defRPr sz="2400">
                <a:solidFill>
                  <a:srgbClr val="002060"/>
                </a:solidFill>
              </a:defRPr>
            </a:lvl4pPr>
            <a:lvl5pPr>
              <a:defRPr sz="2400">
                <a:solidFill>
                  <a:srgbClr val="002060"/>
                </a:solidFil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p:txBody>
      </p:sp>
      <p:sp>
        <p:nvSpPr>
          <p:cNvPr id="9" name="Slide Number Placeholder 5"/>
          <p:cNvSpPr txBox="1">
            <a:spLocks/>
          </p:cNvSpPr>
          <p:nvPr userDrawn="1"/>
        </p:nvSpPr>
        <p:spPr>
          <a:xfrm>
            <a:off x="10972800" y="6375401"/>
            <a:ext cx="711200" cy="259316"/>
          </a:xfrm>
          <a:prstGeom prst="rect">
            <a:avLst/>
          </a:prstGeom>
        </p:spPr>
        <p:txBody>
          <a:bodyPr vert="horz" lIns="121920" tIns="60960" rIns="121920" bIns="6096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5E4B45-3C0D-4DB7-A4A8-89FEB5CAB5B2}" type="slidenum">
              <a:rPr lang="en-US" sz="1333" smtClean="0">
                <a:solidFill>
                  <a:schemeClr val="bg1"/>
                </a:solidFill>
              </a:rPr>
              <a:pPr/>
              <a:t>‹#›</a:t>
            </a:fld>
            <a:endParaRPr lang="en-US" sz="1333" dirty="0">
              <a:solidFill>
                <a:schemeClr val="bg1"/>
              </a:solidFill>
            </a:endParaRPr>
          </a:p>
        </p:txBody>
      </p:sp>
      <p:cxnSp>
        <p:nvCxnSpPr>
          <p:cNvPr id="12" name="Straight Connector 11"/>
          <p:cNvCxnSpPr/>
          <p:nvPr userDrawn="1"/>
        </p:nvCxnSpPr>
        <p:spPr>
          <a:xfrm>
            <a:off x="450938" y="5913720"/>
            <a:ext cx="11240021" cy="0"/>
          </a:xfrm>
          <a:prstGeom prst="line">
            <a:avLst/>
          </a:prstGeom>
          <a:ln w="28575">
            <a:solidFill>
              <a:srgbClr val="001D78"/>
            </a:solidFill>
          </a:ln>
          <a:effectLst/>
        </p:spPr>
        <p:style>
          <a:lnRef idx="3">
            <a:schemeClr val="accent5"/>
          </a:lnRef>
          <a:fillRef idx="0">
            <a:schemeClr val="accent5"/>
          </a:fillRef>
          <a:effectRef idx="2">
            <a:schemeClr val="accent5"/>
          </a:effectRef>
          <a:fontRef idx="minor">
            <a:schemeClr val="tx1"/>
          </a:fontRef>
        </p:style>
      </p:cxnSp>
      <p:grpSp>
        <p:nvGrpSpPr>
          <p:cNvPr id="11" name="Group 10"/>
          <p:cNvGrpSpPr/>
          <p:nvPr userDrawn="1"/>
        </p:nvGrpSpPr>
        <p:grpSpPr>
          <a:xfrm>
            <a:off x="488262" y="5980023"/>
            <a:ext cx="6557482" cy="729672"/>
            <a:chOff x="450938" y="5980023"/>
            <a:chExt cx="6557482" cy="729672"/>
          </a:xfrm>
        </p:grpSpPr>
        <p:sp>
          <p:nvSpPr>
            <p:cNvPr id="13" name="TextBox 12">
              <a:extLst>
                <a:ext uri="{FF2B5EF4-FFF2-40B4-BE49-F238E27FC236}">
                  <a16:creationId xmlns:a16="http://schemas.microsoft.com/office/drawing/2014/main" id="{02A808B7-C663-444D-8554-2EB12485EF0B}"/>
                </a:ext>
              </a:extLst>
            </p:cNvPr>
            <p:cNvSpPr txBox="1"/>
            <p:nvPr userDrawn="1"/>
          </p:nvSpPr>
          <p:spPr>
            <a:xfrm>
              <a:off x="1304933" y="6152058"/>
              <a:ext cx="2817427" cy="215444"/>
            </a:xfrm>
            <a:prstGeom prst="rect">
              <a:avLst/>
            </a:prstGeom>
            <a:noFill/>
          </p:spPr>
          <p:txBody>
            <a:bodyPr wrap="square" rtlCol="0">
              <a:spAutoFit/>
            </a:bodyPr>
            <a:lstStyle/>
            <a:p>
              <a:pPr algn="l"/>
              <a:r>
                <a:rPr lang="en-US" sz="800" spc="600" dirty="0">
                  <a:solidFill>
                    <a:srgbClr val="00277E"/>
                  </a:solidFill>
                  <a:latin typeface="Times New Roman" panose="02020603050405020304" pitchFamily="18" charset="0"/>
                  <a:cs typeface="Times New Roman" panose="02020603050405020304" pitchFamily="18" charset="0"/>
                </a:rPr>
                <a:t>OFFICE OF THE</a:t>
              </a:r>
            </a:p>
          </p:txBody>
        </p:sp>
        <p:sp>
          <p:nvSpPr>
            <p:cNvPr id="16" name="TextBox 15">
              <a:extLst>
                <a:ext uri="{FF2B5EF4-FFF2-40B4-BE49-F238E27FC236}">
                  <a16:creationId xmlns:a16="http://schemas.microsoft.com/office/drawing/2014/main" id="{B2A9E0A1-7231-47F2-8D67-24CB2FFF3917}"/>
                </a:ext>
              </a:extLst>
            </p:cNvPr>
            <p:cNvSpPr txBox="1"/>
            <p:nvPr userDrawn="1"/>
          </p:nvSpPr>
          <p:spPr>
            <a:xfrm>
              <a:off x="1299741" y="6344859"/>
              <a:ext cx="5708679" cy="253916"/>
            </a:xfrm>
            <a:prstGeom prst="rect">
              <a:avLst/>
            </a:prstGeom>
            <a:noFill/>
          </p:spPr>
          <p:txBody>
            <a:bodyPr wrap="square" rtlCol="0">
              <a:spAutoFit/>
            </a:bodyPr>
            <a:lstStyle/>
            <a:p>
              <a:pPr algn="l"/>
              <a:r>
                <a:rPr lang="en-US" sz="1050" b="1" spc="300" dirty="0">
                  <a:solidFill>
                    <a:srgbClr val="00277E"/>
                  </a:solidFill>
                  <a:latin typeface="Times New Roman" panose="02020603050405020304" pitchFamily="18" charset="0"/>
                  <a:cs typeface="Times New Roman" panose="02020603050405020304" pitchFamily="18" charset="0"/>
                </a:rPr>
                <a:t>ASSISTANT SECRETARY FOR HEALTH</a:t>
              </a:r>
            </a:p>
          </p:txBody>
        </p:sp>
        <p:pic>
          <p:nvPicPr>
            <p:cNvPr id="17" name="Picture 16"/>
            <p:cNvPicPr>
              <a:picLocks noChangeAspect="1"/>
            </p:cNvPicPr>
            <p:nvPr userDrawn="1"/>
          </p:nvPicPr>
          <p:blipFill>
            <a:blip r:embed="rId2"/>
            <a:stretch>
              <a:fillRect/>
            </a:stretch>
          </p:blipFill>
          <p:spPr>
            <a:xfrm>
              <a:off x="450938" y="5980023"/>
              <a:ext cx="729672" cy="729672"/>
            </a:xfrm>
            <a:prstGeom prst="rect">
              <a:avLst/>
            </a:prstGeom>
          </p:spPr>
        </p:pic>
      </p:grpSp>
      <p:pic>
        <p:nvPicPr>
          <p:cNvPr id="14" name="Picture 13"/>
          <p:cNvPicPr>
            <a:picLocks noChangeAspect="1"/>
          </p:cNvPicPr>
          <p:nvPr userDrawn="1"/>
        </p:nvPicPr>
        <p:blipFill>
          <a:blip r:embed="rId3"/>
          <a:stretch>
            <a:fillRect/>
          </a:stretch>
        </p:blipFill>
        <p:spPr>
          <a:xfrm>
            <a:off x="10566400" y="5980023"/>
            <a:ext cx="1278045" cy="808234"/>
          </a:xfrm>
          <a:prstGeom prst="rect">
            <a:avLst/>
          </a:prstGeom>
        </p:spPr>
      </p:pic>
    </p:spTree>
    <p:extLst>
      <p:ext uri="{BB962C8B-B14F-4D97-AF65-F5344CB8AC3E}">
        <p14:creationId xmlns:p14="http://schemas.microsoft.com/office/powerpoint/2010/main" val="21224625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800" b="1">
                <a:solidFill>
                  <a:srgbClr val="102B62"/>
                </a:solidFill>
              </a:defRPr>
            </a:lvl1pPr>
          </a:lstStyle>
          <a:p>
            <a:r>
              <a:rPr lang="en-US" dirty="0"/>
              <a:t>DIFFERENT TITLE PER SLIDE, ARIAL 28 PT</a:t>
            </a:r>
          </a:p>
        </p:txBody>
      </p:sp>
      <p:sp>
        <p:nvSpPr>
          <p:cNvPr id="7" name="Slide Number Placeholder 5"/>
          <p:cNvSpPr txBox="1">
            <a:spLocks/>
          </p:cNvSpPr>
          <p:nvPr/>
        </p:nvSpPr>
        <p:spPr>
          <a:xfrm>
            <a:off x="10972800" y="6375401"/>
            <a:ext cx="711200" cy="259316"/>
          </a:xfrm>
          <a:prstGeom prst="rect">
            <a:avLst/>
          </a:prstGeom>
        </p:spPr>
        <p:txBody>
          <a:bodyPr vert="horz" lIns="121920" tIns="60960" rIns="121920" bIns="6096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5E4B45-3C0D-4DB7-A4A8-89FEB5CAB5B2}" type="slidenum">
              <a:rPr lang="en-US" sz="1333" smtClean="0">
                <a:solidFill>
                  <a:schemeClr val="bg1"/>
                </a:solidFill>
              </a:rPr>
              <a:pPr/>
              <a:t>‹#›</a:t>
            </a:fld>
            <a:endParaRPr lang="en-US" sz="1333" dirty="0">
              <a:solidFill>
                <a:schemeClr val="bg1"/>
              </a:solidFill>
            </a:endParaRPr>
          </a:p>
        </p:txBody>
      </p:sp>
      <p:pic>
        <p:nvPicPr>
          <p:cNvPr id="11" name="Picture 10" descr="Assistant Secretary for Preparedness and Response logo"/>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6400" y="6273800"/>
            <a:ext cx="1627376" cy="406400"/>
          </a:xfrm>
          <a:prstGeom prst="rect">
            <a:avLst/>
          </a:prstGeom>
        </p:spPr>
      </p:pic>
      <p:cxnSp>
        <p:nvCxnSpPr>
          <p:cNvPr id="15" name="Straight Connector 14"/>
          <p:cNvCxnSpPr/>
          <p:nvPr userDrawn="1"/>
        </p:nvCxnSpPr>
        <p:spPr>
          <a:xfrm>
            <a:off x="450938" y="5913720"/>
            <a:ext cx="11240021" cy="0"/>
          </a:xfrm>
          <a:prstGeom prst="line">
            <a:avLst/>
          </a:prstGeom>
          <a:ln w="28575">
            <a:solidFill>
              <a:srgbClr val="001D78"/>
            </a:solidFill>
          </a:ln>
          <a:effectLst/>
        </p:spPr>
        <p:style>
          <a:lnRef idx="3">
            <a:schemeClr val="accent5"/>
          </a:lnRef>
          <a:fillRef idx="0">
            <a:schemeClr val="accent5"/>
          </a:fillRef>
          <a:effectRef idx="2">
            <a:schemeClr val="accent5"/>
          </a:effectRef>
          <a:fontRef idx="minor">
            <a:schemeClr val="tx1"/>
          </a:fontRef>
        </p:style>
      </p:cxnSp>
      <p:grpSp>
        <p:nvGrpSpPr>
          <p:cNvPr id="12" name="Group 11"/>
          <p:cNvGrpSpPr/>
          <p:nvPr userDrawn="1"/>
        </p:nvGrpSpPr>
        <p:grpSpPr>
          <a:xfrm>
            <a:off x="478931" y="5980023"/>
            <a:ext cx="6557482" cy="729672"/>
            <a:chOff x="450938" y="5980023"/>
            <a:chExt cx="6557482" cy="729672"/>
          </a:xfrm>
        </p:grpSpPr>
        <p:sp>
          <p:nvSpPr>
            <p:cNvPr id="13" name="TextBox 12">
              <a:extLst>
                <a:ext uri="{FF2B5EF4-FFF2-40B4-BE49-F238E27FC236}">
                  <a16:creationId xmlns:a16="http://schemas.microsoft.com/office/drawing/2014/main" id="{02A808B7-C663-444D-8554-2EB12485EF0B}"/>
                </a:ext>
              </a:extLst>
            </p:cNvPr>
            <p:cNvSpPr txBox="1"/>
            <p:nvPr userDrawn="1"/>
          </p:nvSpPr>
          <p:spPr>
            <a:xfrm>
              <a:off x="1304933" y="6152058"/>
              <a:ext cx="2817427" cy="215444"/>
            </a:xfrm>
            <a:prstGeom prst="rect">
              <a:avLst/>
            </a:prstGeom>
            <a:noFill/>
          </p:spPr>
          <p:txBody>
            <a:bodyPr wrap="square" rtlCol="0">
              <a:spAutoFit/>
            </a:bodyPr>
            <a:lstStyle/>
            <a:p>
              <a:pPr algn="l"/>
              <a:r>
                <a:rPr lang="en-US" sz="800" spc="600" dirty="0">
                  <a:solidFill>
                    <a:srgbClr val="00277E"/>
                  </a:solidFill>
                  <a:latin typeface="Times New Roman" panose="02020603050405020304" pitchFamily="18" charset="0"/>
                  <a:cs typeface="Times New Roman" panose="02020603050405020304" pitchFamily="18" charset="0"/>
                </a:rPr>
                <a:t>OFFICE OF THE</a:t>
              </a:r>
            </a:p>
          </p:txBody>
        </p:sp>
        <p:sp>
          <p:nvSpPr>
            <p:cNvPr id="14" name="TextBox 13">
              <a:extLst>
                <a:ext uri="{FF2B5EF4-FFF2-40B4-BE49-F238E27FC236}">
                  <a16:creationId xmlns:a16="http://schemas.microsoft.com/office/drawing/2014/main" id="{B2A9E0A1-7231-47F2-8D67-24CB2FFF3917}"/>
                </a:ext>
              </a:extLst>
            </p:cNvPr>
            <p:cNvSpPr txBox="1"/>
            <p:nvPr userDrawn="1"/>
          </p:nvSpPr>
          <p:spPr>
            <a:xfrm>
              <a:off x="1299741" y="6344859"/>
              <a:ext cx="5708679" cy="253916"/>
            </a:xfrm>
            <a:prstGeom prst="rect">
              <a:avLst/>
            </a:prstGeom>
            <a:noFill/>
          </p:spPr>
          <p:txBody>
            <a:bodyPr wrap="square" rtlCol="0">
              <a:spAutoFit/>
            </a:bodyPr>
            <a:lstStyle/>
            <a:p>
              <a:pPr algn="l"/>
              <a:r>
                <a:rPr lang="en-US" sz="1050" b="1" spc="300" dirty="0">
                  <a:solidFill>
                    <a:srgbClr val="00277E"/>
                  </a:solidFill>
                  <a:latin typeface="Times New Roman" panose="02020603050405020304" pitchFamily="18" charset="0"/>
                  <a:cs typeface="Times New Roman" panose="02020603050405020304" pitchFamily="18" charset="0"/>
                </a:rPr>
                <a:t>ASSISTANT SECRETARY FOR HEALTH</a:t>
              </a:r>
            </a:p>
          </p:txBody>
        </p:sp>
        <p:pic>
          <p:nvPicPr>
            <p:cNvPr id="16" name="Picture 15"/>
            <p:cNvPicPr>
              <a:picLocks noChangeAspect="1"/>
            </p:cNvPicPr>
            <p:nvPr userDrawn="1"/>
          </p:nvPicPr>
          <p:blipFill>
            <a:blip r:embed="rId3"/>
            <a:stretch>
              <a:fillRect/>
            </a:stretch>
          </p:blipFill>
          <p:spPr>
            <a:xfrm>
              <a:off x="450938" y="5980023"/>
              <a:ext cx="729672" cy="729672"/>
            </a:xfrm>
            <a:prstGeom prst="rect">
              <a:avLst/>
            </a:prstGeom>
          </p:spPr>
        </p:pic>
      </p:grpSp>
      <p:pic>
        <p:nvPicPr>
          <p:cNvPr id="10" name="Picture 9"/>
          <p:cNvPicPr>
            <a:picLocks noChangeAspect="1"/>
          </p:cNvPicPr>
          <p:nvPr userDrawn="1"/>
        </p:nvPicPr>
        <p:blipFill>
          <a:blip r:embed="rId4"/>
          <a:stretch>
            <a:fillRect/>
          </a:stretch>
        </p:blipFill>
        <p:spPr>
          <a:xfrm>
            <a:off x="10566400" y="5980023"/>
            <a:ext cx="1278045" cy="808234"/>
          </a:xfrm>
          <a:prstGeom prst="rect">
            <a:avLst/>
          </a:prstGeom>
        </p:spPr>
      </p:pic>
    </p:spTree>
    <p:extLst>
      <p:ext uri="{BB962C8B-B14F-4D97-AF65-F5344CB8AC3E}">
        <p14:creationId xmlns:p14="http://schemas.microsoft.com/office/powerpoint/2010/main" val="26339419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p:cNvSpPr txBox="1">
            <a:spLocks/>
          </p:cNvSpPr>
          <p:nvPr/>
        </p:nvSpPr>
        <p:spPr>
          <a:xfrm>
            <a:off x="10972800" y="6375401"/>
            <a:ext cx="711200" cy="259316"/>
          </a:xfrm>
          <a:prstGeom prst="rect">
            <a:avLst/>
          </a:prstGeom>
        </p:spPr>
        <p:txBody>
          <a:bodyPr vert="horz" lIns="121920" tIns="60960" rIns="121920" bIns="6096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5E4B45-3C0D-4DB7-A4A8-89FEB5CAB5B2}" type="slidenum">
              <a:rPr lang="en-US" sz="1333" smtClean="0">
                <a:solidFill>
                  <a:schemeClr val="bg1"/>
                </a:solidFill>
              </a:rPr>
              <a:pPr/>
              <a:t>‹#›</a:t>
            </a:fld>
            <a:endParaRPr lang="en-US" sz="1333" dirty="0">
              <a:solidFill>
                <a:schemeClr val="bg1"/>
              </a:solidFill>
            </a:endParaRPr>
          </a:p>
        </p:txBody>
      </p:sp>
      <p:pic>
        <p:nvPicPr>
          <p:cNvPr id="10" name="Picture 9" descr="Assistant Secretary for Preparedness and Response logo"/>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6400" y="6273800"/>
            <a:ext cx="1627376" cy="406400"/>
          </a:xfrm>
          <a:prstGeom prst="rect">
            <a:avLst/>
          </a:prstGeom>
        </p:spPr>
      </p:pic>
      <p:cxnSp>
        <p:nvCxnSpPr>
          <p:cNvPr id="14" name="Straight Connector 13"/>
          <p:cNvCxnSpPr/>
          <p:nvPr userDrawn="1"/>
        </p:nvCxnSpPr>
        <p:spPr>
          <a:xfrm>
            <a:off x="450938" y="5913720"/>
            <a:ext cx="11240021" cy="0"/>
          </a:xfrm>
          <a:prstGeom prst="line">
            <a:avLst/>
          </a:prstGeom>
          <a:ln w="28575">
            <a:solidFill>
              <a:srgbClr val="001D78"/>
            </a:solidFill>
          </a:ln>
          <a:effectLst/>
        </p:spPr>
        <p:style>
          <a:lnRef idx="3">
            <a:schemeClr val="accent5"/>
          </a:lnRef>
          <a:fillRef idx="0">
            <a:schemeClr val="accent5"/>
          </a:fillRef>
          <a:effectRef idx="2">
            <a:schemeClr val="accent5"/>
          </a:effectRef>
          <a:fontRef idx="minor">
            <a:schemeClr val="tx1"/>
          </a:fontRef>
        </p:style>
      </p:cxnSp>
      <p:grpSp>
        <p:nvGrpSpPr>
          <p:cNvPr id="9" name="Group 8"/>
          <p:cNvGrpSpPr/>
          <p:nvPr userDrawn="1"/>
        </p:nvGrpSpPr>
        <p:grpSpPr>
          <a:xfrm>
            <a:off x="488262" y="5980023"/>
            <a:ext cx="6557482" cy="729672"/>
            <a:chOff x="450938" y="5980023"/>
            <a:chExt cx="6557482" cy="729672"/>
          </a:xfrm>
        </p:grpSpPr>
        <p:sp>
          <p:nvSpPr>
            <p:cNvPr id="11" name="TextBox 10">
              <a:extLst>
                <a:ext uri="{FF2B5EF4-FFF2-40B4-BE49-F238E27FC236}">
                  <a16:creationId xmlns:a16="http://schemas.microsoft.com/office/drawing/2014/main" id="{02A808B7-C663-444D-8554-2EB12485EF0B}"/>
                </a:ext>
              </a:extLst>
            </p:cNvPr>
            <p:cNvSpPr txBox="1"/>
            <p:nvPr userDrawn="1"/>
          </p:nvSpPr>
          <p:spPr>
            <a:xfrm>
              <a:off x="1304933" y="6152058"/>
              <a:ext cx="2817427" cy="215444"/>
            </a:xfrm>
            <a:prstGeom prst="rect">
              <a:avLst/>
            </a:prstGeom>
            <a:noFill/>
          </p:spPr>
          <p:txBody>
            <a:bodyPr wrap="square" rtlCol="0">
              <a:spAutoFit/>
            </a:bodyPr>
            <a:lstStyle/>
            <a:p>
              <a:pPr algn="l"/>
              <a:r>
                <a:rPr lang="en-US" sz="800" spc="600" dirty="0">
                  <a:solidFill>
                    <a:srgbClr val="00277E"/>
                  </a:solidFill>
                  <a:latin typeface="Times New Roman" panose="02020603050405020304" pitchFamily="18" charset="0"/>
                  <a:cs typeface="Times New Roman" panose="02020603050405020304" pitchFamily="18" charset="0"/>
                </a:rPr>
                <a:t>OFFICE OF THE</a:t>
              </a:r>
            </a:p>
          </p:txBody>
        </p:sp>
        <p:sp>
          <p:nvSpPr>
            <p:cNvPr id="12" name="TextBox 11">
              <a:extLst>
                <a:ext uri="{FF2B5EF4-FFF2-40B4-BE49-F238E27FC236}">
                  <a16:creationId xmlns:a16="http://schemas.microsoft.com/office/drawing/2014/main" id="{B2A9E0A1-7231-47F2-8D67-24CB2FFF3917}"/>
                </a:ext>
              </a:extLst>
            </p:cNvPr>
            <p:cNvSpPr txBox="1"/>
            <p:nvPr userDrawn="1"/>
          </p:nvSpPr>
          <p:spPr>
            <a:xfrm>
              <a:off x="1299741" y="6344859"/>
              <a:ext cx="5708679" cy="253916"/>
            </a:xfrm>
            <a:prstGeom prst="rect">
              <a:avLst/>
            </a:prstGeom>
            <a:noFill/>
          </p:spPr>
          <p:txBody>
            <a:bodyPr wrap="square" rtlCol="0">
              <a:spAutoFit/>
            </a:bodyPr>
            <a:lstStyle/>
            <a:p>
              <a:pPr algn="l"/>
              <a:r>
                <a:rPr lang="en-US" sz="1050" b="1" spc="300" dirty="0">
                  <a:solidFill>
                    <a:srgbClr val="00277E"/>
                  </a:solidFill>
                  <a:latin typeface="Times New Roman" panose="02020603050405020304" pitchFamily="18" charset="0"/>
                  <a:cs typeface="Times New Roman" panose="02020603050405020304" pitchFamily="18" charset="0"/>
                </a:rPr>
                <a:t>ASSISTANT SECRETARY FOR HEALTH</a:t>
              </a:r>
            </a:p>
          </p:txBody>
        </p:sp>
        <p:pic>
          <p:nvPicPr>
            <p:cNvPr id="13" name="Picture 12"/>
            <p:cNvPicPr>
              <a:picLocks noChangeAspect="1"/>
            </p:cNvPicPr>
            <p:nvPr userDrawn="1"/>
          </p:nvPicPr>
          <p:blipFill>
            <a:blip r:embed="rId3"/>
            <a:stretch>
              <a:fillRect/>
            </a:stretch>
          </p:blipFill>
          <p:spPr>
            <a:xfrm>
              <a:off x="450938" y="5980023"/>
              <a:ext cx="729672" cy="729672"/>
            </a:xfrm>
            <a:prstGeom prst="rect">
              <a:avLst/>
            </a:prstGeom>
          </p:spPr>
        </p:pic>
      </p:grpSp>
      <p:pic>
        <p:nvPicPr>
          <p:cNvPr id="15" name="Picture 14"/>
          <p:cNvPicPr>
            <a:picLocks noChangeAspect="1"/>
          </p:cNvPicPr>
          <p:nvPr userDrawn="1"/>
        </p:nvPicPr>
        <p:blipFill>
          <a:blip r:embed="rId4"/>
          <a:stretch>
            <a:fillRect/>
          </a:stretch>
        </p:blipFill>
        <p:spPr>
          <a:xfrm>
            <a:off x="10566400" y="5980023"/>
            <a:ext cx="1278045" cy="808234"/>
          </a:xfrm>
          <a:prstGeom prst="rect">
            <a:avLst/>
          </a:prstGeom>
        </p:spPr>
      </p:pic>
    </p:spTree>
    <p:extLst>
      <p:ext uri="{BB962C8B-B14F-4D97-AF65-F5344CB8AC3E}">
        <p14:creationId xmlns:p14="http://schemas.microsoft.com/office/powerpoint/2010/main" val="6411941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a:xfrm>
            <a:off x="652756" y="6267118"/>
            <a:ext cx="6297612"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A3283D0F-A84B-4464-A18C-9869D8A07FCA}" type="slidenum">
              <a:rPr lang="en-US" smtClean="0"/>
              <a:t>‹#›</a:t>
            </a:fld>
            <a:endParaRPr lang="en-US"/>
          </a:p>
        </p:txBody>
      </p:sp>
    </p:spTree>
    <p:extLst>
      <p:ext uri="{BB962C8B-B14F-4D97-AF65-F5344CB8AC3E}">
        <p14:creationId xmlns:p14="http://schemas.microsoft.com/office/powerpoint/2010/main" val="20622727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B935788-E6AB-4D36-BB06-AB4C3D360102}"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A41D3D-4C4B-4B60-8426-D6D7006010F3}" type="slidenum">
              <a:rPr lang="en-US" smtClean="0"/>
              <a:t>‹#›</a:t>
            </a:fld>
            <a:endParaRPr lang="en-US"/>
          </a:p>
        </p:txBody>
      </p:sp>
    </p:spTree>
    <p:extLst>
      <p:ext uri="{BB962C8B-B14F-4D97-AF65-F5344CB8AC3E}">
        <p14:creationId xmlns:p14="http://schemas.microsoft.com/office/powerpoint/2010/main" val="31677031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935788-E6AB-4D36-BB06-AB4C3D360102}"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A41D3D-4C4B-4B60-8426-D6D7006010F3}" type="slidenum">
              <a:rPr lang="en-US" smtClean="0"/>
              <a:t>‹#›</a:t>
            </a:fld>
            <a:endParaRPr lang="en-US"/>
          </a:p>
        </p:txBody>
      </p:sp>
    </p:spTree>
    <p:extLst>
      <p:ext uri="{BB962C8B-B14F-4D97-AF65-F5344CB8AC3E}">
        <p14:creationId xmlns:p14="http://schemas.microsoft.com/office/powerpoint/2010/main" val="39316547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935788-E6AB-4D36-BB06-AB4C3D360102}"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A41D3D-4C4B-4B60-8426-D6D7006010F3}" type="slidenum">
              <a:rPr lang="en-US" smtClean="0"/>
              <a:t>‹#›</a:t>
            </a:fld>
            <a:endParaRPr lang="en-US"/>
          </a:p>
        </p:txBody>
      </p:sp>
    </p:spTree>
    <p:extLst>
      <p:ext uri="{BB962C8B-B14F-4D97-AF65-F5344CB8AC3E}">
        <p14:creationId xmlns:p14="http://schemas.microsoft.com/office/powerpoint/2010/main" val="13959144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B935788-E6AB-4D36-BB06-AB4C3D360102}" type="datetimeFigureOut">
              <a:rPr lang="en-US" smtClean="0"/>
              <a:t>10/30/2020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A41D3D-4C4B-4B60-8426-D6D7006010F3}" type="slidenum">
              <a:rPr lang="en-US" smtClean="0"/>
              <a:t>‹#›</a:t>
            </a:fld>
            <a:endParaRPr lang="en-US"/>
          </a:p>
        </p:txBody>
      </p:sp>
    </p:spTree>
    <p:extLst>
      <p:ext uri="{BB962C8B-B14F-4D97-AF65-F5344CB8AC3E}">
        <p14:creationId xmlns:p14="http://schemas.microsoft.com/office/powerpoint/2010/main" val="2663008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800" b="1">
                <a:solidFill>
                  <a:srgbClr val="102B62"/>
                </a:solidFill>
              </a:defRPr>
            </a:lvl1pPr>
          </a:lstStyle>
          <a:p>
            <a:r>
              <a:rPr lang="en-US" dirty="0"/>
              <a:t>DIFFERENT TITLE PER SLIDE, ARIAL 28 PT</a:t>
            </a:r>
          </a:p>
        </p:txBody>
      </p:sp>
      <p:sp>
        <p:nvSpPr>
          <p:cNvPr id="7" name="Slide Number Placeholder 5"/>
          <p:cNvSpPr txBox="1">
            <a:spLocks/>
          </p:cNvSpPr>
          <p:nvPr/>
        </p:nvSpPr>
        <p:spPr>
          <a:xfrm>
            <a:off x="10972800" y="6375401"/>
            <a:ext cx="711200" cy="259316"/>
          </a:xfrm>
          <a:prstGeom prst="rect">
            <a:avLst/>
          </a:prstGeom>
        </p:spPr>
        <p:txBody>
          <a:bodyPr vert="horz" lIns="121920" tIns="60960" rIns="121920" bIns="6096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5E4B45-3C0D-4DB7-A4A8-89FEB5CAB5B2}" type="slidenum">
              <a:rPr lang="en-US" sz="1333" smtClean="0">
                <a:solidFill>
                  <a:schemeClr val="bg1"/>
                </a:solidFill>
              </a:rPr>
              <a:pPr/>
              <a:t>‹#›</a:t>
            </a:fld>
            <a:endParaRPr lang="en-US" sz="1333" dirty="0">
              <a:solidFill>
                <a:schemeClr val="bg1"/>
              </a:solidFill>
            </a:endParaRPr>
          </a:p>
        </p:txBody>
      </p:sp>
      <p:pic>
        <p:nvPicPr>
          <p:cNvPr id="11" name="Picture 10" descr="Assistant Secretary for Preparedness and Response logo"/>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6400" y="6273800"/>
            <a:ext cx="1627376" cy="406400"/>
          </a:xfrm>
          <a:prstGeom prst="rect">
            <a:avLst/>
          </a:prstGeom>
        </p:spPr>
      </p:pic>
      <p:cxnSp>
        <p:nvCxnSpPr>
          <p:cNvPr id="15" name="Straight Connector 14"/>
          <p:cNvCxnSpPr/>
          <p:nvPr userDrawn="1"/>
        </p:nvCxnSpPr>
        <p:spPr>
          <a:xfrm>
            <a:off x="450938" y="5913720"/>
            <a:ext cx="11240021" cy="0"/>
          </a:xfrm>
          <a:prstGeom prst="line">
            <a:avLst/>
          </a:prstGeom>
          <a:ln w="28575">
            <a:solidFill>
              <a:srgbClr val="001D78"/>
            </a:solidFill>
          </a:ln>
          <a:effectLst/>
        </p:spPr>
        <p:style>
          <a:lnRef idx="3">
            <a:schemeClr val="accent5"/>
          </a:lnRef>
          <a:fillRef idx="0">
            <a:schemeClr val="accent5"/>
          </a:fillRef>
          <a:effectRef idx="2">
            <a:schemeClr val="accent5"/>
          </a:effectRef>
          <a:fontRef idx="minor">
            <a:schemeClr val="tx1"/>
          </a:fontRef>
        </p:style>
      </p:cxnSp>
      <p:grpSp>
        <p:nvGrpSpPr>
          <p:cNvPr id="12" name="Group 11"/>
          <p:cNvGrpSpPr/>
          <p:nvPr userDrawn="1"/>
        </p:nvGrpSpPr>
        <p:grpSpPr>
          <a:xfrm>
            <a:off x="478931" y="5980023"/>
            <a:ext cx="6557482" cy="729672"/>
            <a:chOff x="450938" y="5980023"/>
            <a:chExt cx="6557482" cy="729672"/>
          </a:xfrm>
        </p:grpSpPr>
        <p:sp>
          <p:nvSpPr>
            <p:cNvPr id="13" name="TextBox 12">
              <a:extLst>
                <a:ext uri="{FF2B5EF4-FFF2-40B4-BE49-F238E27FC236}">
                  <a16:creationId xmlns:a16="http://schemas.microsoft.com/office/drawing/2014/main" id="{02A808B7-C663-444D-8554-2EB12485EF0B}"/>
                </a:ext>
              </a:extLst>
            </p:cNvPr>
            <p:cNvSpPr txBox="1"/>
            <p:nvPr userDrawn="1"/>
          </p:nvSpPr>
          <p:spPr>
            <a:xfrm>
              <a:off x="1304933" y="6152058"/>
              <a:ext cx="2817427" cy="215444"/>
            </a:xfrm>
            <a:prstGeom prst="rect">
              <a:avLst/>
            </a:prstGeom>
            <a:noFill/>
          </p:spPr>
          <p:txBody>
            <a:bodyPr wrap="square" rtlCol="0">
              <a:spAutoFit/>
            </a:bodyPr>
            <a:lstStyle/>
            <a:p>
              <a:pPr algn="l"/>
              <a:r>
                <a:rPr lang="en-US" sz="800" spc="600" dirty="0">
                  <a:solidFill>
                    <a:srgbClr val="00277E"/>
                  </a:solidFill>
                  <a:latin typeface="Times New Roman" panose="02020603050405020304" pitchFamily="18" charset="0"/>
                  <a:cs typeface="Times New Roman" panose="02020603050405020304" pitchFamily="18" charset="0"/>
                </a:rPr>
                <a:t>OFFICE OF THE</a:t>
              </a:r>
            </a:p>
          </p:txBody>
        </p:sp>
        <p:sp>
          <p:nvSpPr>
            <p:cNvPr id="14" name="TextBox 13">
              <a:extLst>
                <a:ext uri="{FF2B5EF4-FFF2-40B4-BE49-F238E27FC236}">
                  <a16:creationId xmlns:a16="http://schemas.microsoft.com/office/drawing/2014/main" id="{B2A9E0A1-7231-47F2-8D67-24CB2FFF3917}"/>
                </a:ext>
              </a:extLst>
            </p:cNvPr>
            <p:cNvSpPr txBox="1"/>
            <p:nvPr userDrawn="1"/>
          </p:nvSpPr>
          <p:spPr>
            <a:xfrm>
              <a:off x="1299741" y="6344859"/>
              <a:ext cx="5708679" cy="253916"/>
            </a:xfrm>
            <a:prstGeom prst="rect">
              <a:avLst/>
            </a:prstGeom>
            <a:noFill/>
          </p:spPr>
          <p:txBody>
            <a:bodyPr wrap="square" rtlCol="0">
              <a:spAutoFit/>
            </a:bodyPr>
            <a:lstStyle/>
            <a:p>
              <a:pPr algn="l"/>
              <a:r>
                <a:rPr lang="en-US" sz="1050" b="1" spc="300" dirty="0">
                  <a:solidFill>
                    <a:srgbClr val="00277E"/>
                  </a:solidFill>
                  <a:latin typeface="Times New Roman" panose="02020603050405020304" pitchFamily="18" charset="0"/>
                  <a:cs typeface="Times New Roman" panose="02020603050405020304" pitchFamily="18" charset="0"/>
                </a:rPr>
                <a:t>ASSISTANT SECRETARY FOR HEALTH</a:t>
              </a:r>
            </a:p>
          </p:txBody>
        </p:sp>
        <p:pic>
          <p:nvPicPr>
            <p:cNvPr id="16" name="Picture 15"/>
            <p:cNvPicPr>
              <a:picLocks noChangeAspect="1"/>
            </p:cNvPicPr>
            <p:nvPr userDrawn="1"/>
          </p:nvPicPr>
          <p:blipFill>
            <a:blip r:embed="rId3"/>
            <a:stretch>
              <a:fillRect/>
            </a:stretch>
          </p:blipFill>
          <p:spPr>
            <a:xfrm>
              <a:off x="450938" y="5980023"/>
              <a:ext cx="729672" cy="729672"/>
            </a:xfrm>
            <a:prstGeom prst="rect">
              <a:avLst/>
            </a:prstGeom>
          </p:spPr>
        </p:pic>
      </p:grpSp>
      <p:pic>
        <p:nvPicPr>
          <p:cNvPr id="10" name="Picture 9"/>
          <p:cNvPicPr>
            <a:picLocks noChangeAspect="1"/>
          </p:cNvPicPr>
          <p:nvPr userDrawn="1"/>
        </p:nvPicPr>
        <p:blipFill>
          <a:blip r:embed="rId4"/>
          <a:stretch>
            <a:fillRect/>
          </a:stretch>
        </p:blipFill>
        <p:spPr>
          <a:xfrm>
            <a:off x="10566400" y="5980023"/>
            <a:ext cx="1278045" cy="808234"/>
          </a:xfrm>
          <a:prstGeom prst="rect">
            <a:avLst/>
          </a:prstGeom>
        </p:spPr>
      </p:pic>
    </p:spTree>
    <p:extLst>
      <p:ext uri="{BB962C8B-B14F-4D97-AF65-F5344CB8AC3E}">
        <p14:creationId xmlns:p14="http://schemas.microsoft.com/office/powerpoint/2010/main" val="42011924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B935788-E6AB-4D36-BB06-AB4C3D360102}" type="datetimeFigureOut">
              <a:rPr lang="en-US" smtClean="0"/>
              <a:t>10/30/2020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A41D3D-4C4B-4B60-8426-D6D7006010F3}" type="slidenum">
              <a:rPr lang="en-US" smtClean="0"/>
              <a:t>‹#›</a:t>
            </a:fld>
            <a:endParaRPr lang="en-US"/>
          </a:p>
        </p:txBody>
      </p:sp>
    </p:spTree>
    <p:extLst>
      <p:ext uri="{BB962C8B-B14F-4D97-AF65-F5344CB8AC3E}">
        <p14:creationId xmlns:p14="http://schemas.microsoft.com/office/powerpoint/2010/main" val="37390545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B935788-E6AB-4D36-BB06-AB4C3D360102}" type="datetimeFigureOut">
              <a:rPr lang="en-US" smtClean="0"/>
              <a:t>10/30/2020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A41D3D-4C4B-4B60-8426-D6D7006010F3}" type="slidenum">
              <a:rPr lang="en-US" smtClean="0"/>
              <a:t>‹#›</a:t>
            </a:fld>
            <a:endParaRPr lang="en-US"/>
          </a:p>
        </p:txBody>
      </p:sp>
    </p:spTree>
    <p:extLst>
      <p:ext uri="{BB962C8B-B14F-4D97-AF65-F5344CB8AC3E}">
        <p14:creationId xmlns:p14="http://schemas.microsoft.com/office/powerpoint/2010/main" val="33451508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935788-E6AB-4D36-BB06-AB4C3D360102}" type="datetimeFigureOut">
              <a:rPr lang="en-US" smtClean="0"/>
              <a:t>10/30/2020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A41D3D-4C4B-4B60-8426-D6D7006010F3}" type="slidenum">
              <a:rPr lang="en-US" smtClean="0"/>
              <a:t>‹#›</a:t>
            </a:fld>
            <a:endParaRPr lang="en-US"/>
          </a:p>
        </p:txBody>
      </p:sp>
    </p:spTree>
    <p:extLst>
      <p:ext uri="{BB962C8B-B14F-4D97-AF65-F5344CB8AC3E}">
        <p14:creationId xmlns:p14="http://schemas.microsoft.com/office/powerpoint/2010/main" val="26842232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B935788-E6AB-4D36-BB06-AB4C3D360102}" type="datetimeFigureOut">
              <a:rPr lang="en-US" smtClean="0"/>
              <a:t>10/30/2020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A41D3D-4C4B-4B60-8426-D6D7006010F3}" type="slidenum">
              <a:rPr lang="en-US" smtClean="0"/>
              <a:t>‹#›</a:t>
            </a:fld>
            <a:endParaRPr lang="en-US"/>
          </a:p>
        </p:txBody>
      </p:sp>
    </p:spTree>
    <p:extLst>
      <p:ext uri="{BB962C8B-B14F-4D97-AF65-F5344CB8AC3E}">
        <p14:creationId xmlns:p14="http://schemas.microsoft.com/office/powerpoint/2010/main" val="27178908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B935788-E6AB-4D36-BB06-AB4C3D360102}" type="datetimeFigureOut">
              <a:rPr lang="en-US" smtClean="0"/>
              <a:t>10/30/2020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A41D3D-4C4B-4B60-8426-D6D7006010F3}" type="slidenum">
              <a:rPr lang="en-US" smtClean="0"/>
              <a:t>‹#›</a:t>
            </a:fld>
            <a:endParaRPr lang="en-US"/>
          </a:p>
        </p:txBody>
      </p:sp>
    </p:spTree>
    <p:extLst>
      <p:ext uri="{BB962C8B-B14F-4D97-AF65-F5344CB8AC3E}">
        <p14:creationId xmlns:p14="http://schemas.microsoft.com/office/powerpoint/2010/main" val="14558929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935788-E6AB-4D36-BB06-AB4C3D360102}"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A41D3D-4C4B-4B60-8426-D6D7006010F3}" type="slidenum">
              <a:rPr lang="en-US" smtClean="0"/>
              <a:t>‹#›</a:t>
            </a:fld>
            <a:endParaRPr lang="en-US"/>
          </a:p>
        </p:txBody>
      </p:sp>
    </p:spTree>
    <p:extLst>
      <p:ext uri="{BB962C8B-B14F-4D97-AF65-F5344CB8AC3E}">
        <p14:creationId xmlns:p14="http://schemas.microsoft.com/office/powerpoint/2010/main" val="23427811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935788-E6AB-4D36-BB06-AB4C3D360102}"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A41D3D-4C4B-4B60-8426-D6D7006010F3}" type="slidenum">
              <a:rPr lang="en-US" smtClean="0"/>
              <a:t>‹#›</a:t>
            </a:fld>
            <a:endParaRPr lang="en-US"/>
          </a:p>
        </p:txBody>
      </p:sp>
    </p:spTree>
    <p:extLst>
      <p:ext uri="{BB962C8B-B14F-4D97-AF65-F5344CB8AC3E}">
        <p14:creationId xmlns:p14="http://schemas.microsoft.com/office/powerpoint/2010/main" val="16354686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365376"/>
            <a:ext cx="10363200" cy="1470025"/>
          </a:xfrm>
        </p:spPr>
        <p:txBody>
          <a:bodyPr>
            <a:normAutofit/>
          </a:bodyPr>
          <a:lstStyle>
            <a:lvl1pPr algn="ctr">
              <a:defRPr sz="3200" b="1">
                <a:solidFill>
                  <a:srgbClr val="102B62"/>
                </a:solidFill>
              </a:defRPr>
            </a:lvl1pPr>
          </a:lstStyle>
          <a:p>
            <a:r>
              <a:rPr lang="en-US" dirty="0"/>
              <a:t>Title, Arial Bold, 32 </a:t>
            </a:r>
            <a:r>
              <a:rPr lang="en-US" dirty="0" err="1"/>
              <a:t>pt</a:t>
            </a:r>
            <a:endParaRPr lang="en-US" dirty="0"/>
          </a:p>
        </p:txBody>
      </p:sp>
      <p:sp>
        <p:nvSpPr>
          <p:cNvPr id="3" name="Subtitle 2"/>
          <p:cNvSpPr>
            <a:spLocks noGrp="1"/>
          </p:cNvSpPr>
          <p:nvPr>
            <p:ph type="subTitle" idx="1" hasCustomPrompt="1"/>
          </p:nvPr>
        </p:nvSpPr>
        <p:spPr>
          <a:xfrm>
            <a:off x="1828800" y="4718594"/>
            <a:ext cx="8534400" cy="1752600"/>
          </a:xfrm>
        </p:spPr>
        <p:txBody>
          <a:bodyPr>
            <a:normAutofit/>
          </a:bodyPr>
          <a:lstStyle>
            <a:lvl1pPr marL="0" indent="0" algn="ctr">
              <a:buNone/>
              <a:defRPr sz="2400" b="0" baseline="0">
                <a:solidFill>
                  <a:srgbClr val="102B6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Presenter Name</a:t>
            </a:r>
            <a:br>
              <a:rPr lang="en-US" dirty="0"/>
            </a:br>
            <a:r>
              <a:rPr lang="en-US" dirty="0"/>
              <a:t>Month DD, YYYY</a:t>
            </a: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45601" y="397218"/>
            <a:ext cx="2624732" cy="1133132"/>
          </a:xfrm>
          <a:prstGeom prst="rect">
            <a:avLst/>
          </a:prstGeom>
        </p:spPr>
      </p:pic>
      <p:pic>
        <p:nvPicPr>
          <p:cNvPr id="9" name="Picture 8" descr="Department of Health and Human Services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800" y="88900"/>
            <a:ext cx="1625600" cy="1625600"/>
          </a:xfrm>
          <a:prstGeom prst="rect">
            <a:avLst/>
          </a:prstGeom>
        </p:spPr>
      </p:pic>
      <p:pic>
        <p:nvPicPr>
          <p:cNvPr id="10" name="Picture 9" descr="Assistant Secretary for Preparedness and Response logo"/>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245601" y="584200"/>
            <a:ext cx="2624732" cy="655467"/>
          </a:xfrm>
          <a:prstGeom prst="rect">
            <a:avLst/>
          </a:prstGeom>
        </p:spPr>
      </p:pic>
      <p:pic>
        <p:nvPicPr>
          <p:cNvPr id="11" name="Picture 10"/>
          <p:cNvPicPr>
            <a:picLocks noChangeAspect="1"/>
          </p:cNvPicPr>
          <p:nvPr/>
        </p:nvPicPr>
        <p:blipFill>
          <a:blip r:embed="rId5"/>
          <a:stretch>
            <a:fillRect/>
          </a:stretch>
        </p:blipFill>
        <p:spPr>
          <a:xfrm>
            <a:off x="1" y="2"/>
            <a:ext cx="12263847" cy="1636005"/>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effectLst>
            <a:outerShdw blurRad="50800" dist="38100" dir="8100000" algn="tr" rotWithShape="0">
              <a:prstClr val="black">
                <a:alpha val="40000"/>
              </a:prstClr>
            </a:outerShdw>
          </a:effectLst>
        </p:spPr>
      </p:pic>
      <p:pic>
        <p:nvPicPr>
          <p:cNvPr id="12" name="Picture 11"/>
          <p:cNvPicPr>
            <a:picLocks noChangeAspect="1"/>
          </p:cNvPicPr>
          <p:nvPr/>
        </p:nvPicPr>
        <p:blipFill>
          <a:blip r:embed="rId6"/>
          <a:stretch>
            <a:fillRect/>
          </a:stretch>
        </p:blipFill>
        <p:spPr>
          <a:xfrm>
            <a:off x="515507" y="100837"/>
            <a:ext cx="1852701" cy="1844681"/>
          </a:xfrm>
          <a:prstGeom prst="rect">
            <a:avLst/>
          </a:prstGeom>
          <a:effectLst>
            <a:outerShdw blurRad="50800" dist="38100" dir="8100000" algn="tr" rotWithShape="0">
              <a:prstClr val="black">
                <a:alpha val="40000"/>
              </a:prstClr>
            </a:outerShdw>
          </a:effectLst>
        </p:spPr>
      </p:pic>
      <p:sp>
        <p:nvSpPr>
          <p:cNvPr id="13" name="Title 1"/>
          <p:cNvSpPr txBox="1">
            <a:spLocks/>
          </p:cNvSpPr>
          <p:nvPr/>
        </p:nvSpPr>
        <p:spPr>
          <a:xfrm>
            <a:off x="1930400" y="378246"/>
            <a:ext cx="10468563" cy="1567272"/>
          </a:xfrm>
          <a:prstGeom prst="rect">
            <a:avLst/>
          </a:prstGeom>
        </p:spPr>
        <p:txBody>
          <a:bodyPr vert="horz" lIns="162560" tIns="81280" rIns="162560" bIns="8128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81276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533"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Tahoma" panose="020B0604030504040204" pitchFamily="34" charset="0"/>
                <a:cs typeface="Times New Roman" panose="02020603050405020304" pitchFamily="18" charset="0"/>
              </a:rPr>
              <a:t>OFFICE OF THE ASSISTANT SECRETARY FOR HEALTH</a:t>
            </a:r>
          </a:p>
        </p:txBody>
      </p:sp>
      <p:pic>
        <p:nvPicPr>
          <p:cNvPr id="6" name="Picture 5"/>
          <p:cNvPicPr>
            <a:picLocks noChangeAspect="1"/>
          </p:cNvPicPr>
          <p:nvPr userDrawn="1"/>
        </p:nvPicPr>
        <p:blipFill>
          <a:blip r:embed="rId7"/>
          <a:stretch>
            <a:fillRect/>
          </a:stretch>
        </p:blipFill>
        <p:spPr>
          <a:xfrm>
            <a:off x="9562473" y="4512623"/>
            <a:ext cx="1968715" cy="1968715"/>
          </a:xfrm>
          <a:prstGeom prst="rect">
            <a:avLst/>
          </a:prstGeom>
        </p:spPr>
      </p:pic>
    </p:spTree>
    <p:extLst>
      <p:ext uri="{BB962C8B-B14F-4D97-AF65-F5344CB8AC3E}">
        <p14:creationId xmlns:p14="http://schemas.microsoft.com/office/powerpoint/2010/main" val="15866394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b="1" baseline="0">
                <a:solidFill>
                  <a:srgbClr val="102B62"/>
                </a:solidFill>
              </a:defRPr>
            </a:lvl1pPr>
          </a:lstStyle>
          <a:p>
            <a:r>
              <a:rPr lang="en-US" dirty="0"/>
              <a:t>DIFFERENT TITLE PER SLIDE, ARIAL 36 PT</a:t>
            </a:r>
          </a:p>
        </p:txBody>
      </p:sp>
      <p:sp>
        <p:nvSpPr>
          <p:cNvPr id="3" name="Content Placeholder 2"/>
          <p:cNvSpPr>
            <a:spLocks noGrp="1"/>
          </p:cNvSpPr>
          <p:nvPr>
            <p:ph idx="1" hasCustomPrompt="1"/>
          </p:nvPr>
        </p:nvSpPr>
        <p:spPr>
          <a:xfrm>
            <a:off x="609600" y="1498601"/>
            <a:ext cx="10972800" cy="4368799"/>
          </a:xfrm>
        </p:spPr>
        <p:txBody>
          <a:bodyPr/>
          <a:lstStyle>
            <a:lvl1pPr marL="457189" indent="-457189">
              <a:buSzPct val="125000"/>
              <a:buFont typeface="Arial" panose="020B0604020202020204" pitchFamily="34" charset="0"/>
              <a:buChar char="•"/>
              <a:defRPr sz="3200">
                <a:solidFill>
                  <a:srgbClr val="102B62"/>
                </a:solidFill>
              </a:defRPr>
            </a:lvl1pPr>
            <a:lvl2pPr marL="990575" indent="-380990">
              <a:buFont typeface="Wingdings" panose="05000000000000000000" pitchFamily="2" charset="2"/>
              <a:buChar char="§"/>
              <a:defRPr sz="2800">
                <a:solidFill>
                  <a:srgbClr val="102B62"/>
                </a:solidFill>
              </a:defRPr>
            </a:lvl2pPr>
            <a:lvl3pPr marL="1523962" indent="-304792">
              <a:buFont typeface="Courier New" panose="02070309020205020404" pitchFamily="49" charset="0"/>
              <a:buChar char="o"/>
              <a:defRPr sz="2400">
                <a:solidFill>
                  <a:srgbClr val="102B62"/>
                </a:solidFill>
              </a:defRPr>
            </a:lvl3pPr>
          </a:lstStyle>
          <a:p>
            <a:pPr lvl="0"/>
            <a:r>
              <a:rPr lang="en-US" dirty="0"/>
              <a:t>Click to edit Master text styles</a:t>
            </a:r>
          </a:p>
          <a:p>
            <a:pPr lvl="1"/>
            <a:r>
              <a:rPr lang="en-US" dirty="0"/>
              <a:t>Second level</a:t>
            </a:r>
          </a:p>
          <a:p>
            <a:pPr lvl="2"/>
            <a:r>
              <a:rPr lang="en-US" dirty="0"/>
              <a:t>Third level</a:t>
            </a:r>
          </a:p>
          <a:p>
            <a:pPr lvl="0"/>
            <a:endParaRPr lang="en-US" dirty="0"/>
          </a:p>
          <a:p>
            <a:pPr lvl="2"/>
            <a:endParaRPr lang="en-US" dirty="0"/>
          </a:p>
          <a:p>
            <a:pPr lvl="2"/>
            <a:endParaRPr lang="en-US" dirty="0"/>
          </a:p>
        </p:txBody>
      </p:sp>
      <p:sp>
        <p:nvSpPr>
          <p:cNvPr id="8" name="Slide Number Placeholder 5"/>
          <p:cNvSpPr txBox="1">
            <a:spLocks/>
          </p:cNvSpPr>
          <p:nvPr userDrawn="1"/>
        </p:nvSpPr>
        <p:spPr>
          <a:xfrm>
            <a:off x="10972800" y="6375401"/>
            <a:ext cx="711200" cy="259316"/>
          </a:xfrm>
          <a:prstGeom prst="rect">
            <a:avLst/>
          </a:prstGeom>
        </p:spPr>
        <p:txBody>
          <a:bodyPr vert="horz" lIns="121920" tIns="60960" rIns="121920" bIns="6096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5E4B45-3C0D-4DB7-A4A8-89FEB5CAB5B2}" type="slidenum">
              <a:rPr lang="en-US" sz="1333" smtClean="0">
                <a:solidFill>
                  <a:schemeClr val="bg1"/>
                </a:solidFill>
              </a:rPr>
              <a:pPr/>
              <a:t>‹#›</a:t>
            </a:fld>
            <a:endParaRPr lang="en-US" sz="1333" dirty="0">
              <a:solidFill>
                <a:schemeClr val="bg1"/>
              </a:solidFill>
            </a:endParaRPr>
          </a:p>
        </p:txBody>
      </p:sp>
      <p:cxnSp>
        <p:nvCxnSpPr>
          <p:cNvPr id="6" name="Straight Connector 5"/>
          <p:cNvCxnSpPr/>
          <p:nvPr userDrawn="1"/>
        </p:nvCxnSpPr>
        <p:spPr>
          <a:xfrm>
            <a:off x="450938" y="5913720"/>
            <a:ext cx="11240021" cy="0"/>
          </a:xfrm>
          <a:prstGeom prst="line">
            <a:avLst/>
          </a:prstGeom>
          <a:ln w="28575">
            <a:solidFill>
              <a:srgbClr val="001D78"/>
            </a:solidFill>
          </a:ln>
          <a:effectLst/>
        </p:spPr>
        <p:style>
          <a:lnRef idx="3">
            <a:schemeClr val="accent5"/>
          </a:lnRef>
          <a:fillRef idx="0">
            <a:schemeClr val="accent5"/>
          </a:fillRef>
          <a:effectRef idx="2">
            <a:schemeClr val="accent5"/>
          </a:effectRef>
          <a:fontRef idx="minor">
            <a:schemeClr val="tx1"/>
          </a:fontRef>
        </p:style>
      </p:cxnSp>
      <p:grpSp>
        <p:nvGrpSpPr>
          <p:cNvPr id="4" name="Group 3"/>
          <p:cNvGrpSpPr/>
          <p:nvPr userDrawn="1"/>
        </p:nvGrpSpPr>
        <p:grpSpPr>
          <a:xfrm>
            <a:off x="488262" y="5980023"/>
            <a:ext cx="6557482" cy="729672"/>
            <a:chOff x="450938" y="5980023"/>
            <a:chExt cx="6557482" cy="729672"/>
          </a:xfrm>
        </p:grpSpPr>
        <p:sp>
          <p:nvSpPr>
            <p:cNvPr id="13" name="TextBox 12">
              <a:extLst>
                <a:ext uri="{FF2B5EF4-FFF2-40B4-BE49-F238E27FC236}">
                  <a16:creationId xmlns:a16="http://schemas.microsoft.com/office/drawing/2014/main" id="{02A808B7-C663-444D-8554-2EB12485EF0B}"/>
                </a:ext>
              </a:extLst>
            </p:cNvPr>
            <p:cNvSpPr txBox="1"/>
            <p:nvPr userDrawn="1"/>
          </p:nvSpPr>
          <p:spPr>
            <a:xfrm>
              <a:off x="1304933" y="6152058"/>
              <a:ext cx="2817427" cy="215444"/>
            </a:xfrm>
            <a:prstGeom prst="rect">
              <a:avLst/>
            </a:prstGeom>
            <a:noFill/>
          </p:spPr>
          <p:txBody>
            <a:bodyPr wrap="square" rtlCol="0">
              <a:spAutoFit/>
            </a:bodyPr>
            <a:lstStyle/>
            <a:p>
              <a:pPr algn="l"/>
              <a:r>
                <a:rPr lang="en-US" sz="800" spc="600" dirty="0">
                  <a:solidFill>
                    <a:srgbClr val="00277E"/>
                  </a:solidFill>
                  <a:latin typeface="Times New Roman" panose="02020603050405020304" pitchFamily="18" charset="0"/>
                  <a:cs typeface="Times New Roman" panose="02020603050405020304" pitchFamily="18" charset="0"/>
                </a:rPr>
                <a:t>OFFICE OF THE</a:t>
              </a:r>
            </a:p>
          </p:txBody>
        </p:sp>
        <p:sp>
          <p:nvSpPr>
            <p:cNvPr id="14" name="TextBox 13">
              <a:extLst>
                <a:ext uri="{FF2B5EF4-FFF2-40B4-BE49-F238E27FC236}">
                  <a16:creationId xmlns:a16="http://schemas.microsoft.com/office/drawing/2014/main" id="{B2A9E0A1-7231-47F2-8D67-24CB2FFF3917}"/>
                </a:ext>
              </a:extLst>
            </p:cNvPr>
            <p:cNvSpPr txBox="1"/>
            <p:nvPr userDrawn="1"/>
          </p:nvSpPr>
          <p:spPr>
            <a:xfrm>
              <a:off x="1299741" y="6344859"/>
              <a:ext cx="5708679" cy="253916"/>
            </a:xfrm>
            <a:prstGeom prst="rect">
              <a:avLst/>
            </a:prstGeom>
            <a:noFill/>
          </p:spPr>
          <p:txBody>
            <a:bodyPr wrap="square" rtlCol="0">
              <a:spAutoFit/>
            </a:bodyPr>
            <a:lstStyle/>
            <a:p>
              <a:pPr algn="l"/>
              <a:r>
                <a:rPr lang="en-US" sz="1050" b="1" spc="300" dirty="0">
                  <a:solidFill>
                    <a:srgbClr val="00277E"/>
                  </a:solidFill>
                  <a:latin typeface="Times New Roman" panose="02020603050405020304" pitchFamily="18" charset="0"/>
                  <a:cs typeface="Times New Roman" panose="02020603050405020304" pitchFamily="18" charset="0"/>
                </a:rPr>
                <a:t>ASSISTANT SECRETARY FOR HEALTH</a:t>
              </a:r>
            </a:p>
          </p:txBody>
        </p:sp>
        <p:pic>
          <p:nvPicPr>
            <p:cNvPr id="5" name="Picture 4"/>
            <p:cNvPicPr>
              <a:picLocks noChangeAspect="1"/>
            </p:cNvPicPr>
            <p:nvPr userDrawn="1"/>
          </p:nvPicPr>
          <p:blipFill>
            <a:blip r:embed="rId2"/>
            <a:stretch>
              <a:fillRect/>
            </a:stretch>
          </p:blipFill>
          <p:spPr>
            <a:xfrm>
              <a:off x="450938" y="5980023"/>
              <a:ext cx="729672" cy="729672"/>
            </a:xfrm>
            <a:prstGeom prst="rect">
              <a:avLst/>
            </a:prstGeom>
          </p:spPr>
        </p:pic>
      </p:grpSp>
      <p:pic>
        <p:nvPicPr>
          <p:cNvPr id="7" name="Picture 6"/>
          <p:cNvPicPr>
            <a:picLocks noChangeAspect="1"/>
          </p:cNvPicPr>
          <p:nvPr userDrawn="1"/>
        </p:nvPicPr>
        <p:blipFill>
          <a:blip r:embed="rId3"/>
          <a:stretch>
            <a:fillRect/>
          </a:stretch>
        </p:blipFill>
        <p:spPr>
          <a:xfrm>
            <a:off x="10566400" y="5980023"/>
            <a:ext cx="1278045" cy="808234"/>
          </a:xfrm>
          <a:prstGeom prst="rect">
            <a:avLst/>
          </a:prstGeom>
        </p:spPr>
      </p:pic>
    </p:spTree>
    <p:extLst>
      <p:ext uri="{BB962C8B-B14F-4D97-AF65-F5344CB8AC3E}">
        <p14:creationId xmlns:p14="http://schemas.microsoft.com/office/powerpoint/2010/main" val="416431292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800" b="1">
                <a:solidFill>
                  <a:srgbClr val="102B62"/>
                </a:solidFill>
              </a:defRPr>
            </a:lvl1pPr>
          </a:lstStyle>
          <a:p>
            <a:r>
              <a:rPr lang="en-US" dirty="0"/>
              <a:t>DIFFERENT TITLE PER SLIDE, ARIAL 28 PT</a:t>
            </a:r>
          </a:p>
        </p:txBody>
      </p:sp>
      <p:sp>
        <p:nvSpPr>
          <p:cNvPr id="3" name="Content Placeholder 2"/>
          <p:cNvSpPr>
            <a:spLocks noGrp="1"/>
          </p:cNvSpPr>
          <p:nvPr>
            <p:ph sz="half" idx="1"/>
          </p:nvPr>
        </p:nvSpPr>
        <p:spPr>
          <a:xfrm>
            <a:off x="609600" y="1498600"/>
            <a:ext cx="5384800" cy="4368800"/>
          </a:xfrm>
        </p:spPr>
        <p:txBody>
          <a:bodyPr/>
          <a:lstStyle>
            <a:lvl1pPr marL="457189" indent="-457189">
              <a:buFont typeface="Arial" panose="020B0604020202020204" pitchFamily="34" charset="0"/>
              <a:buChar char="•"/>
              <a:defRPr sz="2200">
                <a:solidFill>
                  <a:srgbClr val="102B62"/>
                </a:solidFill>
              </a:defRPr>
            </a:lvl1pPr>
            <a:lvl2pPr marL="990575" indent="-380990">
              <a:buFont typeface="Wingdings" panose="05000000000000000000" pitchFamily="2" charset="2"/>
              <a:buChar char="§"/>
              <a:defRPr sz="2000">
                <a:solidFill>
                  <a:srgbClr val="102B62"/>
                </a:solidFill>
              </a:defRPr>
            </a:lvl2pPr>
            <a:lvl3pPr marL="1523962" indent="-304792">
              <a:buFont typeface="Wingdings" panose="05000000000000000000" pitchFamily="2" charset="2"/>
              <a:buChar char="ü"/>
              <a:defRPr sz="1800">
                <a:solidFill>
                  <a:srgbClr val="102B62"/>
                </a:solidFill>
              </a:defRPr>
            </a:lvl3pPr>
            <a:lvl4pPr>
              <a:defRPr sz="2400">
                <a:solidFill>
                  <a:srgbClr val="002060"/>
                </a:solidFill>
              </a:defRPr>
            </a:lvl4pPr>
            <a:lvl5pPr>
              <a:defRPr sz="2400">
                <a:solidFill>
                  <a:srgbClr val="002060"/>
                </a:solidFil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97600" y="1498600"/>
            <a:ext cx="5384800" cy="4368800"/>
          </a:xfrm>
        </p:spPr>
        <p:txBody>
          <a:bodyPr>
            <a:normAutofit/>
          </a:bodyPr>
          <a:lstStyle>
            <a:lvl1pPr marL="457189" indent="-457189" algn="l" defTabSz="1219170" rtl="0" eaLnBrk="1" latinLnBrk="0" hangingPunct="1">
              <a:spcBef>
                <a:spcPct val="20000"/>
              </a:spcBef>
              <a:buFont typeface="Arial" panose="020B0604020202020204" pitchFamily="34" charset="0"/>
              <a:buChar char="•"/>
              <a:defRPr lang="en-US" sz="2200" kern="1200" dirty="0" smtClean="0">
                <a:solidFill>
                  <a:srgbClr val="102B62"/>
                </a:solidFill>
                <a:latin typeface="+mn-lt"/>
                <a:ea typeface="+mn-ea"/>
                <a:cs typeface="+mn-cs"/>
              </a:defRPr>
            </a:lvl1pPr>
            <a:lvl2pPr marL="1066773" indent="-457189" algn="l" defTabSz="1219170" rtl="0" eaLnBrk="1" latinLnBrk="0" hangingPunct="1">
              <a:spcBef>
                <a:spcPct val="20000"/>
              </a:spcBef>
              <a:buFont typeface="Wingdings" panose="05000000000000000000" pitchFamily="2" charset="2"/>
              <a:buChar char="§"/>
              <a:defRPr lang="en-US" sz="2000" kern="1200" dirty="0" smtClean="0">
                <a:solidFill>
                  <a:srgbClr val="102B62"/>
                </a:solidFill>
                <a:latin typeface="+mn-lt"/>
                <a:ea typeface="+mn-ea"/>
                <a:cs typeface="+mn-cs"/>
              </a:defRPr>
            </a:lvl2pPr>
            <a:lvl3pPr marL="1523962" indent="-304792" algn="l" defTabSz="1219170" rtl="0" eaLnBrk="1" latinLnBrk="0" hangingPunct="1">
              <a:spcBef>
                <a:spcPct val="20000"/>
              </a:spcBef>
              <a:buFont typeface="Wingdings" panose="05000000000000000000" pitchFamily="2" charset="2"/>
              <a:buChar char="ü"/>
              <a:defRPr lang="en-US" sz="1800" kern="1200" dirty="0" smtClean="0">
                <a:solidFill>
                  <a:srgbClr val="102B62"/>
                </a:solidFill>
                <a:latin typeface="+mn-lt"/>
                <a:ea typeface="+mn-ea"/>
                <a:cs typeface="+mn-cs"/>
              </a:defRPr>
            </a:lvl3pPr>
            <a:lvl4pPr>
              <a:defRPr sz="2400">
                <a:solidFill>
                  <a:srgbClr val="002060"/>
                </a:solidFill>
              </a:defRPr>
            </a:lvl4pPr>
            <a:lvl5pPr>
              <a:defRPr sz="2400">
                <a:solidFill>
                  <a:srgbClr val="002060"/>
                </a:solidFil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p:txBody>
      </p:sp>
      <p:sp>
        <p:nvSpPr>
          <p:cNvPr id="9" name="Slide Number Placeholder 5"/>
          <p:cNvSpPr txBox="1">
            <a:spLocks/>
          </p:cNvSpPr>
          <p:nvPr userDrawn="1"/>
        </p:nvSpPr>
        <p:spPr>
          <a:xfrm>
            <a:off x="10972800" y="6375401"/>
            <a:ext cx="711200" cy="259316"/>
          </a:xfrm>
          <a:prstGeom prst="rect">
            <a:avLst/>
          </a:prstGeom>
        </p:spPr>
        <p:txBody>
          <a:bodyPr vert="horz" lIns="121920" tIns="60960" rIns="121920" bIns="6096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5E4B45-3C0D-4DB7-A4A8-89FEB5CAB5B2}" type="slidenum">
              <a:rPr lang="en-US" sz="1333" smtClean="0">
                <a:solidFill>
                  <a:schemeClr val="bg1"/>
                </a:solidFill>
              </a:rPr>
              <a:pPr/>
              <a:t>‹#›</a:t>
            </a:fld>
            <a:endParaRPr lang="en-US" sz="1333" dirty="0">
              <a:solidFill>
                <a:schemeClr val="bg1"/>
              </a:solidFill>
            </a:endParaRPr>
          </a:p>
        </p:txBody>
      </p:sp>
      <p:cxnSp>
        <p:nvCxnSpPr>
          <p:cNvPr id="12" name="Straight Connector 11"/>
          <p:cNvCxnSpPr/>
          <p:nvPr userDrawn="1"/>
        </p:nvCxnSpPr>
        <p:spPr>
          <a:xfrm>
            <a:off x="450938" y="5913720"/>
            <a:ext cx="11240021" cy="0"/>
          </a:xfrm>
          <a:prstGeom prst="line">
            <a:avLst/>
          </a:prstGeom>
          <a:ln w="28575">
            <a:solidFill>
              <a:srgbClr val="001D78"/>
            </a:solidFill>
          </a:ln>
          <a:effectLst/>
        </p:spPr>
        <p:style>
          <a:lnRef idx="3">
            <a:schemeClr val="accent5"/>
          </a:lnRef>
          <a:fillRef idx="0">
            <a:schemeClr val="accent5"/>
          </a:fillRef>
          <a:effectRef idx="2">
            <a:schemeClr val="accent5"/>
          </a:effectRef>
          <a:fontRef idx="minor">
            <a:schemeClr val="tx1"/>
          </a:fontRef>
        </p:style>
      </p:cxnSp>
      <p:grpSp>
        <p:nvGrpSpPr>
          <p:cNvPr id="11" name="Group 10"/>
          <p:cNvGrpSpPr/>
          <p:nvPr userDrawn="1"/>
        </p:nvGrpSpPr>
        <p:grpSpPr>
          <a:xfrm>
            <a:off x="488262" y="5980023"/>
            <a:ext cx="6557482" cy="729672"/>
            <a:chOff x="450938" y="5980023"/>
            <a:chExt cx="6557482" cy="729672"/>
          </a:xfrm>
        </p:grpSpPr>
        <p:sp>
          <p:nvSpPr>
            <p:cNvPr id="13" name="TextBox 12">
              <a:extLst>
                <a:ext uri="{FF2B5EF4-FFF2-40B4-BE49-F238E27FC236}">
                  <a16:creationId xmlns:a16="http://schemas.microsoft.com/office/drawing/2014/main" id="{02A808B7-C663-444D-8554-2EB12485EF0B}"/>
                </a:ext>
              </a:extLst>
            </p:cNvPr>
            <p:cNvSpPr txBox="1"/>
            <p:nvPr userDrawn="1"/>
          </p:nvSpPr>
          <p:spPr>
            <a:xfrm>
              <a:off x="1304933" y="6152058"/>
              <a:ext cx="2817427" cy="215444"/>
            </a:xfrm>
            <a:prstGeom prst="rect">
              <a:avLst/>
            </a:prstGeom>
            <a:noFill/>
          </p:spPr>
          <p:txBody>
            <a:bodyPr wrap="square" rtlCol="0">
              <a:spAutoFit/>
            </a:bodyPr>
            <a:lstStyle/>
            <a:p>
              <a:pPr algn="l"/>
              <a:r>
                <a:rPr lang="en-US" sz="800" spc="600" dirty="0">
                  <a:solidFill>
                    <a:srgbClr val="00277E"/>
                  </a:solidFill>
                  <a:latin typeface="Times New Roman" panose="02020603050405020304" pitchFamily="18" charset="0"/>
                  <a:cs typeface="Times New Roman" panose="02020603050405020304" pitchFamily="18" charset="0"/>
                </a:rPr>
                <a:t>OFFICE OF THE</a:t>
              </a:r>
            </a:p>
          </p:txBody>
        </p:sp>
        <p:sp>
          <p:nvSpPr>
            <p:cNvPr id="16" name="TextBox 15">
              <a:extLst>
                <a:ext uri="{FF2B5EF4-FFF2-40B4-BE49-F238E27FC236}">
                  <a16:creationId xmlns:a16="http://schemas.microsoft.com/office/drawing/2014/main" id="{B2A9E0A1-7231-47F2-8D67-24CB2FFF3917}"/>
                </a:ext>
              </a:extLst>
            </p:cNvPr>
            <p:cNvSpPr txBox="1"/>
            <p:nvPr userDrawn="1"/>
          </p:nvSpPr>
          <p:spPr>
            <a:xfrm>
              <a:off x="1299741" y="6344859"/>
              <a:ext cx="5708679" cy="253916"/>
            </a:xfrm>
            <a:prstGeom prst="rect">
              <a:avLst/>
            </a:prstGeom>
            <a:noFill/>
          </p:spPr>
          <p:txBody>
            <a:bodyPr wrap="square" rtlCol="0">
              <a:spAutoFit/>
            </a:bodyPr>
            <a:lstStyle/>
            <a:p>
              <a:pPr algn="l"/>
              <a:r>
                <a:rPr lang="en-US" sz="1050" b="1" spc="300" dirty="0">
                  <a:solidFill>
                    <a:srgbClr val="00277E"/>
                  </a:solidFill>
                  <a:latin typeface="Times New Roman" panose="02020603050405020304" pitchFamily="18" charset="0"/>
                  <a:cs typeface="Times New Roman" panose="02020603050405020304" pitchFamily="18" charset="0"/>
                </a:rPr>
                <a:t>ASSISTANT SECRETARY FOR HEALTH</a:t>
              </a:r>
            </a:p>
          </p:txBody>
        </p:sp>
        <p:pic>
          <p:nvPicPr>
            <p:cNvPr id="17" name="Picture 16"/>
            <p:cNvPicPr>
              <a:picLocks noChangeAspect="1"/>
            </p:cNvPicPr>
            <p:nvPr userDrawn="1"/>
          </p:nvPicPr>
          <p:blipFill>
            <a:blip r:embed="rId2"/>
            <a:stretch>
              <a:fillRect/>
            </a:stretch>
          </p:blipFill>
          <p:spPr>
            <a:xfrm>
              <a:off x="450938" y="5980023"/>
              <a:ext cx="729672" cy="729672"/>
            </a:xfrm>
            <a:prstGeom prst="rect">
              <a:avLst/>
            </a:prstGeom>
          </p:spPr>
        </p:pic>
      </p:grpSp>
      <p:pic>
        <p:nvPicPr>
          <p:cNvPr id="14" name="Picture 13"/>
          <p:cNvPicPr>
            <a:picLocks noChangeAspect="1"/>
          </p:cNvPicPr>
          <p:nvPr userDrawn="1"/>
        </p:nvPicPr>
        <p:blipFill>
          <a:blip r:embed="rId3"/>
          <a:stretch>
            <a:fillRect/>
          </a:stretch>
        </p:blipFill>
        <p:spPr>
          <a:xfrm>
            <a:off x="10566400" y="5980023"/>
            <a:ext cx="1278045" cy="808234"/>
          </a:xfrm>
          <a:prstGeom prst="rect">
            <a:avLst/>
          </a:prstGeom>
        </p:spPr>
      </p:pic>
    </p:spTree>
    <p:extLst>
      <p:ext uri="{BB962C8B-B14F-4D97-AF65-F5344CB8AC3E}">
        <p14:creationId xmlns:p14="http://schemas.microsoft.com/office/powerpoint/2010/main" val="332162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p:cNvSpPr txBox="1">
            <a:spLocks/>
          </p:cNvSpPr>
          <p:nvPr/>
        </p:nvSpPr>
        <p:spPr>
          <a:xfrm>
            <a:off x="10972800" y="6375401"/>
            <a:ext cx="711200" cy="259316"/>
          </a:xfrm>
          <a:prstGeom prst="rect">
            <a:avLst/>
          </a:prstGeom>
        </p:spPr>
        <p:txBody>
          <a:bodyPr vert="horz" lIns="121920" tIns="60960" rIns="121920" bIns="6096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5E4B45-3C0D-4DB7-A4A8-89FEB5CAB5B2}" type="slidenum">
              <a:rPr lang="en-US" sz="1333" smtClean="0">
                <a:solidFill>
                  <a:schemeClr val="bg1"/>
                </a:solidFill>
              </a:rPr>
              <a:pPr/>
              <a:t>‹#›</a:t>
            </a:fld>
            <a:endParaRPr lang="en-US" sz="1333" dirty="0">
              <a:solidFill>
                <a:schemeClr val="bg1"/>
              </a:solidFill>
            </a:endParaRPr>
          </a:p>
        </p:txBody>
      </p:sp>
      <p:pic>
        <p:nvPicPr>
          <p:cNvPr id="10" name="Picture 9" descr="Assistant Secretary for Preparedness and Response logo"/>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6400" y="6273800"/>
            <a:ext cx="1627376" cy="406400"/>
          </a:xfrm>
          <a:prstGeom prst="rect">
            <a:avLst/>
          </a:prstGeom>
        </p:spPr>
      </p:pic>
      <p:cxnSp>
        <p:nvCxnSpPr>
          <p:cNvPr id="14" name="Straight Connector 13"/>
          <p:cNvCxnSpPr/>
          <p:nvPr userDrawn="1"/>
        </p:nvCxnSpPr>
        <p:spPr>
          <a:xfrm>
            <a:off x="450938" y="5913720"/>
            <a:ext cx="11240021" cy="0"/>
          </a:xfrm>
          <a:prstGeom prst="line">
            <a:avLst/>
          </a:prstGeom>
          <a:ln w="28575">
            <a:solidFill>
              <a:srgbClr val="001D78"/>
            </a:solidFill>
          </a:ln>
          <a:effectLst/>
        </p:spPr>
        <p:style>
          <a:lnRef idx="3">
            <a:schemeClr val="accent5"/>
          </a:lnRef>
          <a:fillRef idx="0">
            <a:schemeClr val="accent5"/>
          </a:fillRef>
          <a:effectRef idx="2">
            <a:schemeClr val="accent5"/>
          </a:effectRef>
          <a:fontRef idx="minor">
            <a:schemeClr val="tx1"/>
          </a:fontRef>
        </p:style>
      </p:cxnSp>
      <p:grpSp>
        <p:nvGrpSpPr>
          <p:cNvPr id="9" name="Group 8"/>
          <p:cNvGrpSpPr/>
          <p:nvPr userDrawn="1"/>
        </p:nvGrpSpPr>
        <p:grpSpPr>
          <a:xfrm>
            <a:off x="488262" y="5980023"/>
            <a:ext cx="6557482" cy="729672"/>
            <a:chOff x="450938" y="5980023"/>
            <a:chExt cx="6557482" cy="729672"/>
          </a:xfrm>
        </p:grpSpPr>
        <p:sp>
          <p:nvSpPr>
            <p:cNvPr id="11" name="TextBox 10">
              <a:extLst>
                <a:ext uri="{FF2B5EF4-FFF2-40B4-BE49-F238E27FC236}">
                  <a16:creationId xmlns:a16="http://schemas.microsoft.com/office/drawing/2014/main" id="{02A808B7-C663-444D-8554-2EB12485EF0B}"/>
                </a:ext>
              </a:extLst>
            </p:cNvPr>
            <p:cNvSpPr txBox="1"/>
            <p:nvPr userDrawn="1"/>
          </p:nvSpPr>
          <p:spPr>
            <a:xfrm>
              <a:off x="1304933" y="6152058"/>
              <a:ext cx="2817427" cy="215444"/>
            </a:xfrm>
            <a:prstGeom prst="rect">
              <a:avLst/>
            </a:prstGeom>
            <a:noFill/>
          </p:spPr>
          <p:txBody>
            <a:bodyPr wrap="square" rtlCol="0">
              <a:spAutoFit/>
            </a:bodyPr>
            <a:lstStyle/>
            <a:p>
              <a:pPr algn="l"/>
              <a:r>
                <a:rPr lang="en-US" sz="800" spc="600" dirty="0">
                  <a:solidFill>
                    <a:srgbClr val="00277E"/>
                  </a:solidFill>
                  <a:latin typeface="Times New Roman" panose="02020603050405020304" pitchFamily="18" charset="0"/>
                  <a:cs typeface="Times New Roman" panose="02020603050405020304" pitchFamily="18" charset="0"/>
                </a:rPr>
                <a:t>OFFICE OF THE</a:t>
              </a:r>
            </a:p>
          </p:txBody>
        </p:sp>
        <p:sp>
          <p:nvSpPr>
            <p:cNvPr id="12" name="TextBox 11">
              <a:extLst>
                <a:ext uri="{FF2B5EF4-FFF2-40B4-BE49-F238E27FC236}">
                  <a16:creationId xmlns:a16="http://schemas.microsoft.com/office/drawing/2014/main" id="{B2A9E0A1-7231-47F2-8D67-24CB2FFF3917}"/>
                </a:ext>
              </a:extLst>
            </p:cNvPr>
            <p:cNvSpPr txBox="1"/>
            <p:nvPr userDrawn="1"/>
          </p:nvSpPr>
          <p:spPr>
            <a:xfrm>
              <a:off x="1299741" y="6344859"/>
              <a:ext cx="5708679" cy="253916"/>
            </a:xfrm>
            <a:prstGeom prst="rect">
              <a:avLst/>
            </a:prstGeom>
            <a:noFill/>
          </p:spPr>
          <p:txBody>
            <a:bodyPr wrap="square" rtlCol="0">
              <a:spAutoFit/>
            </a:bodyPr>
            <a:lstStyle/>
            <a:p>
              <a:pPr algn="l"/>
              <a:r>
                <a:rPr lang="en-US" sz="1050" b="1" spc="300" dirty="0">
                  <a:solidFill>
                    <a:srgbClr val="00277E"/>
                  </a:solidFill>
                  <a:latin typeface="Times New Roman" panose="02020603050405020304" pitchFamily="18" charset="0"/>
                  <a:cs typeface="Times New Roman" panose="02020603050405020304" pitchFamily="18" charset="0"/>
                </a:rPr>
                <a:t>ASSISTANT SECRETARY FOR HEALTH</a:t>
              </a:r>
            </a:p>
          </p:txBody>
        </p:sp>
        <p:pic>
          <p:nvPicPr>
            <p:cNvPr id="13" name="Picture 12"/>
            <p:cNvPicPr>
              <a:picLocks noChangeAspect="1"/>
            </p:cNvPicPr>
            <p:nvPr userDrawn="1"/>
          </p:nvPicPr>
          <p:blipFill>
            <a:blip r:embed="rId3"/>
            <a:stretch>
              <a:fillRect/>
            </a:stretch>
          </p:blipFill>
          <p:spPr>
            <a:xfrm>
              <a:off x="450938" y="5980023"/>
              <a:ext cx="729672" cy="729672"/>
            </a:xfrm>
            <a:prstGeom prst="rect">
              <a:avLst/>
            </a:prstGeom>
          </p:spPr>
        </p:pic>
      </p:grpSp>
      <p:pic>
        <p:nvPicPr>
          <p:cNvPr id="15" name="Picture 14"/>
          <p:cNvPicPr>
            <a:picLocks noChangeAspect="1"/>
          </p:cNvPicPr>
          <p:nvPr userDrawn="1"/>
        </p:nvPicPr>
        <p:blipFill>
          <a:blip r:embed="rId4"/>
          <a:stretch>
            <a:fillRect/>
          </a:stretch>
        </p:blipFill>
        <p:spPr>
          <a:xfrm>
            <a:off x="10566400" y="5980023"/>
            <a:ext cx="1278045" cy="808234"/>
          </a:xfrm>
          <a:prstGeom prst="rect">
            <a:avLst/>
          </a:prstGeom>
        </p:spPr>
      </p:pic>
    </p:spTree>
    <p:extLst>
      <p:ext uri="{BB962C8B-B14F-4D97-AF65-F5344CB8AC3E}">
        <p14:creationId xmlns:p14="http://schemas.microsoft.com/office/powerpoint/2010/main" val="25965006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800" b="1">
                <a:solidFill>
                  <a:srgbClr val="102B62"/>
                </a:solidFill>
              </a:defRPr>
            </a:lvl1pPr>
          </a:lstStyle>
          <a:p>
            <a:r>
              <a:rPr lang="en-US" dirty="0"/>
              <a:t>DIFFERENT TITLE PER SLIDE, ARIAL 28 PT</a:t>
            </a:r>
          </a:p>
        </p:txBody>
      </p:sp>
      <p:sp>
        <p:nvSpPr>
          <p:cNvPr id="7" name="Slide Number Placeholder 5"/>
          <p:cNvSpPr txBox="1">
            <a:spLocks/>
          </p:cNvSpPr>
          <p:nvPr/>
        </p:nvSpPr>
        <p:spPr>
          <a:xfrm>
            <a:off x="10972800" y="6375401"/>
            <a:ext cx="711200" cy="259316"/>
          </a:xfrm>
          <a:prstGeom prst="rect">
            <a:avLst/>
          </a:prstGeom>
        </p:spPr>
        <p:txBody>
          <a:bodyPr vert="horz" lIns="121920" tIns="60960" rIns="121920" bIns="6096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5E4B45-3C0D-4DB7-A4A8-89FEB5CAB5B2}" type="slidenum">
              <a:rPr lang="en-US" sz="1333" smtClean="0">
                <a:solidFill>
                  <a:schemeClr val="bg1"/>
                </a:solidFill>
              </a:rPr>
              <a:pPr/>
              <a:t>‹#›</a:t>
            </a:fld>
            <a:endParaRPr lang="en-US" sz="1333" dirty="0">
              <a:solidFill>
                <a:schemeClr val="bg1"/>
              </a:solidFill>
            </a:endParaRPr>
          </a:p>
        </p:txBody>
      </p:sp>
      <p:pic>
        <p:nvPicPr>
          <p:cNvPr id="11" name="Picture 10" descr="Assistant Secretary for Preparedness and Response logo"/>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6400" y="6273800"/>
            <a:ext cx="1627376" cy="406400"/>
          </a:xfrm>
          <a:prstGeom prst="rect">
            <a:avLst/>
          </a:prstGeom>
        </p:spPr>
      </p:pic>
      <p:cxnSp>
        <p:nvCxnSpPr>
          <p:cNvPr id="15" name="Straight Connector 14"/>
          <p:cNvCxnSpPr/>
          <p:nvPr userDrawn="1"/>
        </p:nvCxnSpPr>
        <p:spPr>
          <a:xfrm>
            <a:off x="450938" y="5913720"/>
            <a:ext cx="11240021" cy="0"/>
          </a:xfrm>
          <a:prstGeom prst="line">
            <a:avLst/>
          </a:prstGeom>
          <a:ln w="28575">
            <a:solidFill>
              <a:srgbClr val="001D78"/>
            </a:solidFill>
          </a:ln>
          <a:effectLst/>
        </p:spPr>
        <p:style>
          <a:lnRef idx="3">
            <a:schemeClr val="accent5"/>
          </a:lnRef>
          <a:fillRef idx="0">
            <a:schemeClr val="accent5"/>
          </a:fillRef>
          <a:effectRef idx="2">
            <a:schemeClr val="accent5"/>
          </a:effectRef>
          <a:fontRef idx="minor">
            <a:schemeClr val="tx1"/>
          </a:fontRef>
        </p:style>
      </p:cxnSp>
      <p:grpSp>
        <p:nvGrpSpPr>
          <p:cNvPr id="12" name="Group 11"/>
          <p:cNvGrpSpPr/>
          <p:nvPr userDrawn="1"/>
        </p:nvGrpSpPr>
        <p:grpSpPr>
          <a:xfrm>
            <a:off x="478931" y="5980023"/>
            <a:ext cx="6557482" cy="729672"/>
            <a:chOff x="450938" y="5980023"/>
            <a:chExt cx="6557482" cy="729672"/>
          </a:xfrm>
        </p:grpSpPr>
        <p:sp>
          <p:nvSpPr>
            <p:cNvPr id="13" name="TextBox 12">
              <a:extLst>
                <a:ext uri="{FF2B5EF4-FFF2-40B4-BE49-F238E27FC236}">
                  <a16:creationId xmlns:a16="http://schemas.microsoft.com/office/drawing/2014/main" id="{02A808B7-C663-444D-8554-2EB12485EF0B}"/>
                </a:ext>
              </a:extLst>
            </p:cNvPr>
            <p:cNvSpPr txBox="1"/>
            <p:nvPr userDrawn="1"/>
          </p:nvSpPr>
          <p:spPr>
            <a:xfrm>
              <a:off x="1304933" y="6152058"/>
              <a:ext cx="2817427" cy="215444"/>
            </a:xfrm>
            <a:prstGeom prst="rect">
              <a:avLst/>
            </a:prstGeom>
            <a:noFill/>
          </p:spPr>
          <p:txBody>
            <a:bodyPr wrap="square" rtlCol="0">
              <a:spAutoFit/>
            </a:bodyPr>
            <a:lstStyle/>
            <a:p>
              <a:pPr algn="l"/>
              <a:r>
                <a:rPr lang="en-US" sz="800" spc="600" dirty="0">
                  <a:solidFill>
                    <a:srgbClr val="00277E"/>
                  </a:solidFill>
                  <a:latin typeface="Times New Roman" panose="02020603050405020304" pitchFamily="18" charset="0"/>
                  <a:cs typeface="Times New Roman" panose="02020603050405020304" pitchFamily="18" charset="0"/>
                </a:rPr>
                <a:t>OFFICE OF THE</a:t>
              </a:r>
            </a:p>
          </p:txBody>
        </p:sp>
        <p:sp>
          <p:nvSpPr>
            <p:cNvPr id="14" name="TextBox 13">
              <a:extLst>
                <a:ext uri="{FF2B5EF4-FFF2-40B4-BE49-F238E27FC236}">
                  <a16:creationId xmlns:a16="http://schemas.microsoft.com/office/drawing/2014/main" id="{B2A9E0A1-7231-47F2-8D67-24CB2FFF3917}"/>
                </a:ext>
              </a:extLst>
            </p:cNvPr>
            <p:cNvSpPr txBox="1"/>
            <p:nvPr userDrawn="1"/>
          </p:nvSpPr>
          <p:spPr>
            <a:xfrm>
              <a:off x="1299741" y="6344859"/>
              <a:ext cx="5708679" cy="253916"/>
            </a:xfrm>
            <a:prstGeom prst="rect">
              <a:avLst/>
            </a:prstGeom>
            <a:noFill/>
          </p:spPr>
          <p:txBody>
            <a:bodyPr wrap="square" rtlCol="0">
              <a:spAutoFit/>
            </a:bodyPr>
            <a:lstStyle/>
            <a:p>
              <a:pPr algn="l"/>
              <a:r>
                <a:rPr lang="en-US" sz="1050" b="1" spc="300" dirty="0">
                  <a:solidFill>
                    <a:srgbClr val="00277E"/>
                  </a:solidFill>
                  <a:latin typeface="Times New Roman" panose="02020603050405020304" pitchFamily="18" charset="0"/>
                  <a:cs typeface="Times New Roman" panose="02020603050405020304" pitchFamily="18" charset="0"/>
                </a:rPr>
                <a:t>ASSISTANT SECRETARY FOR HEALTH</a:t>
              </a:r>
            </a:p>
          </p:txBody>
        </p:sp>
        <p:pic>
          <p:nvPicPr>
            <p:cNvPr id="16" name="Picture 15"/>
            <p:cNvPicPr>
              <a:picLocks noChangeAspect="1"/>
            </p:cNvPicPr>
            <p:nvPr userDrawn="1"/>
          </p:nvPicPr>
          <p:blipFill>
            <a:blip r:embed="rId3"/>
            <a:stretch>
              <a:fillRect/>
            </a:stretch>
          </p:blipFill>
          <p:spPr>
            <a:xfrm>
              <a:off x="450938" y="5980023"/>
              <a:ext cx="729672" cy="729672"/>
            </a:xfrm>
            <a:prstGeom prst="rect">
              <a:avLst/>
            </a:prstGeom>
          </p:spPr>
        </p:pic>
      </p:grpSp>
      <p:pic>
        <p:nvPicPr>
          <p:cNvPr id="10" name="Picture 9"/>
          <p:cNvPicPr>
            <a:picLocks noChangeAspect="1"/>
          </p:cNvPicPr>
          <p:nvPr userDrawn="1"/>
        </p:nvPicPr>
        <p:blipFill>
          <a:blip r:embed="rId4"/>
          <a:stretch>
            <a:fillRect/>
          </a:stretch>
        </p:blipFill>
        <p:spPr>
          <a:xfrm>
            <a:off x="10566400" y="5980023"/>
            <a:ext cx="1278045" cy="808234"/>
          </a:xfrm>
          <a:prstGeom prst="rect">
            <a:avLst/>
          </a:prstGeom>
        </p:spPr>
      </p:pic>
    </p:spTree>
    <p:extLst>
      <p:ext uri="{BB962C8B-B14F-4D97-AF65-F5344CB8AC3E}">
        <p14:creationId xmlns:p14="http://schemas.microsoft.com/office/powerpoint/2010/main" val="32001579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p:cNvSpPr txBox="1">
            <a:spLocks/>
          </p:cNvSpPr>
          <p:nvPr/>
        </p:nvSpPr>
        <p:spPr>
          <a:xfrm>
            <a:off x="10972800" y="6375401"/>
            <a:ext cx="711200" cy="259316"/>
          </a:xfrm>
          <a:prstGeom prst="rect">
            <a:avLst/>
          </a:prstGeom>
        </p:spPr>
        <p:txBody>
          <a:bodyPr vert="horz" lIns="121920" tIns="60960" rIns="121920" bIns="6096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5E4B45-3C0D-4DB7-A4A8-89FEB5CAB5B2}" type="slidenum">
              <a:rPr lang="en-US" sz="1333" smtClean="0">
                <a:solidFill>
                  <a:schemeClr val="bg1"/>
                </a:solidFill>
              </a:rPr>
              <a:pPr/>
              <a:t>‹#›</a:t>
            </a:fld>
            <a:endParaRPr lang="en-US" sz="1333" dirty="0">
              <a:solidFill>
                <a:schemeClr val="bg1"/>
              </a:solidFill>
            </a:endParaRPr>
          </a:p>
        </p:txBody>
      </p:sp>
      <p:pic>
        <p:nvPicPr>
          <p:cNvPr id="10" name="Picture 9" descr="Assistant Secretary for Preparedness and Response logo"/>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6400" y="6273800"/>
            <a:ext cx="1627376" cy="406400"/>
          </a:xfrm>
          <a:prstGeom prst="rect">
            <a:avLst/>
          </a:prstGeom>
        </p:spPr>
      </p:pic>
      <p:cxnSp>
        <p:nvCxnSpPr>
          <p:cNvPr id="14" name="Straight Connector 13"/>
          <p:cNvCxnSpPr/>
          <p:nvPr userDrawn="1"/>
        </p:nvCxnSpPr>
        <p:spPr>
          <a:xfrm>
            <a:off x="450938" y="5913720"/>
            <a:ext cx="11240021" cy="0"/>
          </a:xfrm>
          <a:prstGeom prst="line">
            <a:avLst/>
          </a:prstGeom>
          <a:ln w="28575">
            <a:solidFill>
              <a:srgbClr val="001D78"/>
            </a:solidFill>
          </a:ln>
          <a:effectLst/>
        </p:spPr>
        <p:style>
          <a:lnRef idx="3">
            <a:schemeClr val="accent5"/>
          </a:lnRef>
          <a:fillRef idx="0">
            <a:schemeClr val="accent5"/>
          </a:fillRef>
          <a:effectRef idx="2">
            <a:schemeClr val="accent5"/>
          </a:effectRef>
          <a:fontRef idx="minor">
            <a:schemeClr val="tx1"/>
          </a:fontRef>
        </p:style>
      </p:cxnSp>
      <p:grpSp>
        <p:nvGrpSpPr>
          <p:cNvPr id="9" name="Group 8"/>
          <p:cNvGrpSpPr/>
          <p:nvPr userDrawn="1"/>
        </p:nvGrpSpPr>
        <p:grpSpPr>
          <a:xfrm>
            <a:off x="488262" y="5980023"/>
            <a:ext cx="6557482" cy="729672"/>
            <a:chOff x="450938" y="5980023"/>
            <a:chExt cx="6557482" cy="729672"/>
          </a:xfrm>
        </p:grpSpPr>
        <p:sp>
          <p:nvSpPr>
            <p:cNvPr id="11" name="TextBox 10">
              <a:extLst>
                <a:ext uri="{FF2B5EF4-FFF2-40B4-BE49-F238E27FC236}">
                  <a16:creationId xmlns:a16="http://schemas.microsoft.com/office/drawing/2014/main" id="{02A808B7-C663-444D-8554-2EB12485EF0B}"/>
                </a:ext>
              </a:extLst>
            </p:cNvPr>
            <p:cNvSpPr txBox="1"/>
            <p:nvPr userDrawn="1"/>
          </p:nvSpPr>
          <p:spPr>
            <a:xfrm>
              <a:off x="1304933" y="6152058"/>
              <a:ext cx="2817427" cy="215444"/>
            </a:xfrm>
            <a:prstGeom prst="rect">
              <a:avLst/>
            </a:prstGeom>
            <a:noFill/>
          </p:spPr>
          <p:txBody>
            <a:bodyPr wrap="square" rtlCol="0">
              <a:spAutoFit/>
            </a:bodyPr>
            <a:lstStyle/>
            <a:p>
              <a:pPr algn="l"/>
              <a:r>
                <a:rPr lang="en-US" sz="800" spc="600" dirty="0">
                  <a:solidFill>
                    <a:srgbClr val="00277E"/>
                  </a:solidFill>
                  <a:latin typeface="Times New Roman" panose="02020603050405020304" pitchFamily="18" charset="0"/>
                  <a:cs typeface="Times New Roman" panose="02020603050405020304" pitchFamily="18" charset="0"/>
                </a:rPr>
                <a:t>OFFICE OF THE</a:t>
              </a:r>
            </a:p>
          </p:txBody>
        </p:sp>
        <p:sp>
          <p:nvSpPr>
            <p:cNvPr id="12" name="TextBox 11">
              <a:extLst>
                <a:ext uri="{FF2B5EF4-FFF2-40B4-BE49-F238E27FC236}">
                  <a16:creationId xmlns:a16="http://schemas.microsoft.com/office/drawing/2014/main" id="{B2A9E0A1-7231-47F2-8D67-24CB2FFF3917}"/>
                </a:ext>
              </a:extLst>
            </p:cNvPr>
            <p:cNvSpPr txBox="1"/>
            <p:nvPr userDrawn="1"/>
          </p:nvSpPr>
          <p:spPr>
            <a:xfrm>
              <a:off x="1299741" y="6344859"/>
              <a:ext cx="5708679" cy="253916"/>
            </a:xfrm>
            <a:prstGeom prst="rect">
              <a:avLst/>
            </a:prstGeom>
            <a:noFill/>
          </p:spPr>
          <p:txBody>
            <a:bodyPr wrap="square" rtlCol="0">
              <a:spAutoFit/>
            </a:bodyPr>
            <a:lstStyle/>
            <a:p>
              <a:pPr algn="l"/>
              <a:r>
                <a:rPr lang="en-US" sz="1050" b="1" spc="300" dirty="0">
                  <a:solidFill>
                    <a:srgbClr val="00277E"/>
                  </a:solidFill>
                  <a:latin typeface="Times New Roman" panose="02020603050405020304" pitchFamily="18" charset="0"/>
                  <a:cs typeface="Times New Roman" panose="02020603050405020304" pitchFamily="18" charset="0"/>
                </a:rPr>
                <a:t>ASSISTANT SECRETARY FOR HEALTH</a:t>
              </a:r>
            </a:p>
          </p:txBody>
        </p:sp>
        <p:pic>
          <p:nvPicPr>
            <p:cNvPr id="13" name="Picture 12"/>
            <p:cNvPicPr>
              <a:picLocks noChangeAspect="1"/>
            </p:cNvPicPr>
            <p:nvPr userDrawn="1"/>
          </p:nvPicPr>
          <p:blipFill>
            <a:blip r:embed="rId3"/>
            <a:stretch>
              <a:fillRect/>
            </a:stretch>
          </p:blipFill>
          <p:spPr>
            <a:xfrm>
              <a:off x="450938" y="5980023"/>
              <a:ext cx="729672" cy="729672"/>
            </a:xfrm>
            <a:prstGeom prst="rect">
              <a:avLst/>
            </a:prstGeom>
          </p:spPr>
        </p:pic>
      </p:grpSp>
      <p:pic>
        <p:nvPicPr>
          <p:cNvPr id="15" name="Picture 14"/>
          <p:cNvPicPr>
            <a:picLocks noChangeAspect="1"/>
          </p:cNvPicPr>
          <p:nvPr userDrawn="1"/>
        </p:nvPicPr>
        <p:blipFill>
          <a:blip r:embed="rId4"/>
          <a:stretch>
            <a:fillRect/>
          </a:stretch>
        </p:blipFill>
        <p:spPr>
          <a:xfrm>
            <a:off x="10566400" y="5980023"/>
            <a:ext cx="1278045" cy="808234"/>
          </a:xfrm>
          <a:prstGeom prst="rect">
            <a:avLst/>
          </a:prstGeom>
        </p:spPr>
      </p:pic>
    </p:spTree>
    <p:extLst>
      <p:ext uri="{BB962C8B-B14F-4D97-AF65-F5344CB8AC3E}">
        <p14:creationId xmlns:p14="http://schemas.microsoft.com/office/powerpoint/2010/main" val="14975417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Date Placeholder 3"/>
          <p:cNvSpPr>
            <a:spLocks noGrp="1"/>
          </p:cNvSpPr>
          <p:nvPr>
            <p:ph type="dt" sz="half" idx="10"/>
          </p:nvPr>
        </p:nvSpPr>
        <p:spPr>
          <a:xfrm>
            <a:off x="609600" y="6248400"/>
            <a:ext cx="2844800" cy="457200"/>
          </a:xfrm>
          <a:prstGeom prst="rect">
            <a:avLst/>
          </a:prstGeom>
        </p:spPr>
        <p:txBody>
          <a:bodyPr/>
          <a:lstStyle>
            <a:lvl1pPr>
              <a:defRPr/>
            </a:lvl1pPr>
          </a:lstStyle>
          <a:p>
            <a:pPr eaLnBrk="0" fontAlgn="base" hangingPunct="0">
              <a:spcBef>
                <a:spcPct val="0"/>
              </a:spcBef>
              <a:spcAft>
                <a:spcPct val="0"/>
              </a:spcAft>
            </a:pPr>
            <a:endParaRPr lang="en-US" altLang="en-US" sz="1800" kern="1200">
              <a:solidFill>
                <a:prstClr val="black"/>
              </a:solidFill>
              <a:latin typeface="Verdana"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endParaRPr lang="en-US" altLang="en-US" dirty="0">
              <a:solidFill>
                <a:prstClr val="black"/>
              </a:solidFill>
            </a:endParaRPr>
          </a:p>
        </p:txBody>
      </p:sp>
    </p:spTree>
    <p:extLst>
      <p:ext uri="{BB962C8B-B14F-4D97-AF65-F5344CB8AC3E}">
        <p14:creationId xmlns:p14="http://schemas.microsoft.com/office/powerpoint/2010/main" val="35337034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a:xfrm rot="16200000">
            <a:off x="10474870" y="1584960"/>
            <a:ext cx="2438399" cy="487680"/>
          </a:xfrm>
          <a:prstGeom prst="rect">
            <a:avLst/>
          </a:prstGeo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02B62"/>
              </a:solidFill>
              <a:effectLst/>
              <a:uLnTx/>
              <a:uFillTx/>
              <a:latin typeface="Arial"/>
              <a:ea typeface="+mn-ea"/>
              <a:cs typeface="+mn-cs"/>
            </a:endParaRPr>
          </a:p>
        </p:txBody>
      </p:sp>
      <p:sp>
        <p:nvSpPr>
          <p:cNvPr id="5" name="Footer Placeholder 21"/>
          <p:cNvSpPr>
            <a:spLocks noGrp="1"/>
          </p:cNvSpPr>
          <p:nvPr>
            <p:ph type="ftr" sz="quarter" idx="11"/>
          </p:nvPr>
        </p:nvSpPr>
        <p:spPr>
          <a:xfrm rot="16200000">
            <a:off x="10510429" y="3987800"/>
            <a:ext cx="2367281" cy="487680"/>
          </a:xfrm>
          <a:prstGeom prst="rect">
            <a:avLst/>
          </a:prstGeo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02B62"/>
              </a:solidFill>
              <a:effectLst/>
              <a:uLnTx/>
              <a:uFillTx/>
              <a:latin typeface="Arial"/>
              <a:ea typeface="+mn-ea"/>
              <a:cs typeface="+mn-cs"/>
            </a:endParaRPr>
          </a:p>
        </p:txBody>
      </p:sp>
      <p:sp>
        <p:nvSpPr>
          <p:cNvPr id="6" name="Slide Number Placeholder 17"/>
          <p:cNvSpPr>
            <a:spLocks noGrp="1"/>
          </p:cNvSpPr>
          <p:nvPr>
            <p:ph type="sldNum" sz="quarter" idx="12"/>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990FFAD-281E-4C7B-AC58-817D6C5B3259}" type="slidenum">
              <a:rPr kumimoji="0" lang="en-US" sz="1800" b="0" i="0" u="none" strike="noStrike" kern="1200" cap="none" spc="0" normalizeH="0" baseline="0" noProof="0">
                <a:ln>
                  <a:noFill/>
                </a:ln>
                <a:solidFill>
                  <a:srgbClr val="102B62"/>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srgbClr val="102B62"/>
              </a:solidFill>
              <a:effectLst/>
              <a:uLnTx/>
              <a:uFillTx/>
              <a:latin typeface="Arial"/>
              <a:ea typeface="+mn-ea"/>
              <a:cs typeface="+mn-cs"/>
            </a:endParaRPr>
          </a:p>
        </p:txBody>
      </p:sp>
    </p:spTree>
    <p:extLst>
      <p:ext uri="{BB962C8B-B14F-4D97-AF65-F5344CB8AC3E}">
        <p14:creationId xmlns:p14="http://schemas.microsoft.com/office/powerpoint/2010/main" val="3106251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365376"/>
            <a:ext cx="10363200" cy="1470025"/>
          </a:xfrm>
        </p:spPr>
        <p:txBody>
          <a:bodyPr>
            <a:normAutofit/>
          </a:bodyPr>
          <a:lstStyle>
            <a:lvl1pPr algn="ctr">
              <a:defRPr sz="3200" b="1">
                <a:solidFill>
                  <a:srgbClr val="102B62"/>
                </a:solidFill>
              </a:defRPr>
            </a:lvl1pPr>
          </a:lstStyle>
          <a:p>
            <a:r>
              <a:rPr lang="en-US" dirty="0"/>
              <a:t>Title, Arial Bold, 32 </a:t>
            </a:r>
            <a:r>
              <a:rPr lang="en-US" dirty="0" err="1"/>
              <a:t>pt</a:t>
            </a:r>
            <a:endParaRPr lang="en-US" dirty="0"/>
          </a:p>
        </p:txBody>
      </p:sp>
      <p:sp>
        <p:nvSpPr>
          <p:cNvPr id="3" name="Subtitle 2"/>
          <p:cNvSpPr>
            <a:spLocks noGrp="1"/>
          </p:cNvSpPr>
          <p:nvPr>
            <p:ph type="subTitle" idx="1" hasCustomPrompt="1"/>
          </p:nvPr>
        </p:nvSpPr>
        <p:spPr>
          <a:xfrm>
            <a:off x="2012430" y="4326709"/>
            <a:ext cx="8534400" cy="1752600"/>
          </a:xfrm>
        </p:spPr>
        <p:txBody>
          <a:bodyPr>
            <a:normAutofit/>
          </a:bodyPr>
          <a:lstStyle>
            <a:lvl1pPr marL="0" indent="0" algn="ctr">
              <a:buNone/>
              <a:defRPr sz="2400" b="0" baseline="0">
                <a:solidFill>
                  <a:srgbClr val="102B6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Presenter Name</a:t>
            </a:r>
            <a:br>
              <a:rPr lang="en-US" dirty="0"/>
            </a:br>
            <a:r>
              <a:rPr lang="en-US" dirty="0"/>
              <a:t>Month DD, YYYY</a:t>
            </a: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45601" y="397218"/>
            <a:ext cx="2624732" cy="1133132"/>
          </a:xfrm>
          <a:prstGeom prst="rect">
            <a:avLst/>
          </a:prstGeom>
        </p:spPr>
      </p:pic>
      <p:pic>
        <p:nvPicPr>
          <p:cNvPr id="9" name="Picture 8" descr="Department of Health and Human Services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800" y="88900"/>
            <a:ext cx="1625600" cy="1625600"/>
          </a:xfrm>
          <a:prstGeom prst="rect">
            <a:avLst/>
          </a:prstGeom>
        </p:spPr>
      </p:pic>
      <p:pic>
        <p:nvPicPr>
          <p:cNvPr id="10" name="Picture 9" descr="Assistant Secretary for Preparedness and Response logo"/>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245601" y="584200"/>
            <a:ext cx="2624732" cy="655467"/>
          </a:xfrm>
          <a:prstGeom prst="rect">
            <a:avLst/>
          </a:prstGeom>
        </p:spPr>
      </p:pic>
      <p:pic>
        <p:nvPicPr>
          <p:cNvPr id="11" name="Picture 10"/>
          <p:cNvPicPr>
            <a:picLocks noChangeAspect="1"/>
          </p:cNvPicPr>
          <p:nvPr/>
        </p:nvPicPr>
        <p:blipFill>
          <a:blip r:embed="rId5"/>
          <a:stretch>
            <a:fillRect/>
          </a:stretch>
        </p:blipFill>
        <p:spPr>
          <a:xfrm>
            <a:off x="1" y="2"/>
            <a:ext cx="12263847" cy="1636005"/>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effectLst>
            <a:outerShdw blurRad="50800" dist="38100" dir="8100000" algn="tr" rotWithShape="0">
              <a:prstClr val="black">
                <a:alpha val="40000"/>
              </a:prstClr>
            </a:outerShdw>
          </a:effectLst>
        </p:spPr>
      </p:pic>
      <p:pic>
        <p:nvPicPr>
          <p:cNvPr id="12" name="Picture 11"/>
          <p:cNvPicPr>
            <a:picLocks noChangeAspect="1"/>
          </p:cNvPicPr>
          <p:nvPr/>
        </p:nvPicPr>
        <p:blipFill>
          <a:blip r:embed="rId6"/>
          <a:stretch>
            <a:fillRect/>
          </a:stretch>
        </p:blipFill>
        <p:spPr>
          <a:xfrm>
            <a:off x="515507" y="100837"/>
            <a:ext cx="1852701" cy="1844681"/>
          </a:xfrm>
          <a:prstGeom prst="rect">
            <a:avLst/>
          </a:prstGeom>
          <a:effectLst>
            <a:outerShdw blurRad="50800" dist="38100" dir="8100000" algn="tr" rotWithShape="0">
              <a:prstClr val="black">
                <a:alpha val="40000"/>
              </a:prstClr>
            </a:outerShdw>
          </a:effectLst>
        </p:spPr>
      </p:pic>
      <p:sp>
        <p:nvSpPr>
          <p:cNvPr id="13" name="Title 1"/>
          <p:cNvSpPr txBox="1">
            <a:spLocks/>
          </p:cNvSpPr>
          <p:nvPr/>
        </p:nvSpPr>
        <p:spPr>
          <a:xfrm>
            <a:off x="1930400" y="378246"/>
            <a:ext cx="10468563" cy="1567272"/>
          </a:xfrm>
          <a:prstGeom prst="rect">
            <a:avLst/>
          </a:prstGeom>
        </p:spPr>
        <p:txBody>
          <a:bodyPr vert="horz" lIns="162560" tIns="81280" rIns="162560" bIns="8128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81276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533"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Tahoma" panose="020B0604030504040204" pitchFamily="34" charset="0"/>
                <a:cs typeface="Times New Roman" panose="02020603050405020304" pitchFamily="18" charset="0"/>
              </a:rPr>
              <a:t>OFFICE OF THE ASSISTANT SECRETARY FOR HEALTH</a:t>
            </a:r>
          </a:p>
        </p:txBody>
      </p:sp>
      <p:pic>
        <p:nvPicPr>
          <p:cNvPr id="6" name="Picture 5"/>
          <p:cNvPicPr>
            <a:picLocks noChangeAspect="1"/>
          </p:cNvPicPr>
          <p:nvPr userDrawn="1"/>
        </p:nvPicPr>
        <p:blipFill>
          <a:blip r:embed="rId7"/>
          <a:stretch>
            <a:fillRect/>
          </a:stretch>
        </p:blipFill>
        <p:spPr>
          <a:xfrm>
            <a:off x="9649558" y="4451663"/>
            <a:ext cx="1968715" cy="1968715"/>
          </a:xfrm>
          <a:prstGeom prst="rect">
            <a:avLst/>
          </a:prstGeom>
        </p:spPr>
      </p:pic>
    </p:spTree>
    <p:extLst>
      <p:ext uri="{BB962C8B-B14F-4D97-AF65-F5344CB8AC3E}">
        <p14:creationId xmlns:p14="http://schemas.microsoft.com/office/powerpoint/2010/main" val="293784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b="1" baseline="0">
                <a:solidFill>
                  <a:srgbClr val="102B62"/>
                </a:solidFill>
              </a:defRPr>
            </a:lvl1pPr>
          </a:lstStyle>
          <a:p>
            <a:r>
              <a:rPr lang="en-US" dirty="0"/>
              <a:t>DIFFERENT TITLE PER SLIDE, ARIAL 36 PT</a:t>
            </a:r>
          </a:p>
        </p:txBody>
      </p:sp>
      <p:sp>
        <p:nvSpPr>
          <p:cNvPr id="3" name="Content Placeholder 2"/>
          <p:cNvSpPr>
            <a:spLocks noGrp="1"/>
          </p:cNvSpPr>
          <p:nvPr>
            <p:ph idx="1" hasCustomPrompt="1"/>
          </p:nvPr>
        </p:nvSpPr>
        <p:spPr>
          <a:xfrm>
            <a:off x="609600" y="1498601"/>
            <a:ext cx="10972800" cy="4368799"/>
          </a:xfrm>
        </p:spPr>
        <p:txBody>
          <a:bodyPr/>
          <a:lstStyle>
            <a:lvl1pPr marL="457189" indent="-457189">
              <a:buSzPct val="125000"/>
              <a:buFont typeface="Arial" panose="020B0604020202020204" pitchFamily="34" charset="0"/>
              <a:buChar char="•"/>
              <a:defRPr sz="3200">
                <a:solidFill>
                  <a:srgbClr val="102B62"/>
                </a:solidFill>
              </a:defRPr>
            </a:lvl1pPr>
            <a:lvl2pPr marL="990575" indent="-380990">
              <a:buFont typeface="Wingdings" panose="05000000000000000000" pitchFamily="2" charset="2"/>
              <a:buChar char="§"/>
              <a:defRPr sz="2800">
                <a:solidFill>
                  <a:srgbClr val="102B62"/>
                </a:solidFill>
              </a:defRPr>
            </a:lvl2pPr>
            <a:lvl3pPr marL="1523962" indent="-304792">
              <a:buFont typeface="Courier New" panose="02070309020205020404" pitchFamily="49" charset="0"/>
              <a:buChar char="o"/>
              <a:defRPr sz="2400">
                <a:solidFill>
                  <a:srgbClr val="102B62"/>
                </a:solidFill>
              </a:defRPr>
            </a:lvl3pPr>
          </a:lstStyle>
          <a:p>
            <a:pPr lvl="0"/>
            <a:r>
              <a:rPr lang="en-US" dirty="0"/>
              <a:t>Click to edit Master text styles</a:t>
            </a:r>
          </a:p>
          <a:p>
            <a:pPr lvl="1"/>
            <a:r>
              <a:rPr lang="en-US" dirty="0"/>
              <a:t>Second level</a:t>
            </a:r>
          </a:p>
          <a:p>
            <a:pPr lvl="2"/>
            <a:r>
              <a:rPr lang="en-US" dirty="0"/>
              <a:t>Third level</a:t>
            </a:r>
          </a:p>
          <a:p>
            <a:pPr lvl="0"/>
            <a:endParaRPr lang="en-US" dirty="0"/>
          </a:p>
          <a:p>
            <a:pPr lvl="2"/>
            <a:endParaRPr lang="en-US" dirty="0"/>
          </a:p>
          <a:p>
            <a:pPr lvl="2"/>
            <a:endParaRPr lang="en-US" dirty="0"/>
          </a:p>
        </p:txBody>
      </p:sp>
      <p:sp>
        <p:nvSpPr>
          <p:cNvPr id="8" name="Slide Number Placeholder 5"/>
          <p:cNvSpPr txBox="1">
            <a:spLocks/>
          </p:cNvSpPr>
          <p:nvPr userDrawn="1"/>
        </p:nvSpPr>
        <p:spPr>
          <a:xfrm>
            <a:off x="10972800" y="6375401"/>
            <a:ext cx="711200" cy="259316"/>
          </a:xfrm>
          <a:prstGeom prst="rect">
            <a:avLst/>
          </a:prstGeom>
        </p:spPr>
        <p:txBody>
          <a:bodyPr vert="horz" lIns="121920" tIns="60960" rIns="121920" bIns="6096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5E4B45-3C0D-4DB7-A4A8-89FEB5CAB5B2}" type="slidenum">
              <a:rPr lang="en-US" sz="1333" smtClean="0">
                <a:solidFill>
                  <a:schemeClr val="bg1"/>
                </a:solidFill>
              </a:rPr>
              <a:pPr/>
              <a:t>‹#›</a:t>
            </a:fld>
            <a:endParaRPr lang="en-US" sz="1333" dirty="0">
              <a:solidFill>
                <a:schemeClr val="bg1"/>
              </a:solidFill>
            </a:endParaRPr>
          </a:p>
        </p:txBody>
      </p:sp>
      <p:cxnSp>
        <p:nvCxnSpPr>
          <p:cNvPr id="6" name="Straight Connector 5"/>
          <p:cNvCxnSpPr/>
          <p:nvPr userDrawn="1"/>
        </p:nvCxnSpPr>
        <p:spPr>
          <a:xfrm>
            <a:off x="450938" y="5913720"/>
            <a:ext cx="11240021" cy="0"/>
          </a:xfrm>
          <a:prstGeom prst="line">
            <a:avLst/>
          </a:prstGeom>
          <a:ln w="28575">
            <a:solidFill>
              <a:srgbClr val="001D78"/>
            </a:solidFill>
          </a:ln>
          <a:effectLst/>
        </p:spPr>
        <p:style>
          <a:lnRef idx="3">
            <a:schemeClr val="accent5"/>
          </a:lnRef>
          <a:fillRef idx="0">
            <a:schemeClr val="accent5"/>
          </a:fillRef>
          <a:effectRef idx="2">
            <a:schemeClr val="accent5"/>
          </a:effectRef>
          <a:fontRef idx="minor">
            <a:schemeClr val="tx1"/>
          </a:fontRef>
        </p:style>
      </p:cxnSp>
      <p:grpSp>
        <p:nvGrpSpPr>
          <p:cNvPr id="4" name="Group 3"/>
          <p:cNvGrpSpPr/>
          <p:nvPr userDrawn="1"/>
        </p:nvGrpSpPr>
        <p:grpSpPr>
          <a:xfrm>
            <a:off x="488262" y="5980023"/>
            <a:ext cx="6557482" cy="729672"/>
            <a:chOff x="450938" y="5980023"/>
            <a:chExt cx="6557482" cy="729672"/>
          </a:xfrm>
        </p:grpSpPr>
        <p:sp>
          <p:nvSpPr>
            <p:cNvPr id="13" name="TextBox 12">
              <a:extLst>
                <a:ext uri="{FF2B5EF4-FFF2-40B4-BE49-F238E27FC236}">
                  <a16:creationId xmlns:a16="http://schemas.microsoft.com/office/drawing/2014/main" id="{02A808B7-C663-444D-8554-2EB12485EF0B}"/>
                </a:ext>
              </a:extLst>
            </p:cNvPr>
            <p:cNvSpPr txBox="1"/>
            <p:nvPr userDrawn="1"/>
          </p:nvSpPr>
          <p:spPr>
            <a:xfrm>
              <a:off x="1304933" y="6152058"/>
              <a:ext cx="2817427" cy="215444"/>
            </a:xfrm>
            <a:prstGeom prst="rect">
              <a:avLst/>
            </a:prstGeom>
            <a:noFill/>
          </p:spPr>
          <p:txBody>
            <a:bodyPr wrap="square" rtlCol="0">
              <a:spAutoFit/>
            </a:bodyPr>
            <a:lstStyle/>
            <a:p>
              <a:pPr algn="l"/>
              <a:r>
                <a:rPr lang="en-US" sz="800" spc="600" dirty="0">
                  <a:solidFill>
                    <a:srgbClr val="00277E"/>
                  </a:solidFill>
                  <a:latin typeface="Times New Roman" panose="02020603050405020304" pitchFamily="18" charset="0"/>
                  <a:cs typeface="Times New Roman" panose="02020603050405020304" pitchFamily="18" charset="0"/>
                </a:rPr>
                <a:t>OFFICE OF THE</a:t>
              </a:r>
            </a:p>
          </p:txBody>
        </p:sp>
        <p:sp>
          <p:nvSpPr>
            <p:cNvPr id="14" name="TextBox 13">
              <a:extLst>
                <a:ext uri="{FF2B5EF4-FFF2-40B4-BE49-F238E27FC236}">
                  <a16:creationId xmlns:a16="http://schemas.microsoft.com/office/drawing/2014/main" id="{B2A9E0A1-7231-47F2-8D67-24CB2FFF3917}"/>
                </a:ext>
              </a:extLst>
            </p:cNvPr>
            <p:cNvSpPr txBox="1"/>
            <p:nvPr userDrawn="1"/>
          </p:nvSpPr>
          <p:spPr>
            <a:xfrm>
              <a:off x="1299741" y="6344859"/>
              <a:ext cx="5708679" cy="253916"/>
            </a:xfrm>
            <a:prstGeom prst="rect">
              <a:avLst/>
            </a:prstGeom>
            <a:noFill/>
          </p:spPr>
          <p:txBody>
            <a:bodyPr wrap="square" rtlCol="0">
              <a:spAutoFit/>
            </a:bodyPr>
            <a:lstStyle/>
            <a:p>
              <a:pPr algn="l"/>
              <a:r>
                <a:rPr lang="en-US" sz="1050" b="1" spc="300" dirty="0">
                  <a:solidFill>
                    <a:srgbClr val="00277E"/>
                  </a:solidFill>
                  <a:latin typeface="Times New Roman" panose="02020603050405020304" pitchFamily="18" charset="0"/>
                  <a:cs typeface="Times New Roman" panose="02020603050405020304" pitchFamily="18" charset="0"/>
                </a:rPr>
                <a:t>ASSISTANT SECRETARY FOR HEALTH</a:t>
              </a:r>
            </a:p>
          </p:txBody>
        </p:sp>
        <p:pic>
          <p:nvPicPr>
            <p:cNvPr id="5" name="Picture 4"/>
            <p:cNvPicPr>
              <a:picLocks noChangeAspect="1"/>
            </p:cNvPicPr>
            <p:nvPr userDrawn="1"/>
          </p:nvPicPr>
          <p:blipFill>
            <a:blip r:embed="rId2"/>
            <a:stretch>
              <a:fillRect/>
            </a:stretch>
          </p:blipFill>
          <p:spPr>
            <a:xfrm>
              <a:off x="450938" y="5980023"/>
              <a:ext cx="729672" cy="729672"/>
            </a:xfrm>
            <a:prstGeom prst="rect">
              <a:avLst/>
            </a:prstGeom>
          </p:spPr>
        </p:pic>
      </p:grpSp>
      <p:pic>
        <p:nvPicPr>
          <p:cNvPr id="7" name="Picture 6"/>
          <p:cNvPicPr>
            <a:picLocks noChangeAspect="1"/>
          </p:cNvPicPr>
          <p:nvPr userDrawn="1"/>
        </p:nvPicPr>
        <p:blipFill>
          <a:blip r:embed="rId3"/>
          <a:stretch>
            <a:fillRect/>
          </a:stretch>
        </p:blipFill>
        <p:spPr>
          <a:xfrm>
            <a:off x="10566400" y="5980023"/>
            <a:ext cx="1278045" cy="808234"/>
          </a:xfrm>
          <a:prstGeom prst="rect">
            <a:avLst/>
          </a:prstGeom>
        </p:spPr>
      </p:pic>
    </p:spTree>
    <p:extLst>
      <p:ext uri="{BB962C8B-B14F-4D97-AF65-F5344CB8AC3E}">
        <p14:creationId xmlns:p14="http://schemas.microsoft.com/office/powerpoint/2010/main" val="1625424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800" b="1">
                <a:solidFill>
                  <a:srgbClr val="102B62"/>
                </a:solidFill>
              </a:defRPr>
            </a:lvl1pPr>
          </a:lstStyle>
          <a:p>
            <a:r>
              <a:rPr lang="en-US" dirty="0"/>
              <a:t>DIFFERENT TITLE PER SLIDE, ARIAL 28 PT</a:t>
            </a:r>
          </a:p>
        </p:txBody>
      </p:sp>
      <p:sp>
        <p:nvSpPr>
          <p:cNvPr id="3" name="Content Placeholder 2"/>
          <p:cNvSpPr>
            <a:spLocks noGrp="1"/>
          </p:cNvSpPr>
          <p:nvPr>
            <p:ph sz="half" idx="1"/>
          </p:nvPr>
        </p:nvSpPr>
        <p:spPr>
          <a:xfrm>
            <a:off x="609600" y="1498600"/>
            <a:ext cx="5384800" cy="4368800"/>
          </a:xfrm>
        </p:spPr>
        <p:txBody>
          <a:bodyPr/>
          <a:lstStyle>
            <a:lvl1pPr marL="457189" indent="-457189">
              <a:buFont typeface="Arial" panose="020B0604020202020204" pitchFamily="34" charset="0"/>
              <a:buChar char="•"/>
              <a:defRPr sz="2200">
                <a:solidFill>
                  <a:srgbClr val="102B62"/>
                </a:solidFill>
              </a:defRPr>
            </a:lvl1pPr>
            <a:lvl2pPr marL="990575" indent="-380990">
              <a:buFont typeface="Wingdings" panose="05000000000000000000" pitchFamily="2" charset="2"/>
              <a:buChar char="§"/>
              <a:defRPr sz="2000">
                <a:solidFill>
                  <a:srgbClr val="102B62"/>
                </a:solidFill>
              </a:defRPr>
            </a:lvl2pPr>
            <a:lvl3pPr marL="1523962" indent="-304792">
              <a:buFont typeface="Wingdings" panose="05000000000000000000" pitchFamily="2" charset="2"/>
              <a:buChar char="ü"/>
              <a:defRPr sz="1800">
                <a:solidFill>
                  <a:srgbClr val="102B62"/>
                </a:solidFill>
              </a:defRPr>
            </a:lvl3pPr>
            <a:lvl4pPr>
              <a:defRPr sz="2400">
                <a:solidFill>
                  <a:srgbClr val="002060"/>
                </a:solidFill>
              </a:defRPr>
            </a:lvl4pPr>
            <a:lvl5pPr>
              <a:defRPr sz="2400">
                <a:solidFill>
                  <a:srgbClr val="002060"/>
                </a:solidFil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97600" y="1498600"/>
            <a:ext cx="5384800" cy="4368800"/>
          </a:xfrm>
        </p:spPr>
        <p:txBody>
          <a:bodyPr>
            <a:normAutofit/>
          </a:bodyPr>
          <a:lstStyle>
            <a:lvl1pPr marL="457189" indent="-457189" algn="l" defTabSz="1219170" rtl="0" eaLnBrk="1" latinLnBrk="0" hangingPunct="1">
              <a:spcBef>
                <a:spcPct val="20000"/>
              </a:spcBef>
              <a:buFont typeface="Arial" panose="020B0604020202020204" pitchFamily="34" charset="0"/>
              <a:buChar char="•"/>
              <a:defRPr lang="en-US" sz="2200" kern="1200" dirty="0" smtClean="0">
                <a:solidFill>
                  <a:srgbClr val="102B62"/>
                </a:solidFill>
                <a:latin typeface="+mn-lt"/>
                <a:ea typeface="+mn-ea"/>
                <a:cs typeface="+mn-cs"/>
              </a:defRPr>
            </a:lvl1pPr>
            <a:lvl2pPr marL="1066773" indent="-457189" algn="l" defTabSz="1219170" rtl="0" eaLnBrk="1" latinLnBrk="0" hangingPunct="1">
              <a:spcBef>
                <a:spcPct val="20000"/>
              </a:spcBef>
              <a:buFont typeface="Wingdings" panose="05000000000000000000" pitchFamily="2" charset="2"/>
              <a:buChar char="§"/>
              <a:defRPr lang="en-US" sz="2000" kern="1200" dirty="0" smtClean="0">
                <a:solidFill>
                  <a:srgbClr val="102B62"/>
                </a:solidFill>
                <a:latin typeface="+mn-lt"/>
                <a:ea typeface="+mn-ea"/>
                <a:cs typeface="+mn-cs"/>
              </a:defRPr>
            </a:lvl2pPr>
            <a:lvl3pPr marL="1523962" indent="-304792" algn="l" defTabSz="1219170" rtl="0" eaLnBrk="1" latinLnBrk="0" hangingPunct="1">
              <a:spcBef>
                <a:spcPct val="20000"/>
              </a:spcBef>
              <a:buFont typeface="Wingdings" panose="05000000000000000000" pitchFamily="2" charset="2"/>
              <a:buChar char="ü"/>
              <a:defRPr lang="en-US" sz="1800" kern="1200" dirty="0" smtClean="0">
                <a:solidFill>
                  <a:srgbClr val="102B62"/>
                </a:solidFill>
                <a:latin typeface="+mn-lt"/>
                <a:ea typeface="+mn-ea"/>
                <a:cs typeface="+mn-cs"/>
              </a:defRPr>
            </a:lvl3pPr>
            <a:lvl4pPr>
              <a:defRPr sz="2400">
                <a:solidFill>
                  <a:srgbClr val="002060"/>
                </a:solidFill>
              </a:defRPr>
            </a:lvl4pPr>
            <a:lvl5pPr>
              <a:defRPr sz="2400">
                <a:solidFill>
                  <a:srgbClr val="002060"/>
                </a:solidFil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p:txBody>
      </p:sp>
      <p:sp>
        <p:nvSpPr>
          <p:cNvPr id="9" name="Slide Number Placeholder 5"/>
          <p:cNvSpPr txBox="1">
            <a:spLocks/>
          </p:cNvSpPr>
          <p:nvPr userDrawn="1"/>
        </p:nvSpPr>
        <p:spPr>
          <a:xfrm>
            <a:off x="10972800" y="6375401"/>
            <a:ext cx="711200" cy="259316"/>
          </a:xfrm>
          <a:prstGeom prst="rect">
            <a:avLst/>
          </a:prstGeom>
        </p:spPr>
        <p:txBody>
          <a:bodyPr vert="horz" lIns="121920" tIns="60960" rIns="121920" bIns="6096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5E4B45-3C0D-4DB7-A4A8-89FEB5CAB5B2}" type="slidenum">
              <a:rPr lang="en-US" sz="1333" smtClean="0">
                <a:solidFill>
                  <a:schemeClr val="bg1"/>
                </a:solidFill>
              </a:rPr>
              <a:pPr/>
              <a:t>‹#›</a:t>
            </a:fld>
            <a:endParaRPr lang="en-US" sz="1333" dirty="0">
              <a:solidFill>
                <a:schemeClr val="bg1"/>
              </a:solidFill>
            </a:endParaRPr>
          </a:p>
        </p:txBody>
      </p:sp>
      <p:cxnSp>
        <p:nvCxnSpPr>
          <p:cNvPr id="12" name="Straight Connector 11"/>
          <p:cNvCxnSpPr/>
          <p:nvPr userDrawn="1"/>
        </p:nvCxnSpPr>
        <p:spPr>
          <a:xfrm>
            <a:off x="450938" y="5913720"/>
            <a:ext cx="11240021" cy="0"/>
          </a:xfrm>
          <a:prstGeom prst="line">
            <a:avLst/>
          </a:prstGeom>
          <a:ln w="28575">
            <a:solidFill>
              <a:srgbClr val="001D78"/>
            </a:solidFill>
          </a:ln>
          <a:effectLst/>
        </p:spPr>
        <p:style>
          <a:lnRef idx="3">
            <a:schemeClr val="accent5"/>
          </a:lnRef>
          <a:fillRef idx="0">
            <a:schemeClr val="accent5"/>
          </a:fillRef>
          <a:effectRef idx="2">
            <a:schemeClr val="accent5"/>
          </a:effectRef>
          <a:fontRef idx="minor">
            <a:schemeClr val="tx1"/>
          </a:fontRef>
        </p:style>
      </p:cxnSp>
      <p:grpSp>
        <p:nvGrpSpPr>
          <p:cNvPr id="11" name="Group 10"/>
          <p:cNvGrpSpPr/>
          <p:nvPr userDrawn="1"/>
        </p:nvGrpSpPr>
        <p:grpSpPr>
          <a:xfrm>
            <a:off x="488262" y="5980023"/>
            <a:ext cx="6557482" cy="729672"/>
            <a:chOff x="450938" y="5980023"/>
            <a:chExt cx="6557482" cy="729672"/>
          </a:xfrm>
        </p:grpSpPr>
        <p:sp>
          <p:nvSpPr>
            <p:cNvPr id="13" name="TextBox 12">
              <a:extLst>
                <a:ext uri="{FF2B5EF4-FFF2-40B4-BE49-F238E27FC236}">
                  <a16:creationId xmlns:a16="http://schemas.microsoft.com/office/drawing/2014/main" id="{02A808B7-C663-444D-8554-2EB12485EF0B}"/>
                </a:ext>
              </a:extLst>
            </p:cNvPr>
            <p:cNvSpPr txBox="1"/>
            <p:nvPr userDrawn="1"/>
          </p:nvSpPr>
          <p:spPr>
            <a:xfrm>
              <a:off x="1304933" y="6152058"/>
              <a:ext cx="2817427" cy="215444"/>
            </a:xfrm>
            <a:prstGeom prst="rect">
              <a:avLst/>
            </a:prstGeom>
            <a:noFill/>
          </p:spPr>
          <p:txBody>
            <a:bodyPr wrap="square" rtlCol="0">
              <a:spAutoFit/>
            </a:bodyPr>
            <a:lstStyle/>
            <a:p>
              <a:pPr algn="l"/>
              <a:r>
                <a:rPr lang="en-US" sz="800" spc="600" dirty="0">
                  <a:solidFill>
                    <a:srgbClr val="00277E"/>
                  </a:solidFill>
                  <a:latin typeface="Times New Roman" panose="02020603050405020304" pitchFamily="18" charset="0"/>
                  <a:cs typeface="Times New Roman" panose="02020603050405020304" pitchFamily="18" charset="0"/>
                </a:rPr>
                <a:t>OFFICE OF THE</a:t>
              </a:r>
            </a:p>
          </p:txBody>
        </p:sp>
        <p:sp>
          <p:nvSpPr>
            <p:cNvPr id="16" name="TextBox 15">
              <a:extLst>
                <a:ext uri="{FF2B5EF4-FFF2-40B4-BE49-F238E27FC236}">
                  <a16:creationId xmlns:a16="http://schemas.microsoft.com/office/drawing/2014/main" id="{B2A9E0A1-7231-47F2-8D67-24CB2FFF3917}"/>
                </a:ext>
              </a:extLst>
            </p:cNvPr>
            <p:cNvSpPr txBox="1"/>
            <p:nvPr userDrawn="1"/>
          </p:nvSpPr>
          <p:spPr>
            <a:xfrm>
              <a:off x="1299741" y="6344859"/>
              <a:ext cx="5708679" cy="253916"/>
            </a:xfrm>
            <a:prstGeom prst="rect">
              <a:avLst/>
            </a:prstGeom>
            <a:noFill/>
          </p:spPr>
          <p:txBody>
            <a:bodyPr wrap="square" rtlCol="0">
              <a:spAutoFit/>
            </a:bodyPr>
            <a:lstStyle/>
            <a:p>
              <a:pPr algn="l"/>
              <a:r>
                <a:rPr lang="en-US" sz="1050" b="1" spc="300" dirty="0">
                  <a:solidFill>
                    <a:srgbClr val="00277E"/>
                  </a:solidFill>
                  <a:latin typeface="Times New Roman" panose="02020603050405020304" pitchFamily="18" charset="0"/>
                  <a:cs typeface="Times New Roman" panose="02020603050405020304" pitchFamily="18" charset="0"/>
                </a:rPr>
                <a:t>ASSISTANT SECRETARY FOR HEALTH</a:t>
              </a:r>
            </a:p>
          </p:txBody>
        </p:sp>
        <p:pic>
          <p:nvPicPr>
            <p:cNvPr id="17" name="Picture 16"/>
            <p:cNvPicPr>
              <a:picLocks noChangeAspect="1"/>
            </p:cNvPicPr>
            <p:nvPr userDrawn="1"/>
          </p:nvPicPr>
          <p:blipFill>
            <a:blip r:embed="rId2"/>
            <a:stretch>
              <a:fillRect/>
            </a:stretch>
          </p:blipFill>
          <p:spPr>
            <a:xfrm>
              <a:off x="450938" y="5980023"/>
              <a:ext cx="729672" cy="729672"/>
            </a:xfrm>
            <a:prstGeom prst="rect">
              <a:avLst/>
            </a:prstGeom>
          </p:spPr>
        </p:pic>
      </p:grpSp>
      <p:pic>
        <p:nvPicPr>
          <p:cNvPr id="14" name="Picture 13"/>
          <p:cNvPicPr>
            <a:picLocks noChangeAspect="1"/>
          </p:cNvPicPr>
          <p:nvPr userDrawn="1"/>
        </p:nvPicPr>
        <p:blipFill>
          <a:blip r:embed="rId3"/>
          <a:stretch>
            <a:fillRect/>
          </a:stretch>
        </p:blipFill>
        <p:spPr>
          <a:xfrm>
            <a:off x="10566400" y="5980023"/>
            <a:ext cx="1278045" cy="808234"/>
          </a:xfrm>
          <a:prstGeom prst="rect">
            <a:avLst/>
          </a:prstGeom>
        </p:spPr>
      </p:pic>
    </p:spTree>
    <p:extLst>
      <p:ext uri="{BB962C8B-B14F-4D97-AF65-F5344CB8AC3E}">
        <p14:creationId xmlns:p14="http://schemas.microsoft.com/office/powerpoint/2010/main" val="3860450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800" b="1">
                <a:solidFill>
                  <a:srgbClr val="102B62"/>
                </a:solidFill>
              </a:defRPr>
            </a:lvl1pPr>
          </a:lstStyle>
          <a:p>
            <a:r>
              <a:rPr lang="en-US" dirty="0"/>
              <a:t>DIFFERENT TITLE PER SLIDE, ARIAL 28 PT</a:t>
            </a:r>
          </a:p>
        </p:txBody>
      </p:sp>
      <p:sp>
        <p:nvSpPr>
          <p:cNvPr id="7" name="Slide Number Placeholder 5"/>
          <p:cNvSpPr txBox="1">
            <a:spLocks/>
          </p:cNvSpPr>
          <p:nvPr/>
        </p:nvSpPr>
        <p:spPr>
          <a:xfrm>
            <a:off x="10972800" y="6375401"/>
            <a:ext cx="711200" cy="259316"/>
          </a:xfrm>
          <a:prstGeom prst="rect">
            <a:avLst/>
          </a:prstGeom>
        </p:spPr>
        <p:txBody>
          <a:bodyPr vert="horz" lIns="121920" tIns="60960" rIns="121920" bIns="6096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5E4B45-3C0D-4DB7-A4A8-89FEB5CAB5B2}" type="slidenum">
              <a:rPr lang="en-US" sz="1333" smtClean="0">
                <a:solidFill>
                  <a:schemeClr val="bg1"/>
                </a:solidFill>
              </a:rPr>
              <a:pPr/>
              <a:t>‹#›</a:t>
            </a:fld>
            <a:endParaRPr lang="en-US" sz="1333" dirty="0">
              <a:solidFill>
                <a:schemeClr val="bg1"/>
              </a:solidFill>
            </a:endParaRPr>
          </a:p>
        </p:txBody>
      </p:sp>
      <p:pic>
        <p:nvPicPr>
          <p:cNvPr id="11" name="Picture 10" descr="Assistant Secretary for Preparedness and Response logo"/>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6400" y="6273800"/>
            <a:ext cx="1627376" cy="406400"/>
          </a:xfrm>
          <a:prstGeom prst="rect">
            <a:avLst/>
          </a:prstGeom>
        </p:spPr>
      </p:pic>
      <p:cxnSp>
        <p:nvCxnSpPr>
          <p:cNvPr id="15" name="Straight Connector 14"/>
          <p:cNvCxnSpPr/>
          <p:nvPr userDrawn="1"/>
        </p:nvCxnSpPr>
        <p:spPr>
          <a:xfrm>
            <a:off x="450938" y="5913720"/>
            <a:ext cx="11240021" cy="0"/>
          </a:xfrm>
          <a:prstGeom prst="line">
            <a:avLst/>
          </a:prstGeom>
          <a:ln w="28575">
            <a:solidFill>
              <a:srgbClr val="001D78"/>
            </a:solidFill>
          </a:ln>
          <a:effectLst/>
        </p:spPr>
        <p:style>
          <a:lnRef idx="3">
            <a:schemeClr val="accent5"/>
          </a:lnRef>
          <a:fillRef idx="0">
            <a:schemeClr val="accent5"/>
          </a:fillRef>
          <a:effectRef idx="2">
            <a:schemeClr val="accent5"/>
          </a:effectRef>
          <a:fontRef idx="minor">
            <a:schemeClr val="tx1"/>
          </a:fontRef>
        </p:style>
      </p:cxnSp>
      <p:grpSp>
        <p:nvGrpSpPr>
          <p:cNvPr id="12" name="Group 11"/>
          <p:cNvGrpSpPr/>
          <p:nvPr userDrawn="1"/>
        </p:nvGrpSpPr>
        <p:grpSpPr>
          <a:xfrm>
            <a:off x="478931" y="5980023"/>
            <a:ext cx="6557482" cy="729672"/>
            <a:chOff x="450938" y="5980023"/>
            <a:chExt cx="6557482" cy="729672"/>
          </a:xfrm>
        </p:grpSpPr>
        <p:sp>
          <p:nvSpPr>
            <p:cNvPr id="13" name="TextBox 12">
              <a:extLst>
                <a:ext uri="{FF2B5EF4-FFF2-40B4-BE49-F238E27FC236}">
                  <a16:creationId xmlns:a16="http://schemas.microsoft.com/office/drawing/2014/main" id="{02A808B7-C663-444D-8554-2EB12485EF0B}"/>
                </a:ext>
              </a:extLst>
            </p:cNvPr>
            <p:cNvSpPr txBox="1"/>
            <p:nvPr userDrawn="1"/>
          </p:nvSpPr>
          <p:spPr>
            <a:xfrm>
              <a:off x="1304933" y="6152058"/>
              <a:ext cx="2817427" cy="215444"/>
            </a:xfrm>
            <a:prstGeom prst="rect">
              <a:avLst/>
            </a:prstGeom>
            <a:noFill/>
          </p:spPr>
          <p:txBody>
            <a:bodyPr wrap="square" rtlCol="0">
              <a:spAutoFit/>
            </a:bodyPr>
            <a:lstStyle/>
            <a:p>
              <a:pPr algn="l"/>
              <a:r>
                <a:rPr lang="en-US" sz="800" spc="600" dirty="0">
                  <a:solidFill>
                    <a:srgbClr val="00277E"/>
                  </a:solidFill>
                  <a:latin typeface="Times New Roman" panose="02020603050405020304" pitchFamily="18" charset="0"/>
                  <a:cs typeface="Times New Roman" panose="02020603050405020304" pitchFamily="18" charset="0"/>
                </a:rPr>
                <a:t>OFFICE OF THE</a:t>
              </a:r>
            </a:p>
          </p:txBody>
        </p:sp>
        <p:sp>
          <p:nvSpPr>
            <p:cNvPr id="14" name="TextBox 13">
              <a:extLst>
                <a:ext uri="{FF2B5EF4-FFF2-40B4-BE49-F238E27FC236}">
                  <a16:creationId xmlns:a16="http://schemas.microsoft.com/office/drawing/2014/main" id="{B2A9E0A1-7231-47F2-8D67-24CB2FFF3917}"/>
                </a:ext>
              </a:extLst>
            </p:cNvPr>
            <p:cNvSpPr txBox="1"/>
            <p:nvPr userDrawn="1"/>
          </p:nvSpPr>
          <p:spPr>
            <a:xfrm>
              <a:off x="1299741" y="6344859"/>
              <a:ext cx="5708679" cy="253916"/>
            </a:xfrm>
            <a:prstGeom prst="rect">
              <a:avLst/>
            </a:prstGeom>
            <a:noFill/>
          </p:spPr>
          <p:txBody>
            <a:bodyPr wrap="square" rtlCol="0">
              <a:spAutoFit/>
            </a:bodyPr>
            <a:lstStyle/>
            <a:p>
              <a:pPr algn="l"/>
              <a:r>
                <a:rPr lang="en-US" sz="1050" b="1" spc="300" dirty="0">
                  <a:solidFill>
                    <a:srgbClr val="00277E"/>
                  </a:solidFill>
                  <a:latin typeface="Times New Roman" panose="02020603050405020304" pitchFamily="18" charset="0"/>
                  <a:cs typeface="Times New Roman" panose="02020603050405020304" pitchFamily="18" charset="0"/>
                </a:rPr>
                <a:t>ASSISTANT SECRETARY FOR HEALTH</a:t>
              </a:r>
            </a:p>
          </p:txBody>
        </p:sp>
        <p:pic>
          <p:nvPicPr>
            <p:cNvPr id="16" name="Picture 15"/>
            <p:cNvPicPr>
              <a:picLocks noChangeAspect="1"/>
            </p:cNvPicPr>
            <p:nvPr userDrawn="1"/>
          </p:nvPicPr>
          <p:blipFill>
            <a:blip r:embed="rId3"/>
            <a:stretch>
              <a:fillRect/>
            </a:stretch>
          </p:blipFill>
          <p:spPr>
            <a:xfrm>
              <a:off x="450938" y="5980023"/>
              <a:ext cx="729672" cy="729672"/>
            </a:xfrm>
            <a:prstGeom prst="rect">
              <a:avLst/>
            </a:prstGeom>
          </p:spPr>
        </p:pic>
      </p:grpSp>
      <p:pic>
        <p:nvPicPr>
          <p:cNvPr id="10" name="Picture 9"/>
          <p:cNvPicPr>
            <a:picLocks noChangeAspect="1"/>
          </p:cNvPicPr>
          <p:nvPr userDrawn="1"/>
        </p:nvPicPr>
        <p:blipFill>
          <a:blip r:embed="rId4"/>
          <a:stretch>
            <a:fillRect/>
          </a:stretch>
        </p:blipFill>
        <p:spPr>
          <a:xfrm>
            <a:off x="10566400" y="5980023"/>
            <a:ext cx="1278045" cy="808234"/>
          </a:xfrm>
          <a:prstGeom prst="rect">
            <a:avLst/>
          </a:prstGeom>
        </p:spPr>
      </p:pic>
    </p:spTree>
    <p:extLst>
      <p:ext uri="{BB962C8B-B14F-4D97-AF65-F5344CB8AC3E}">
        <p14:creationId xmlns:p14="http://schemas.microsoft.com/office/powerpoint/2010/main" val="30342138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4.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2.xml"/><Relationship Id="rId7" Type="http://schemas.openxmlformats.org/officeDocument/2006/relationships/theme" Target="../theme/theme5.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6.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49.xml"/><Relationship Id="rId7" Type="http://schemas.openxmlformats.org/officeDocument/2006/relationships/slideLayout" Target="../slideLayouts/slideLayout53.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5" Type="http://schemas.openxmlformats.org/officeDocument/2006/relationships/slideLayout" Target="../slideLayouts/slideLayout51.xml"/><Relationship Id="rId4"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77800"/>
            <a:ext cx="10972800" cy="1143000"/>
          </a:xfrm>
          <a:prstGeom prst="rect">
            <a:avLst/>
          </a:prstGeom>
        </p:spPr>
        <p:txBody>
          <a:bodyPr vert="horz" lIns="91440" tIns="45720" rIns="91440" bIns="45720" rtlCol="0" anchor="ctr">
            <a:normAutofit/>
          </a:bodyPr>
          <a:lstStyle/>
          <a:p>
            <a:r>
              <a:rPr lang="en-US" dirty="0"/>
              <a:t>DIFFERENT TITLE PER SLIDE, ARIAL 28 PT</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4" name="TextBox 3"/>
          <p:cNvSpPr txBox="1"/>
          <p:nvPr userDrawn="1"/>
        </p:nvSpPr>
        <p:spPr>
          <a:xfrm>
            <a:off x="9734309" y="6126164"/>
            <a:ext cx="706056" cy="369332"/>
          </a:xfrm>
          <a:prstGeom prst="rect">
            <a:avLst/>
          </a:prstGeom>
          <a:noFill/>
        </p:spPr>
        <p:txBody>
          <a:bodyPr wrap="square" rtlCol="0">
            <a:spAutoFit/>
          </a:bodyPr>
          <a:lstStyle/>
          <a:p>
            <a:fld id="{8AB8ADF7-779E-4627-AC79-20A480A3F721}" type="slidenum">
              <a:rPr lang="en-US" smtClean="0"/>
              <a:t>‹#›</a:t>
            </a:fld>
            <a:endParaRPr lang="en-US" dirty="0"/>
          </a:p>
        </p:txBody>
      </p:sp>
    </p:spTree>
    <p:extLst>
      <p:ext uri="{BB962C8B-B14F-4D97-AF65-F5344CB8AC3E}">
        <p14:creationId xmlns:p14="http://schemas.microsoft.com/office/powerpoint/2010/main" val="1301171142"/>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4" r:id="rId3"/>
    <p:sldLayoutId id="2147483685" r:id="rId4"/>
    <p:sldLayoutId id="2147483686" r:id="rId5"/>
  </p:sldLayoutIdLst>
  <p:txStyles>
    <p:titleStyle>
      <a:lvl1pPr algn="l" defTabSz="1219170" rtl="0" eaLnBrk="1" latinLnBrk="0" hangingPunct="1">
        <a:spcBef>
          <a:spcPct val="0"/>
        </a:spcBef>
        <a:buNone/>
        <a:defRPr sz="2800" b="1" kern="1200" baseline="0">
          <a:solidFill>
            <a:srgbClr val="273D77"/>
          </a:solidFill>
          <a:latin typeface="+mj-lt"/>
          <a:ea typeface="+mj-ea"/>
          <a:cs typeface="+mj-cs"/>
        </a:defRPr>
      </a:lvl1pPr>
    </p:titleStyle>
    <p:bodyStyle>
      <a:lvl1pPr marL="457189" indent="-457189" algn="l" defTabSz="1219170" rtl="0" eaLnBrk="1" latinLnBrk="0" hangingPunct="1">
        <a:spcBef>
          <a:spcPct val="20000"/>
        </a:spcBef>
        <a:buSzPct val="125000"/>
        <a:buFont typeface="Arial" panose="020B0604020202020204" pitchFamily="34" charset="0"/>
        <a:buChar char="•"/>
        <a:defRPr sz="2933" kern="1200">
          <a:solidFill>
            <a:srgbClr val="002060"/>
          </a:solidFill>
          <a:latin typeface="+mn-lt"/>
          <a:ea typeface="+mn-ea"/>
          <a:cs typeface="+mn-cs"/>
        </a:defRPr>
      </a:lvl1pPr>
      <a:lvl2pPr marL="990575" indent="-380990" algn="l" defTabSz="1219170" rtl="0" eaLnBrk="1" latinLnBrk="0" hangingPunct="1">
        <a:spcBef>
          <a:spcPct val="20000"/>
        </a:spcBef>
        <a:buFont typeface="Wingdings" panose="05000000000000000000" pitchFamily="2" charset="2"/>
        <a:buChar char="§"/>
        <a:defRPr sz="2667" kern="1200">
          <a:solidFill>
            <a:srgbClr val="002060"/>
          </a:solidFill>
          <a:latin typeface="+mn-lt"/>
          <a:ea typeface="+mn-ea"/>
          <a:cs typeface="+mn-cs"/>
        </a:defRPr>
      </a:lvl2pPr>
      <a:lvl3pPr marL="1523962" indent="-304792" algn="l" defTabSz="1219170" rtl="0" eaLnBrk="1" latinLnBrk="0" hangingPunct="1">
        <a:spcBef>
          <a:spcPct val="20000"/>
        </a:spcBef>
        <a:buFont typeface="Wingdings" panose="05000000000000000000" pitchFamily="2" charset="2"/>
        <a:buChar char="ü"/>
        <a:defRPr sz="2400" kern="1200">
          <a:solidFill>
            <a:srgbClr val="002060"/>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77800"/>
            <a:ext cx="10972800" cy="1143000"/>
          </a:xfrm>
          <a:prstGeom prst="rect">
            <a:avLst/>
          </a:prstGeom>
        </p:spPr>
        <p:txBody>
          <a:bodyPr vert="horz" lIns="91440" tIns="45720" rIns="91440" bIns="45720" rtlCol="0" anchor="ctr">
            <a:normAutofit/>
          </a:bodyPr>
          <a:lstStyle/>
          <a:p>
            <a:r>
              <a:rPr lang="en-US" dirty="0"/>
              <a:t>DIFFERENT TITLE PER SLIDE, ARIAL 36 PT</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6" name="TextBox 5"/>
          <p:cNvSpPr txBox="1"/>
          <p:nvPr userDrawn="1"/>
        </p:nvSpPr>
        <p:spPr>
          <a:xfrm>
            <a:off x="9875257" y="6405565"/>
            <a:ext cx="489527" cy="369332"/>
          </a:xfrm>
          <a:prstGeom prst="rect">
            <a:avLst/>
          </a:prstGeom>
          <a:noFill/>
        </p:spPr>
        <p:txBody>
          <a:bodyPr wrap="square" rtlCol="0">
            <a:spAutoFit/>
          </a:bodyPr>
          <a:lstStyle/>
          <a:p>
            <a:fld id="{B5928E58-37AD-4986-A1F4-34C470D146B0}" type="slidenum">
              <a:rPr lang="en-US" sz="1800" smtClean="0"/>
              <a:t>‹#›</a:t>
            </a:fld>
            <a:endParaRPr lang="en-US" sz="1800" dirty="0"/>
          </a:p>
        </p:txBody>
      </p:sp>
    </p:spTree>
    <p:extLst>
      <p:ext uri="{BB962C8B-B14F-4D97-AF65-F5344CB8AC3E}">
        <p14:creationId xmlns:p14="http://schemas.microsoft.com/office/powerpoint/2010/main" val="2520184879"/>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723" r:id="rId6"/>
  </p:sldLayoutIdLst>
  <p:hf hdr="0" ftr="0" dt="0"/>
  <p:txStyles>
    <p:titleStyle>
      <a:lvl1pPr algn="l" defTabSz="1219170" rtl="0" eaLnBrk="1" latinLnBrk="0" hangingPunct="1">
        <a:spcBef>
          <a:spcPct val="0"/>
        </a:spcBef>
        <a:buNone/>
        <a:defRPr sz="3600" b="1" kern="1200" baseline="0">
          <a:solidFill>
            <a:srgbClr val="273D77"/>
          </a:solidFill>
          <a:latin typeface="+mj-lt"/>
          <a:ea typeface="+mj-ea"/>
          <a:cs typeface="+mj-cs"/>
        </a:defRPr>
      </a:lvl1pPr>
    </p:titleStyle>
    <p:bodyStyle>
      <a:lvl1pPr marL="457189" indent="-457189" algn="l" defTabSz="1219170" rtl="0" eaLnBrk="1" latinLnBrk="0" hangingPunct="1">
        <a:spcBef>
          <a:spcPct val="20000"/>
        </a:spcBef>
        <a:buSzPct val="125000"/>
        <a:buFont typeface="Arial" panose="020B0604020202020204" pitchFamily="34" charset="0"/>
        <a:buChar char="•"/>
        <a:defRPr sz="3200" kern="1200">
          <a:solidFill>
            <a:srgbClr val="002060"/>
          </a:solidFill>
          <a:latin typeface="+mn-lt"/>
          <a:ea typeface="+mn-ea"/>
          <a:cs typeface="+mn-cs"/>
        </a:defRPr>
      </a:lvl1pPr>
      <a:lvl2pPr marL="990575" indent="-380990" algn="l" defTabSz="1219170" rtl="0" eaLnBrk="1" latinLnBrk="0" hangingPunct="1">
        <a:spcBef>
          <a:spcPct val="20000"/>
        </a:spcBef>
        <a:buFont typeface="Wingdings" panose="05000000000000000000" pitchFamily="2" charset="2"/>
        <a:buChar char="§"/>
        <a:defRPr sz="2800" kern="1200">
          <a:solidFill>
            <a:srgbClr val="002060"/>
          </a:solidFill>
          <a:latin typeface="+mn-lt"/>
          <a:ea typeface="+mn-ea"/>
          <a:cs typeface="+mn-cs"/>
        </a:defRPr>
      </a:lvl2pPr>
      <a:lvl3pPr marL="1523962" indent="-304792" algn="l" defTabSz="1219170" rtl="0" eaLnBrk="1" latinLnBrk="0" hangingPunct="1">
        <a:spcBef>
          <a:spcPct val="20000"/>
        </a:spcBef>
        <a:buFont typeface="Courier New" panose="02070309020205020404" pitchFamily="49" charset="0"/>
        <a:buChar char="o"/>
        <a:defRPr sz="2400" kern="1200">
          <a:solidFill>
            <a:srgbClr val="002060"/>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77800"/>
            <a:ext cx="10972800" cy="1143000"/>
          </a:xfrm>
          <a:prstGeom prst="rect">
            <a:avLst/>
          </a:prstGeom>
        </p:spPr>
        <p:txBody>
          <a:bodyPr vert="horz" lIns="91440" tIns="45720" rIns="91440" bIns="45720" rtlCol="0" anchor="ctr">
            <a:normAutofit/>
          </a:bodyPr>
          <a:lstStyle/>
          <a:p>
            <a:r>
              <a:rPr lang="en-US" dirty="0"/>
              <a:t>DIFFERENT TITLE PER SLIDE, ARIAL 36 PT</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6" name="TextBox 5"/>
          <p:cNvSpPr txBox="1"/>
          <p:nvPr userDrawn="1"/>
        </p:nvSpPr>
        <p:spPr>
          <a:xfrm>
            <a:off x="9596583" y="6126164"/>
            <a:ext cx="489527" cy="369332"/>
          </a:xfrm>
          <a:prstGeom prst="rect">
            <a:avLst/>
          </a:prstGeom>
          <a:noFill/>
        </p:spPr>
        <p:txBody>
          <a:bodyPr wrap="square" rtlCol="0">
            <a:spAutoFit/>
          </a:bodyPr>
          <a:lstStyle/>
          <a:p>
            <a:fld id="{679D42EE-1589-4027-926A-CD4032C6DE52}" type="slidenum">
              <a:rPr lang="en-US" sz="1800" smtClean="0"/>
              <a:t>‹#›</a:t>
            </a:fld>
            <a:endParaRPr lang="en-US" sz="1800" dirty="0"/>
          </a:p>
        </p:txBody>
      </p:sp>
    </p:spTree>
    <p:extLst>
      <p:ext uri="{BB962C8B-B14F-4D97-AF65-F5344CB8AC3E}">
        <p14:creationId xmlns:p14="http://schemas.microsoft.com/office/powerpoint/2010/main" val="1388608527"/>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Lst>
  <p:hf hdr="0" ftr="0" dt="0"/>
  <p:txStyles>
    <p:titleStyle>
      <a:lvl1pPr algn="l" defTabSz="1219170" rtl="0" eaLnBrk="1" latinLnBrk="0" hangingPunct="1">
        <a:spcBef>
          <a:spcPct val="0"/>
        </a:spcBef>
        <a:buNone/>
        <a:defRPr sz="3600" b="1" kern="1200" baseline="0">
          <a:solidFill>
            <a:srgbClr val="273D77"/>
          </a:solidFill>
          <a:latin typeface="+mj-lt"/>
          <a:ea typeface="+mj-ea"/>
          <a:cs typeface="+mj-cs"/>
        </a:defRPr>
      </a:lvl1pPr>
    </p:titleStyle>
    <p:bodyStyle>
      <a:lvl1pPr marL="457189" indent="-457189" algn="l" defTabSz="1219170" rtl="0" eaLnBrk="1" latinLnBrk="0" hangingPunct="1">
        <a:spcBef>
          <a:spcPct val="20000"/>
        </a:spcBef>
        <a:buSzPct val="125000"/>
        <a:buFont typeface="Arial" panose="020B0604020202020204" pitchFamily="34" charset="0"/>
        <a:buChar char="•"/>
        <a:defRPr sz="3200" kern="1200">
          <a:solidFill>
            <a:srgbClr val="002060"/>
          </a:solidFill>
          <a:latin typeface="+mn-lt"/>
          <a:ea typeface="+mn-ea"/>
          <a:cs typeface="+mn-cs"/>
        </a:defRPr>
      </a:lvl1pPr>
      <a:lvl2pPr marL="990575" indent="-380990" algn="l" defTabSz="1219170" rtl="0" eaLnBrk="1" latinLnBrk="0" hangingPunct="1">
        <a:spcBef>
          <a:spcPct val="20000"/>
        </a:spcBef>
        <a:buFont typeface="Wingdings" panose="05000000000000000000" pitchFamily="2" charset="2"/>
        <a:buChar char="§"/>
        <a:defRPr sz="2800" kern="1200">
          <a:solidFill>
            <a:srgbClr val="002060"/>
          </a:solidFill>
          <a:latin typeface="+mn-lt"/>
          <a:ea typeface="+mn-ea"/>
          <a:cs typeface="+mn-cs"/>
        </a:defRPr>
      </a:lvl2pPr>
      <a:lvl3pPr marL="1523962" indent="-304792" algn="l" defTabSz="1219170" rtl="0" eaLnBrk="1" latinLnBrk="0" hangingPunct="1">
        <a:spcBef>
          <a:spcPct val="20000"/>
        </a:spcBef>
        <a:buFont typeface="Courier New" panose="02070309020205020404" pitchFamily="49" charset="0"/>
        <a:buChar char="o"/>
        <a:defRPr sz="2400" kern="1200">
          <a:solidFill>
            <a:srgbClr val="002060"/>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F97AA8-EE29-4533-AD54-93767617A8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2378D0-9B4B-4783-8771-04606E9FF3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A74614-E4B1-4F57-A7B8-AD712066CC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CD607-F84B-4472-8B80-0EAB15EFA1AD}" type="datetimeFigureOut">
              <a:rPr lang="en-US" smtClean="0"/>
              <a:t>10/30/2020</a:t>
            </a:fld>
            <a:endParaRPr lang="en-US"/>
          </a:p>
        </p:txBody>
      </p:sp>
      <p:sp>
        <p:nvSpPr>
          <p:cNvPr id="5" name="Footer Placeholder 4">
            <a:extLst>
              <a:ext uri="{FF2B5EF4-FFF2-40B4-BE49-F238E27FC236}">
                <a16:creationId xmlns:a16="http://schemas.microsoft.com/office/drawing/2014/main" id="{3A2F9F2F-291B-4BE3-A177-CBB03A89D6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CCBB458-CD69-45CE-8F94-E15E66494F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2D30C3-6ADE-40C4-A45C-1C8CE342DBF4}" type="slidenum">
              <a:rPr lang="en-US" smtClean="0"/>
              <a:t>‹#›</a:t>
            </a:fld>
            <a:endParaRPr lang="en-US"/>
          </a:p>
        </p:txBody>
      </p:sp>
    </p:spTree>
    <p:extLst>
      <p:ext uri="{BB962C8B-B14F-4D97-AF65-F5344CB8AC3E}">
        <p14:creationId xmlns:p14="http://schemas.microsoft.com/office/powerpoint/2010/main" val="674242624"/>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77800"/>
            <a:ext cx="10972800" cy="1143000"/>
          </a:xfrm>
          <a:prstGeom prst="rect">
            <a:avLst/>
          </a:prstGeom>
        </p:spPr>
        <p:txBody>
          <a:bodyPr vert="horz" lIns="91440" tIns="45720" rIns="91440" bIns="45720" rtlCol="0" anchor="ctr">
            <a:normAutofit/>
          </a:bodyPr>
          <a:lstStyle/>
          <a:p>
            <a:r>
              <a:rPr lang="en-US" dirty="0"/>
              <a:t>DIFFERENT TITLE PER SLIDE, ARIAL 28 PT</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36981430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Lst>
  <p:txStyles>
    <p:titleStyle>
      <a:lvl1pPr algn="l" defTabSz="1219170" rtl="0" eaLnBrk="1" latinLnBrk="0" hangingPunct="1">
        <a:spcBef>
          <a:spcPct val="0"/>
        </a:spcBef>
        <a:buNone/>
        <a:defRPr sz="2800" b="1" kern="1200" baseline="0">
          <a:solidFill>
            <a:srgbClr val="273D77"/>
          </a:solidFill>
          <a:latin typeface="+mj-lt"/>
          <a:ea typeface="+mj-ea"/>
          <a:cs typeface="+mj-cs"/>
        </a:defRPr>
      </a:lvl1pPr>
    </p:titleStyle>
    <p:bodyStyle>
      <a:lvl1pPr marL="457189" indent="-457189" algn="l" defTabSz="1219170" rtl="0" eaLnBrk="1" latinLnBrk="0" hangingPunct="1">
        <a:spcBef>
          <a:spcPct val="20000"/>
        </a:spcBef>
        <a:buSzPct val="125000"/>
        <a:buFont typeface="Arial" panose="020B0604020202020204" pitchFamily="34" charset="0"/>
        <a:buChar char="•"/>
        <a:defRPr sz="2933" kern="1200">
          <a:solidFill>
            <a:srgbClr val="002060"/>
          </a:solidFill>
          <a:latin typeface="+mn-lt"/>
          <a:ea typeface="+mn-ea"/>
          <a:cs typeface="+mn-cs"/>
        </a:defRPr>
      </a:lvl1pPr>
      <a:lvl2pPr marL="990575" indent="-380990" algn="l" defTabSz="1219170" rtl="0" eaLnBrk="1" latinLnBrk="0" hangingPunct="1">
        <a:spcBef>
          <a:spcPct val="20000"/>
        </a:spcBef>
        <a:buFont typeface="Wingdings" panose="05000000000000000000" pitchFamily="2" charset="2"/>
        <a:buChar char="§"/>
        <a:defRPr sz="2667" kern="1200">
          <a:solidFill>
            <a:srgbClr val="002060"/>
          </a:solidFill>
          <a:latin typeface="+mn-lt"/>
          <a:ea typeface="+mn-ea"/>
          <a:cs typeface="+mn-cs"/>
        </a:defRPr>
      </a:lvl2pPr>
      <a:lvl3pPr marL="1523962" indent="-304792" algn="l" defTabSz="1219170" rtl="0" eaLnBrk="1" latinLnBrk="0" hangingPunct="1">
        <a:spcBef>
          <a:spcPct val="20000"/>
        </a:spcBef>
        <a:buFont typeface="Wingdings" panose="05000000000000000000" pitchFamily="2" charset="2"/>
        <a:buChar char="ü"/>
        <a:defRPr sz="2400" kern="1200">
          <a:solidFill>
            <a:srgbClr val="002060"/>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935788-E6AB-4D36-BB06-AB4C3D360102}" type="datetimeFigureOut">
              <a:rPr lang="en-US" smtClean="0"/>
              <a:t>10/30/2020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A41D3D-4C4B-4B60-8426-D6D7006010F3}" type="slidenum">
              <a:rPr lang="en-US" smtClean="0"/>
              <a:t>‹#›</a:t>
            </a:fld>
            <a:endParaRPr lang="en-US"/>
          </a:p>
        </p:txBody>
      </p:sp>
    </p:spTree>
    <p:extLst>
      <p:ext uri="{BB962C8B-B14F-4D97-AF65-F5344CB8AC3E}">
        <p14:creationId xmlns:p14="http://schemas.microsoft.com/office/powerpoint/2010/main" val="2783771193"/>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77800"/>
            <a:ext cx="10972800" cy="1143000"/>
          </a:xfrm>
          <a:prstGeom prst="rect">
            <a:avLst/>
          </a:prstGeom>
        </p:spPr>
        <p:txBody>
          <a:bodyPr vert="horz" lIns="91440" tIns="45720" rIns="91440" bIns="45720" rtlCol="0" anchor="ctr">
            <a:normAutofit/>
          </a:bodyPr>
          <a:lstStyle/>
          <a:p>
            <a:r>
              <a:rPr lang="en-US" dirty="0"/>
              <a:t>DIFFERENT TITLE PER SLIDE, ARIAL 36 PT</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6" name="TextBox 5"/>
          <p:cNvSpPr txBox="1"/>
          <p:nvPr userDrawn="1"/>
        </p:nvSpPr>
        <p:spPr>
          <a:xfrm>
            <a:off x="9596583" y="6126164"/>
            <a:ext cx="489527" cy="369332"/>
          </a:xfrm>
          <a:prstGeom prst="rect">
            <a:avLst/>
          </a:prstGeom>
          <a:noFill/>
        </p:spPr>
        <p:txBody>
          <a:bodyPr wrap="square" rtlCol="0">
            <a:spAutoFit/>
          </a:bodyPr>
          <a:lstStyle/>
          <a:p>
            <a:fld id="{679D42EE-1589-4027-926A-CD4032C6DE52}" type="slidenum">
              <a:rPr lang="en-US" sz="1800" smtClean="0"/>
              <a:t>‹#›</a:t>
            </a:fld>
            <a:endParaRPr lang="en-US" sz="1800" dirty="0"/>
          </a:p>
        </p:txBody>
      </p:sp>
    </p:spTree>
    <p:extLst>
      <p:ext uri="{BB962C8B-B14F-4D97-AF65-F5344CB8AC3E}">
        <p14:creationId xmlns:p14="http://schemas.microsoft.com/office/powerpoint/2010/main" val="849588905"/>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Lst>
  <p:hf hdr="0" ftr="0" dt="0"/>
  <p:txStyles>
    <p:titleStyle>
      <a:lvl1pPr algn="l" defTabSz="1219170" rtl="0" eaLnBrk="1" latinLnBrk="0" hangingPunct="1">
        <a:spcBef>
          <a:spcPct val="0"/>
        </a:spcBef>
        <a:buNone/>
        <a:defRPr sz="3600" b="1" kern="1200" baseline="0">
          <a:solidFill>
            <a:srgbClr val="273D77"/>
          </a:solidFill>
          <a:latin typeface="+mj-lt"/>
          <a:ea typeface="+mj-ea"/>
          <a:cs typeface="+mj-cs"/>
        </a:defRPr>
      </a:lvl1pPr>
    </p:titleStyle>
    <p:bodyStyle>
      <a:lvl1pPr marL="457189" indent="-457189" algn="l" defTabSz="1219170" rtl="0" eaLnBrk="1" latinLnBrk="0" hangingPunct="1">
        <a:spcBef>
          <a:spcPct val="20000"/>
        </a:spcBef>
        <a:buSzPct val="125000"/>
        <a:buFont typeface="Arial" panose="020B0604020202020204" pitchFamily="34" charset="0"/>
        <a:buChar char="•"/>
        <a:defRPr sz="3200" kern="1200">
          <a:solidFill>
            <a:srgbClr val="002060"/>
          </a:solidFill>
          <a:latin typeface="+mn-lt"/>
          <a:ea typeface="+mn-ea"/>
          <a:cs typeface="+mn-cs"/>
        </a:defRPr>
      </a:lvl1pPr>
      <a:lvl2pPr marL="990575" indent="-380990" algn="l" defTabSz="1219170" rtl="0" eaLnBrk="1" latinLnBrk="0" hangingPunct="1">
        <a:spcBef>
          <a:spcPct val="20000"/>
        </a:spcBef>
        <a:buFont typeface="Wingdings" panose="05000000000000000000" pitchFamily="2" charset="2"/>
        <a:buChar char="§"/>
        <a:defRPr sz="2800" kern="1200">
          <a:solidFill>
            <a:srgbClr val="002060"/>
          </a:solidFill>
          <a:latin typeface="+mn-lt"/>
          <a:ea typeface="+mn-ea"/>
          <a:cs typeface="+mn-cs"/>
        </a:defRPr>
      </a:lvl2pPr>
      <a:lvl3pPr marL="1523962" indent="-304792" algn="l" defTabSz="1219170" rtl="0" eaLnBrk="1" latinLnBrk="0" hangingPunct="1">
        <a:spcBef>
          <a:spcPct val="20000"/>
        </a:spcBef>
        <a:buFont typeface="Courier New" panose="02070309020205020404" pitchFamily="49" charset="0"/>
        <a:buChar char="o"/>
        <a:defRPr sz="2400" kern="1200">
          <a:solidFill>
            <a:srgbClr val="002060"/>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42.xml"/><Relationship Id="rId4" Type="http://schemas.openxmlformats.org/officeDocument/2006/relationships/image" Target="../media/image31.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1.xml"/></Relationships>
</file>

<file path=ppt/slides/_rels/slide39.xml.rels><?xml version="1.0" encoding="UTF-8" standalone="yes"?>
<Relationships xmlns="http://schemas.openxmlformats.org/package/2006/relationships"><Relationship Id="rId3" Type="http://schemas.openxmlformats.org/officeDocument/2006/relationships/hyperlink" Target="http://www.hhs.gov/ohrp/education-and-outreach/exploratory-workshop/2018-workshop/index.html" TargetMode="External"/><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0.xml"/><Relationship Id="rId1" Type="http://schemas.openxmlformats.org/officeDocument/2006/relationships/slideLayout" Target="../slideLayouts/slideLayout5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2.xml"/><Relationship Id="rId1" Type="http://schemas.openxmlformats.org/officeDocument/2006/relationships/slideLayout" Target="../slideLayouts/slideLayout17.xml"/><Relationship Id="rId5" Type="http://schemas.openxmlformats.org/officeDocument/2006/relationships/hyperlink" Target="http://www.hhs.gov/About-Research-Participation" TargetMode="External"/><Relationship Id="rId4" Type="http://schemas.openxmlformats.org/officeDocument/2006/relationships/image" Target="../media/image35.png"/></Relationships>
</file>

<file path=ppt/slides/_rels/slide44.xml.rels><?xml version="1.0" encoding="UTF-8" standalone="yes"?>
<Relationships xmlns="http://schemas.openxmlformats.org/package/2006/relationships"><Relationship Id="rId3" Type="http://schemas.openxmlformats.org/officeDocument/2006/relationships/hyperlink" Target="http://www.hhs.gov/ohrp" TargetMode="External"/><Relationship Id="rId2" Type="http://schemas.openxmlformats.org/officeDocument/2006/relationships/hyperlink" Target="mailto:OHRP@hhs.gov" TargetMode="External"/><Relationship Id="rId1" Type="http://schemas.openxmlformats.org/officeDocument/2006/relationships/slideLayout" Target="../slideLayouts/slideLayout13.xml"/><Relationship Id="rId6" Type="http://schemas.openxmlformats.org/officeDocument/2006/relationships/hyperlink" Target="https://www.hhs.gov/ohrp/education-and-outreach/luminaries-lecture-series/index.html" TargetMode="External"/><Relationship Id="rId5" Type="http://schemas.openxmlformats.org/officeDocument/2006/relationships/hyperlink" Target="https://www.hhs.gov/ohrp/education-and-outreach/exploratory-workshop/2018-workshop/index.html" TargetMode="External"/><Relationship Id="rId4" Type="http://schemas.openxmlformats.org/officeDocument/2006/relationships/hyperlink" Target="http://www.hhs.gov/ohrp/education-and-outreach/revised-common-rule/index.html" TargetMode="External"/></Relationships>
</file>

<file path=ppt/slides/_rels/slide45.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4941" y="1894200"/>
            <a:ext cx="10761736" cy="1382399"/>
          </a:xfrm>
        </p:spPr>
        <p:txBody>
          <a:bodyPr>
            <a:noAutofit/>
          </a:bodyPr>
          <a:lstStyle/>
          <a:p>
            <a:r>
              <a:rPr lang="en-US" sz="4800" dirty="0"/>
              <a:t>Simplifying Informed Consent</a:t>
            </a:r>
          </a:p>
        </p:txBody>
      </p:sp>
      <p:sp>
        <p:nvSpPr>
          <p:cNvPr id="3" name="Subtitle 2"/>
          <p:cNvSpPr>
            <a:spLocks noGrp="1"/>
          </p:cNvSpPr>
          <p:nvPr>
            <p:ph type="subTitle" idx="1"/>
          </p:nvPr>
        </p:nvSpPr>
        <p:spPr>
          <a:xfrm>
            <a:off x="3130811" y="3188464"/>
            <a:ext cx="6385560" cy="3230880"/>
          </a:xfrm>
        </p:spPr>
        <p:txBody>
          <a:bodyPr>
            <a:noAutofit/>
          </a:bodyPr>
          <a:lstStyle/>
          <a:p>
            <a:pPr algn="l"/>
            <a:r>
              <a:rPr lang="en-US" sz="2000" dirty="0">
                <a:solidFill>
                  <a:srgbClr val="00277E"/>
                </a:solidFill>
              </a:rPr>
              <a:t>Yvonne Lau, MBBS, MBHL, PhD, </a:t>
            </a:r>
          </a:p>
          <a:p>
            <a:pPr algn="l"/>
            <a:r>
              <a:rPr lang="en-US" sz="2000" dirty="0">
                <a:solidFill>
                  <a:srgbClr val="00277E"/>
                </a:solidFill>
              </a:rPr>
              <a:t>Director, Division of Education and Development</a:t>
            </a:r>
          </a:p>
          <a:p>
            <a:pPr algn="l"/>
            <a:endParaRPr lang="en-US" sz="2000" dirty="0">
              <a:solidFill>
                <a:srgbClr val="00277E"/>
              </a:solidFill>
            </a:endParaRPr>
          </a:p>
          <a:p>
            <a:pPr algn="l">
              <a:spcBef>
                <a:spcPts val="0"/>
              </a:spcBef>
            </a:pPr>
            <a:r>
              <a:rPr lang="en-US" sz="2000" dirty="0"/>
              <a:t>Misti Ault Anderson, MS, MA</a:t>
            </a:r>
          </a:p>
          <a:p>
            <a:pPr algn="l"/>
            <a:r>
              <a:rPr lang="en-US" sz="2000" dirty="0"/>
              <a:t>Senior Advisor for Public Health Education</a:t>
            </a:r>
            <a:endParaRPr lang="en-US" sz="2000" dirty="0">
              <a:solidFill>
                <a:srgbClr val="00277E"/>
              </a:solidFill>
            </a:endParaRPr>
          </a:p>
          <a:p>
            <a:pPr algn="l"/>
            <a:r>
              <a:rPr lang="en-US" sz="2000" dirty="0">
                <a:solidFill>
                  <a:srgbClr val="00277E"/>
                </a:solidFill>
              </a:rPr>
              <a:t>Division of Education and Development</a:t>
            </a:r>
          </a:p>
          <a:p>
            <a:pPr algn="l"/>
            <a:endParaRPr lang="en-US" sz="2000" dirty="0">
              <a:solidFill>
                <a:srgbClr val="00277E"/>
              </a:solidFill>
            </a:endParaRPr>
          </a:p>
          <a:p>
            <a:pPr algn="l">
              <a:spcBef>
                <a:spcPts val="0"/>
              </a:spcBef>
            </a:pPr>
            <a:r>
              <a:rPr lang="en-US" sz="2000" dirty="0">
                <a:solidFill>
                  <a:srgbClr val="00277E"/>
                </a:solidFill>
              </a:rPr>
              <a:t>HHS Office for Human Research Protections (OHRP)</a:t>
            </a:r>
          </a:p>
          <a:p>
            <a:pPr algn="l"/>
            <a:r>
              <a:rPr lang="en-US" sz="2000" dirty="0">
                <a:solidFill>
                  <a:srgbClr val="00277E"/>
                </a:solidFill>
              </a:rPr>
              <a:t>October 30, 2020</a:t>
            </a:r>
          </a:p>
        </p:txBody>
      </p:sp>
      <p:pic>
        <p:nvPicPr>
          <p:cNvPr id="4" name="Picture 3" descr="Photograph of Yvonne Lau" title="Yvonne Lau"/>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385" y="3188464"/>
            <a:ext cx="1158240" cy="1737360"/>
          </a:xfrm>
          <a:prstGeom prst="rect">
            <a:avLst/>
          </a:prstGeom>
          <a:ln w="12700">
            <a:solidFill>
              <a:srgbClr val="002060"/>
            </a:solidFill>
          </a:ln>
        </p:spPr>
      </p:pic>
      <p:pic>
        <p:nvPicPr>
          <p:cNvPr id="5" name="Picture 4" descr="Photo of Misti Ault Anderson" title="Misti Ault Anders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7490" y="4570863"/>
            <a:ext cx="1208709" cy="1280160"/>
          </a:xfrm>
          <a:prstGeom prst="rect">
            <a:avLst/>
          </a:prstGeom>
          <a:ln w="12700">
            <a:solidFill>
              <a:srgbClr val="002060"/>
            </a:solidFill>
          </a:ln>
        </p:spPr>
      </p:pic>
    </p:spTree>
    <p:extLst>
      <p:ext uri="{BB962C8B-B14F-4D97-AF65-F5344CB8AC3E}">
        <p14:creationId xmlns:p14="http://schemas.microsoft.com/office/powerpoint/2010/main" val="40417175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665" y="299719"/>
            <a:ext cx="11644131" cy="1450703"/>
          </a:xfrm>
        </p:spPr>
        <p:txBody>
          <a:bodyPr>
            <a:noAutofit/>
          </a:bodyPr>
          <a:lstStyle/>
          <a:p>
            <a:r>
              <a:rPr lang="en-US" sz="2800" b="0" dirty="0">
                <a:solidFill>
                  <a:srgbClr val="00277E"/>
                </a:solidFill>
              </a:rPr>
              <a:t>If you were asked to participate in a research study, ask yourself: </a:t>
            </a:r>
            <a:br>
              <a:rPr lang="en-US" sz="2800" b="0" dirty="0">
                <a:solidFill>
                  <a:srgbClr val="00277E"/>
                </a:solidFill>
              </a:rPr>
            </a:br>
            <a:r>
              <a:rPr lang="en-US" sz="2800" i="1" dirty="0">
                <a:solidFill>
                  <a:srgbClr val="00277E"/>
                </a:solidFill>
              </a:rPr>
              <a:t>What information would you need to make an informed decision about participation and how should this information be presented?</a:t>
            </a:r>
          </a:p>
        </p:txBody>
      </p:sp>
      <p:graphicFrame>
        <p:nvGraphicFramePr>
          <p:cNvPr id="4" name="Content Placeholder 3" descr="Image shows a man in the center of an oval with a lightbulb over his head indicating understanding. Four arrows point away from the oval, each pointing to a different aspect of information that is important for informed consent. These are: context (left upper), content (left lower), presentation (right upper), and language (right lower)." title="Aspects of information needed for consent"/>
          <p:cNvGraphicFramePr>
            <a:graphicFrameLocks noGrp="1"/>
          </p:cNvGraphicFramePr>
          <p:nvPr>
            <p:ph idx="4294967295"/>
            <p:extLst>
              <p:ext uri="{D42A27DB-BD31-4B8C-83A1-F6EECF244321}">
                <p14:modId xmlns:p14="http://schemas.microsoft.com/office/powerpoint/2010/main" val="3923273951"/>
              </p:ext>
            </p:extLst>
          </p:nvPr>
        </p:nvGraphicFramePr>
        <p:xfrm>
          <a:off x="609600" y="1750422"/>
          <a:ext cx="10972800" cy="48842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Oval 4">
            <a:extLst>
              <a:ext uri="{C183D7F6-B498-43B3-948B-1728B52AA6E4}">
                <adec:decorative xmlns:adec="http://schemas.microsoft.com/office/drawing/2017/decorative" val="1"/>
              </a:ext>
            </a:extLst>
          </p:cNvPr>
          <p:cNvSpPr/>
          <p:nvPr/>
        </p:nvSpPr>
        <p:spPr>
          <a:xfrm>
            <a:off x="4362681" y="2049137"/>
            <a:ext cx="3591498" cy="415335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Arial"/>
              <a:ea typeface="+mn-ea"/>
              <a:cs typeface="+mn-cs"/>
            </a:endParaRPr>
          </a:p>
        </p:txBody>
      </p:sp>
    </p:spTree>
    <p:extLst>
      <p:ext uri="{BB962C8B-B14F-4D97-AF65-F5344CB8AC3E}">
        <p14:creationId xmlns:p14="http://schemas.microsoft.com/office/powerpoint/2010/main" val="307183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35191" y="193925"/>
            <a:ext cx="10898441" cy="1274890"/>
          </a:xfrm>
        </p:spPr>
        <p:txBody>
          <a:bodyPr>
            <a:noAutofit/>
          </a:bodyPr>
          <a:lstStyle/>
          <a:p>
            <a:br>
              <a:rPr lang="en-US" altLang="en-US" dirty="0"/>
            </a:br>
            <a:r>
              <a:rPr lang="en-US" altLang="en-US" dirty="0"/>
              <a:t>Which Context?</a:t>
            </a:r>
            <a:br>
              <a:rPr lang="en-US" altLang="en-US" dirty="0"/>
            </a:br>
            <a:endParaRPr lang="en-US" altLang="en-US" dirty="0"/>
          </a:p>
        </p:txBody>
      </p:sp>
      <p:sp>
        <p:nvSpPr>
          <p:cNvPr id="14339" name="Rectangle 3"/>
          <p:cNvSpPr>
            <a:spLocks noGrp="1" noChangeArrowheads="1"/>
          </p:cNvSpPr>
          <p:nvPr>
            <p:ph type="body" idx="1"/>
          </p:nvPr>
        </p:nvSpPr>
        <p:spPr>
          <a:xfrm>
            <a:off x="635191" y="1468815"/>
            <a:ext cx="5797693" cy="3937399"/>
          </a:xfrm>
        </p:spPr>
        <p:txBody>
          <a:bodyPr>
            <a:normAutofit/>
          </a:bodyPr>
          <a:lstStyle/>
          <a:p>
            <a:pPr marL="455613" indent="-455613"/>
            <a:r>
              <a:rPr lang="en-US" altLang="en-US" sz="2800" dirty="0"/>
              <a:t>Context of where researchers are coming from, why they want to do the research, and what they hope to find</a:t>
            </a:r>
          </a:p>
          <a:p>
            <a:pPr marL="455613" indent="-455613">
              <a:spcBef>
                <a:spcPts val="1200"/>
              </a:spcBef>
            </a:pPr>
            <a:r>
              <a:rPr lang="en-US" altLang="en-US" sz="2800" dirty="0"/>
              <a:t>Context under which prospective participants receive and understand the information</a:t>
            </a:r>
          </a:p>
          <a:p>
            <a:pPr marL="455613" indent="-455613"/>
            <a:endParaRPr lang="en-US" altLang="en-US" sz="2800" dirty="0"/>
          </a:p>
          <a:p>
            <a:pPr marL="455613" indent="-455613"/>
            <a:endParaRPr lang="en-US" altLang="en-US" sz="2800" dirty="0"/>
          </a:p>
        </p:txBody>
      </p:sp>
      <p:pic>
        <p:nvPicPr>
          <p:cNvPr id="5" name="Content Placeholder 3" descr="Image shows a cat and dog sitting at a table sharing a meal, connected under the table." title="Connected cat and do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3537" y="1481062"/>
            <a:ext cx="3791910" cy="4051630"/>
          </a:xfrm>
          <a:prstGeom prst="rect">
            <a:avLst/>
          </a:prstGeom>
        </p:spPr>
      </p:pic>
    </p:spTree>
    <p:extLst>
      <p:ext uri="{BB962C8B-B14F-4D97-AF65-F5344CB8AC3E}">
        <p14:creationId xmlns:p14="http://schemas.microsoft.com/office/powerpoint/2010/main" val="954765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35191" y="193925"/>
            <a:ext cx="10898441" cy="1274890"/>
          </a:xfrm>
        </p:spPr>
        <p:txBody>
          <a:bodyPr>
            <a:noAutofit/>
          </a:bodyPr>
          <a:lstStyle/>
          <a:p>
            <a:br>
              <a:rPr lang="en-US" altLang="en-US" dirty="0"/>
            </a:br>
            <a:r>
              <a:rPr lang="en-US" altLang="en-US" dirty="0"/>
              <a:t>The Importance of Context in Health Research</a:t>
            </a:r>
            <a:br>
              <a:rPr lang="en-US" altLang="en-US" dirty="0"/>
            </a:br>
            <a:endParaRPr lang="en-US" altLang="en-US" dirty="0"/>
          </a:p>
        </p:txBody>
      </p:sp>
      <p:sp>
        <p:nvSpPr>
          <p:cNvPr id="14339" name="Rectangle 3"/>
          <p:cNvSpPr>
            <a:spLocks noGrp="1" noChangeArrowheads="1"/>
          </p:cNvSpPr>
          <p:nvPr>
            <p:ph type="body" idx="1"/>
          </p:nvPr>
        </p:nvSpPr>
        <p:spPr>
          <a:xfrm>
            <a:off x="635191" y="1468815"/>
            <a:ext cx="5797693" cy="3937399"/>
          </a:xfrm>
        </p:spPr>
        <p:txBody>
          <a:bodyPr>
            <a:normAutofit/>
          </a:bodyPr>
          <a:lstStyle/>
          <a:p>
            <a:pPr marL="455613" indent="-455613"/>
            <a:r>
              <a:rPr lang="en-US" altLang="en-US" dirty="0"/>
              <a:t>People are unfamiliar with concepts about research</a:t>
            </a:r>
          </a:p>
          <a:p>
            <a:pPr marL="455613" indent="-455613"/>
            <a:r>
              <a:rPr lang="en-US" altLang="en-US" dirty="0"/>
              <a:t>Decisions affecting one’s health are personal</a:t>
            </a:r>
          </a:p>
          <a:p>
            <a:pPr marL="455613" indent="-455613"/>
            <a:r>
              <a:rPr lang="en-US" altLang="en-US" dirty="0"/>
              <a:t>Decisions to participate in health research add further complexity</a:t>
            </a:r>
          </a:p>
          <a:p>
            <a:pPr marL="455613" indent="-455613"/>
            <a:endParaRPr lang="en-US" altLang="en-US" dirty="0"/>
          </a:p>
          <a:p>
            <a:pPr marL="455613" indent="-455613"/>
            <a:endParaRPr lang="en-US" altLang="en-US" dirty="0"/>
          </a:p>
        </p:txBody>
      </p:sp>
      <p:pic>
        <p:nvPicPr>
          <p:cNvPr id="2" name="Picture 1" descr="Image shows a large elephant with smaller human scientists inspecting differnet parts of the elephant. Each scientist is saying what it observes. The comments are: &quot;It's a fan!&quot; (looking at ear), &quot;It's a spear&quot; (looking at tusk), &quot;It's a wall!&quot; (looking at side), &quot;It's a snake!&quot; (looking at trunk), &quot;It's a tree!&quot; (looking at leg), and &quot;It's a rope!&quot; (looking at tail).&#10;But none are standing far enough back to see the overall animal is an elephant." title="Importance of context to understand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1879" y="1468815"/>
            <a:ext cx="5226637" cy="3937399"/>
          </a:xfrm>
          <a:prstGeom prst="rect">
            <a:avLst/>
          </a:prstGeom>
        </p:spPr>
      </p:pic>
    </p:spTree>
    <p:extLst>
      <p:ext uri="{BB962C8B-B14F-4D97-AF65-F5344CB8AC3E}">
        <p14:creationId xmlns:p14="http://schemas.microsoft.com/office/powerpoint/2010/main" val="3030370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63557" y="347240"/>
            <a:ext cx="11533581" cy="785917"/>
          </a:xfrm>
        </p:spPr>
        <p:txBody>
          <a:bodyPr>
            <a:normAutofit/>
          </a:bodyPr>
          <a:lstStyle/>
          <a:p>
            <a:r>
              <a:rPr lang="en-US" dirty="0"/>
              <a:t>Context Makes Content Easier to Understand</a:t>
            </a:r>
            <a:endParaRPr lang="en-US" i="1" dirty="0"/>
          </a:p>
        </p:txBody>
      </p:sp>
      <p:sp>
        <p:nvSpPr>
          <p:cNvPr id="9" name="Content Placeholder 8"/>
          <p:cNvSpPr>
            <a:spLocks noGrp="1"/>
          </p:cNvSpPr>
          <p:nvPr>
            <p:ph idx="1"/>
          </p:nvPr>
        </p:nvSpPr>
        <p:spPr>
          <a:xfrm>
            <a:off x="363557" y="2627453"/>
            <a:ext cx="11533581" cy="3206188"/>
          </a:xfrm>
        </p:spPr>
        <p:txBody>
          <a:bodyPr>
            <a:normAutofit/>
          </a:bodyPr>
          <a:lstStyle/>
          <a:p>
            <a:pPr marL="0" indent="0">
              <a:buNone/>
            </a:pPr>
            <a:r>
              <a:rPr lang="en-US" sz="3000" b="1" dirty="0"/>
              <a:t>Tell people what randomization </a:t>
            </a:r>
            <a:r>
              <a:rPr lang="en-US" sz="3000" b="1" i="1" dirty="0"/>
              <a:t>means</a:t>
            </a:r>
            <a:r>
              <a:rPr lang="en-US" sz="3000" b="1" dirty="0"/>
              <a:t> to them!</a:t>
            </a:r>
          </a:p>
          <a:p>
            <a:r>
              <a:rPr lang="en-US" sz="2800" i="1" dirty="0"/>
              <a:t>You cannot choose the group you are in </a:t>
            </a:r>
          </a:p>
          <a:p>
            <a:r>
              <a:rPr lang="en-US" sz="2800" i="1" dirty="0"/>
              <a:t>Assignment not based on what is better for you</a:t>
            </a:r>
          </a:p>
          <a:p>
            <a:r>
              <a:rPr lang="en-US" sz="2800" i="1" dirty="0"/>
              <a:t>You must be okay with being assigned to any of the study groups</a:t>
            </a:r>
          </a:p>
          <a:p>
            <a:r>
              <a:rPr lang="en-US" sz="2800" i="1" dirty="0"/>
              <a:t>If you have a strong preference for one group, you might not want to participate</a:t>
            </a:r>
          </a:p>
        </p:txBody>
      </p:sp>
      <p:sp>
        <p:nvSpPr>
          <p:cNvPr id="3" name="Rectangle 2"/>
          <p:cNvSpPr/>
          <p:nvPr/>
        </p:nvSpPr>
        <p:spPr>
          <a:xfrm>
            <a:off x="2361237" y="1403252"/>
            <a:ext cx="7731887"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srgbClr val="C15853">
                    <a:lumMod val="75000"/>
                  </a:srgbClr>
                </a:solidFill>
                <a:effectLst/>
                <a:uLnTx/>
                <a:uFillTx/>
                <a:latin typeface="Arial"/>
                <a:ea typeface="+mn-ea"/>
                <a:cs typeface="+mn-cs"/>
              </a:rPr>
              <a:t>“Randomization means you will be assigned to a group randomly, like the flip of a coin”</a:t>
            </a:r>
          </a:p>
        </p:txBody>
      </p:sp>
    </p:spTree>
    <p:extLst>
      <p:ext uri="{BB962C8B-B14F-4D97-AF65-F5344CB8AC3E}">
        <p14:creationId xmlns:p14="http://schemas.microsoft.com/office/powerpoint/2010/main" val="203190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920" y="273266"/>
            <a:ext cx="4023360" cy="2425567"/>
          </a:xfrm>
        </p:spPr>
        <p:txBody>
          <a:bodyPr>
            <a:normAutofit/>
          </a:bodyPr>
          <a:lstStyle/>
          <a:p>
            <a:r>
              <a:rPr lang="en-US" dirty="0"/>
              <a:t>Context Instructs on Content and Presentation</a:t>
            </a:r>
          </a:p>
        </p:txBody>
      </p:sp>
      <p:sp>
        <p:nvSpPr>
          <p:cNvPr id="4" name="Content Placeholder 9" descr="Image shows a long list of possible side effects in medical jargon.  &#10;Box will appear over this list to indicate that providing a detailed list of isolated facts does not facilitate understanding." title="Long list of side effects"/>
          <p:cNvSpPr>
            <a:spLocks noGrp="1"/>
          </p:cNvSpPr>
          <p:nvPr>
            <p:ph idx="1"/>
          </p:nvPr>
        </p:nvSpPr>
        <p:spPr>
          <a:xfrm>
            <a:off x="4665785" y="187569"/>
            <a:ext cx="6236676" cy="5650523"/>
          </a:xfrm>
          <a:ln>
            <a:solidFill>
              <a:schemeClr val="accent1"/>
            </a:solidFill>
          </a:ln>
        </p:spPr>
        <p:txBody>
          <a:bodyPr>
            <a:noAutofit/>
          </a:bodyPr>
          <a:lstStyle/>
          <a:p>
            <a:pPr marL="0" indent="0">
              <a:buNone/>
            </a:pPr>
            <a:r>
              <a:rPr lang="en-US" sz="1400" dirty="0"/>
              <a:t>Neurological</a:t>
            </a:r>
          </a:p>
          <a:p>
            <a:r>
              <a:rPr lang="en-US" sz="1400" dirty="0"/>
              <a:t>Chronic nerve damage</a:t>
            </a:r>
          </a:p>
          <a:p>
            <a:r>
              <a:rPr lang="en-US" sz="1400" dirty="0"/>
              <a:t>Peripheral nerve damage</a:t>
            </a:r>
          </a:p>
          <a:p>
            <a:r>
              <a:rPr lang="en-US" sz="1400" dirty="0"/>
              <a:t>Psychological intolerance (fear of loss of LAP monitoring function)</a:t>
            </a:r>
          </a:p>
          <a:p>
            <a:r>
              <a:rPr lang="en-US" sz="1400" dirty="0"/>
              <a:t>Stroke/transient ischemic attack</a:t>
            </a:r>
          </a:p>
          <a:p>
            <a:r>
              <a:rPr lang="en-US" sz="1400" dirty="0"/>
              <a:t>Subdural, epidural hematoma</a:t>
            </a:r>
          </a:p>
          <a:p>
            <a:pPr marL="0" indent="0">
              <a:buNone/>
            </a:pPr>
            <a:r>
              <a:rPr lang="en-US" sz="1400" dirty="0"/>
              <a:t>Cardiac</a:t>
            </a:r>
          </a:p>
          <a:p>
            <a:r>
              <a:rPr lang="en-US" sz="1400" dirty="0"/>
              <a:t>Acute coronary syndrome (sudden worsening of chest pain, heaviness or pressure)</a:t>
            </a:r>
          </a:p>
          <a:p>
            <a:r>
              <a:rPr lang="en-US" sz="1400" dirty="0"/>
              <a:t>Arrhythmias (irregular heart rhythm)</a:t>
            </a:r>
          </a:p>
          <a:p>
            <a:r>
              <a:rPr lang="en-US" sz="1400" dirty="0"/>
              <a:t>Acceleration of arrhythmia (make irregular heart rhythm go faster)</a:t>
            </a:r>
          </a:p>
          <a:p>
            <a:r>
              <a:rPr lang="en-US" sz="1400" dirty="0"/>
              <a:t>Atrial septal defect (hole in the tissue between upper chambers of the heart)</a:t>
            </a:r>
          </a:p>
          <a:p>
            <a:r>
              <a:rPr lang="en-US" sz="1400" dirty="0"/>
              <a:t>Cardiac arrest </a:t>
            </a:r>
          </a:p>
          <a:p>
            <a:r>
              <a:rPr lang="en-US" sz="1400" dirty="0"/>
              <a:t>Cardiac perforation</a:t>
            </a:r>
          </a:p>
          <a:p>
            <a:r>
              <a:rPr lang="en-US" sz="1400" dirty="0"/>
              <a:t>Cardiac tamponade</a:t>
            </a:r>
          </a:p>
          <a:p>
            <a:r>
              <a:rPr lang="en-US" sz="1400" dirty="0"/>
              <a:t>Damage to heart valves</a:t>
            </a:r>
          </a:p>
          <a:p>
            <a:r>
              <a:rPr lang="en-US" sz="1400" dirty="0"/>
              <a:t>Emergency heart surgery</a:t>
            </a:r>
          </a:p>
          <a:p>
            <a:r>
              <a:rPr lang="en-US" sz="1400" dirty="0"/>
              <a:t>Emergency vascular surgery</a:t>
            </a:r>
          </a:p>
          <a:p>
            <a:r>
              <a:rPr lang="en-US" sz="1400" dirty="0"/>
              <a:t>Low cardiac output state</a:t>
            </a:r>
          </a:p>
          <a:p>
            <a:r>
              <a:rPr lang="en-US" sz="1400" dirty="0"/>
              <a:t>Heart block</a:t>
            </a:r>
          </a:p>
          <a:p>
            <a:r>
              <a:rPr lang="en-US" sz="1400" dirty="0"/>
              <a:t>Hypotension</a:t>
            </a:r>
          </a:p>
        </p:txBody>
      </p:sp>
      <p:sp>
        <p:nvSpPr>
          <p:cNvPr id="3" name="TextBox 2"/>
          <p:cNvSpPr txBox="1"/>
          <p:nvPr/>
        </p:nvSpPr>
        <p:spPr>
          <a:xfrm>
            <a:off x="1193532" y="2784530"/>
            <a:ext cx="9901434" cy="1200329"/>
          </a:xfrm>
          <a:prstGeom prst="rect">
            <a:avLst/>
          </a:prstGeom>
          <a:solidFill>
            <a:schemeClr val="accent2">
              <a:lumMod val="20000"/>
              <a:lumOff val="80000"/>
            </a:schemeClr>
          </a:solidFill>
          <a:ln>
            <a:solidFill>
              <a:schemeClr val="accent1">
                <a:lumMod val="40000"/>
                <a:lumOff val="6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B050"/>
                </a:solidFill>
                <a:effectLst/>
                <a:uLnTx/>
                <a:uFillTx/>
                <a:latin typeface="Arial"/>
                <a:ea typeface="+mn-ea"/>
                <a:cs typeface="+mn-cs"/>
              </a:rPr>
              <a:t>Providing a detailed list of isolated facts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B050"/>
                </a:solidFill>
                <a:effectLst/>
                <a:uLnTx/>
                <a:uFillTx/>
                <a:latin typeface="Arial"/>
                <a:ea typeface="+mn-ea"/>
                <a:cs typeface="+mn-cs"/>
              </a:rPr>
              <a:t>        Facilitating understanding </a:t>
            </a:r>
          </a:p>
        </p:txBody>
      </p:sp>
      <p:sp>
        <p:nvSpPr>
          <p:cNvPr id="5" name="Not Equal 4" descr="not equal"/>
          <p:cNvSpPr/>
          <p:nvPr/>
        </p:nvSpPr>
        <p:spPr>
          <a:xfrm>
            <a:off x="2935706" y="3384694"/>
            <a:ext cx="606391" cy="501118"/>
          </a:xfrm>
          <a:prstGeom prst="mathNot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02B62"/>
              </a:solidFill>
              <a:effectLst/>
              <a:uLnTx/>
              <a:uFillTx/>
              <a:latin typeface="Arial"/>
              <a:ea typeface="+mn-ea"/>
              <a:cs typeface="+mn-cs"/>
            </a:endParaRPr>
          </a:p>
        </p:txBody>
      </p:sp>
    </p:spTree>
    <p:extLst>
      <p:ext uri="{BB962C8B-B14F-4D97-AF65-F5344CB8AC3E}">
        <p14:creationId xmlns:p14="http://schemas.microsoft.com/office/powerpoint/2010/main" val="497087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91548" y="962163"/>
            <a:ext cx="4209843" cy="3503820"/>
          </a:xfrm>
        </p:spPr>
        <p:txBody>
          <a:bodyPr>
            <a:noAutofit/>
          </a:bodyPr>
          <a:lstStyle/>
          <a:p>
            <a:r>
              <a:rPr lang="en-US" sz="3600" b="1" dirty="0">
                <a:solidFill>
                  <a:srgbClr val="002060"/>
                </a:solidFill>
                <a:latin typeface="Arial" panose="020B0604020202020204" pitchFamily="34" charset="0"/>
                <a:cs typeface="Arial" panose="020B0604020202020204" pitchFamily="34" charset="0"/>
              </a:rPr>
              <a:t>An Example of Providing Context  and Grouping Information for Prospective Participants</a:t>
            </a:r>
          </a:p>
        </p:txBody>
      </p:sp>
      <p:pic>
        <p:nvPicPr>
          <p:cNvPr id="7" name="Picture 6" descr="Image depicts more descriptive lists about side effects, separating the most common side effects from less common side effects. Plain language is used and there are brief elaborations that follow. Full test below:&#10;&#10;3. What could be the side effects from the infusions?&#10;The study drug has been given to a small number of healthy (not sick) people in research studies in the United States to test for safety of the drug. It has also been given to Ebola survivors in West Africa and to people with acute Ebola virus disease in the DRC. Some of these people had side effects. The most common side effects included:&#10;• Abnormal liver function test results&#10;• Abnormal blood clotting test results&#10;• Constipation&#10;• Nausea&#10;• Vomiting&#10;• Decreased appetite&#10;• Headache&#10;Less common side effects (seen in 1 person) included:&#10;• Dizziness&#10;• Itching&#10;• Shaking of the leg and arm&#10;• Indigestion&#10;The abnormal liver function tests lasted longer than a few days but came back to normal levels during the studies. You will receive results from the tests during your participation. If you have any abnormal test results that may require more medical care, we will share these results with you. &#10;None of the side effects in these studies have been serious. Some people may have some side effects after the infusion. Other people may have no side effects. These side effects are temporary and should not last more than a few days.&#10;" title="Categorized information on side effects"/>
          <p:cNvPicPr>
            <a:picLocks noChangeAspect="1"/>
          </p:cNvPicPr>
          <p:nvPr/>
        </p:nvPicPr>
        <p:blipFill>
          <a:blip r:embed="rId3"/>
          <a:stretch>
            <a:fillRect/>
          </a:stretch>
        </p:blipFill>
        <p:spPr>
          <a:xfrm>
            <a:off x="5234609" y="172277"/>
            <a:ext cx="6135755" cy="6438535"/>
          </a:xfrm>
          <a:prstGeom prst="rect">
            <a:avLst/>
          </a:prstGeom>
          <a:ln>
            <a:solidFill>
              <a:schemeClr val="accent1"/>
            </a:solidFill>
          </a:ln>
        </p:spPr>
      </p:pic>
    </p:spTree>
    <p:extLst>
      <p:ext uri="{BB962C8B-B14F-4D97-AF65-F5344CB8AC3E}">
        <p14:creationId xmlns:p14="http://schemas.microsoft.com/office/powerpoint/2010/main" val="18329798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068" y="177801"/>
            <a:ext cx="11551535" cy="1072266"/>
          </a:xfrm>
        </p:spPr>
        <p:txBody>
          <a:bodyPr>
            <a:normAutofit/>
          </a:bodyPr>
          <a:lstStyle/>
          <a:p>
            <a:r>
              <a:rPr lang="en-US" dirty="0"/>
              <a:t>Present Information in Context that Makes Sense </a:t>
            </a:r>
          </a:p>
        </p:txBody>
      </p:sp>
      <p:sp>
        <p:nvSpPr>
          <p:cNvPr id="3" name="Content Placeholder 2"/>
          <p:cNvSpPr>
            <a:spLocks noGrp="1"/>
          </p:cNvSpPr>
          <p:nvPr>
            <p:ph idx="1"/>
          </p:nvPr>
        </p:nvSpPr>
        <p:spPr>
          <a:xfrm>
            <a:off x="324091" y="1250067"/>
            <a:ext cx="7762290" cy="4428839"/>
          </a:xfrm>
        </p:spPr>
        <p:txBody>
          <a:bodyPr>
            <a:noAutofit/>
          </a:bodyPr>
          <a:lstStyle/>
          <a:p>
            <a:pPr marL="0" indent="0">
              <a:buNone/>
            </a:pPr>
            <a:r>
              <a:rPr lang="en-US" sz="2800" dirty="0"/>
              <a:t>Consider framing information under headings of questions a prospective participant might ask</a:t>
            </a:r>
          </a:p>
          <a:p>
            <a:pPr marL="0" indent="0">
              <a:buNone/>
            </a:pPr>
            <a:endParaRPr lang="en-US" sz="2400" dirty="0"/>
          </a:p>
          <a:p>
            <a:pPr marL="0" indent="0">
              <a:buNone/>
            </a:pPr>
            <a:r>
              <a:rPr lang="en-US" sz="2400" dirty="0"/>
              <a:t>Examples: </a:t>
            </a:r>
          </a:p>
          <a:p>
            <a:r>
              <a:rPr lang="en-US" sz="2400" dirty="0"/>
              <a:t>What is the problem researchers want to study?</a:t>
            </a:r>
          </a:p>
          <a:p>
            <a:r>
              <a:rPr lang="en-US" sz="2400" dirty="0"/>
              <a:t>Why do researchers think that this drug might work?</a:t>
            </a:r>
          </a:p>
          <a:p>
            <a:r>
              <a:rPr lang="en-US" sz="2400" dirty="0"/>
              <a:t>What are researchers hoping to find out about this drug?</a:t>
            </a:r>
          </a:p>
          <a:p>
            <a:r>
              <a:rPr lang="en-US" sz="2400" dirty="0"/>
              <a:t>Why am I being asked to participate?</a:t>
            </a:r>
          </a:p>
          <a:p>
            <a:r>
              <a:rPr lang="en-US" sz="2400" dirty="0"/>
              <a:t>What does it mean for me to participate? </a:t>
            </a:r>
          </a:p>
          <a:p>
            <a:pPr marL="0" indent="0">
              <a:buNone/>
            </a:pPr>
            <a:r>
              <a:rPr lang="en-US" sz="2400" dirty="0"/>
              <a:t> </a:t>
            </a:r>
          </a:p>
          <a:p>
            <a:pPr marL="0" indent="0">
              <a:buNone/>
            </a:pPr>
            <a:endParaRPr lang="en-US" sz="2400" dirty="0"/>
          </a:p>
        </p:txBody>
      </p:sp>
      <p:pic>
        <p:nvPicPr>
          <p:cNvPr id="4" name="Picture 3" descr="Image shows two cartoon human heads facing each other with wires connecting them to a single lightbulb in the center" title="Sharing idea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3858" y="1807744"/>
            <a:ext cx="4301686" cy="2419699"/>
          </a:xfrm>
          <a:prstGeom prst="rect">
            <a:avLst/>
          </a:prstGeom>
        </p:spPr>
      </p:pic>
    </p:spTree>
    <p:extLst>
      <p:ext uri="{BB962C8B-B14F-4D97-AF65-F5344CB8AC3E}">
        <p14:creationId xmlns:p14="http://schemas.microsoft.com/office/powerpoint/2010/main" val="823577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577" y="122392"/>
            <a:ext cx="11173428" cy="1143000"/>
          </a:xfrm>
        </p:spPr>
        <p:txBody>
          <a:bodyPr>
            <a:normAutofit/>
          </a:bodyPr>
          <a:lstStyle/>
          <a:p>
            <a:r>
              <a:rPr lang="en-US" dirty="0"/>
              <a:t>Know Your Audience and What Concerns Them</a:t>
            </a:r>
          </a:p>
        </p:txBody>
      </p:sp>
      <p:sp>
        <p:nvSpPr>
          <p:cNvPr id="3" name="Content Placeholder 2"/>
          <p:cNvSpPr>
            <a:spLocks noGrp="1"/>
          </p:cNvSpPr>
          <p:nvPr>
            <p:ph idx="1"/>
          </p:nvPr>
        </p:nvSpPr>
        <p:spPr>
          <a:xfrm>
            <a:off x="528577" y="1265392"/>
            <a:ext cx="6971818" cy="4744645"/>
          </a:xfrm>
        </p:spPr>
        <p:txBody>
          <a:bodyPr>
            <a:normAutofit/>
          </a:bodyPr>
          <a:lstStyle/>
          <a:p>
            <a:pPr marL="0" indent="0">
              <a:buNone/>
            </a:pPr>
            <a:r>
              <a:rPr lang="en-US" sz="3000" dirty="0"/>
              <a:t>Examples of things that worry prospective participants:</a:t>
            </a:r>
            <a:r>
              <a:rPr lang="en-US" sz="3800" dirty="0"/>
              <a:t> </a:t>
            </a:r>
          </a:p>
          <a:p>
            <a:pPr>
              <a:spcBef>
                <a:spcPts val="1800"/>
              </a:spcBef>
            </a:pPr>
            <a:r>
              <a:rPr lang="en-US" sz="2400" dirty="0"/>
              <a:t>If I participate in this study, can I still participate in another study that may offer an intervention that I prefer?</a:t>
            </a:r>
          </a:p>
          <a:p>
            <a:pPr>
              <a:lnSpc>
                <a:spcPct val="110000"/>
              </a:lnSpc>
              <a:spcBef>
                <a:spcPts val="1200"/>
              </a:spcBef>
            </a:pPr>
            <a:r>
              <a:rPr lang="en-US" sz="2400" dirty="0"/>
              <a:t>During my participation, what happens if important information about the study intervention becomes available? </a:t>
            </a:r>
          </a:p>
          <a:p>
            <a:pPr>
              <a:lnSpc>
                <a:spcPct val="110000"/>
              </a:lnSpc>
              <a:spcBef>
                <a:spcPts val="1200"/>
              </a:spcBef>
            </a:pPr>
            <a:r>
              <a:rPr lang="en-US" sz="2400" dirty="0"/>
              <a:t>What happens if my condition gets worse?</a:t>
            </a:r>
            <a:r>
              <a:rPr lang="en-US" sz="2800" dirty="0"/>
              <a:t> </a:t>
            </a:r>
          </a:p>
          <a:p>
            <a:endParaRPr lang="en-US" dirty="0"/>
          </a:p>
        </p:txBody>
      </p:sp>
      <p:pic>
        <p:nvPicPr>
          <p:cNvPr id="4" name="Picture 3" descr="image show a cat with a skeptical expression and text that reads &quot;This is relevant to my interests&quot;" title="skeptical ca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5387" y="2712518"/>
            <a:ext cx="3412447" cy="2669990"/>
          </a:xfrm>
          <a:prstGeom prst="rect">
            <a:avLst/>
          </a:prstGeom>
        </p:spPr>
      </p:pic>
    </p:spTree>
    <p:extLst>
      <p:ext uri="{BB962C8B-B14F-4D97-AF65-F5344CB8AC3E}">
        <p14:creationId xmlns:p14="http://schemas.microsoft.com/office/powerpoint/2010/main" val="2929362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77800"/>
            <a:ext cx="10972800" cy="1121611"/>
          </a:xfrm>
        </p:spPr>
        <p:txBody>
          <a:bodyPr>
            <a:noAutofit/>
          </a:bodyPr>
          <a:lstStyle/>
          <a:p>
            <a:r>
              <a:rPr lang="en-US" sz="4000" dirty="0"/>
              <a:t>Be Specific With Important Information</a:t>
            </a:r>
            <a:endParaRPr lang="en-US" sz="4000" i="1" dirty="0"/>
          </a:p>
        </p:txBody>
      </p:sp>
      <p:sp>
        <p:nvSpPr>
          <p:cNvPr id="3" name="Content Placeholder 2"/>
          <p:cNvSpPr>
            <a:spLocks noGrp="1"/>
          </p:cNvSpPr>
          <p:nvPr>
            <p:ph idx="1"/>
          </p:nvPr>
        </p:nvSpPr>
        <p:spPr>
          <a:xfrm>
            <a:off x="4456253" y="1436689"/>
            <a:ext cx="7245752" cy="4536500"/>
          </a:xfrm>
        </p:spPr>
        <p:txBody>
          <a:bodyPr>
            <a:normAutofit/>
          </a:bodyPr>
          <a:lstStyle/>
          <a:p>
            <a:r>
              <a:rPr lang="en-US" dirty="0"/>
              <a:t>Don’t just say “</a:t>
            </a:r>
            <a:r>
              <a:rPr lang="en-US" i="1" dirty="0"/>
              <a:t>we are trying to find out if drug X is</a:t>
            </a:r>
            <a:r>
              <a:rPr lang="en-US" b="1" i="1" dirty="0"/>
              <a:t> </a:t>
            </a:r>
            <a:r>
              <a:rPr lang="en-US" i="1" dirty="0"/>
              <a:t>effective”</a:t>
            </a:r>
            <a:r>
              <a:rPr lang="en-US" b="1" i="1" dirty="0"/>
              <a:t> </a:t>
            </a:r>
          </a:p>
          <a:p>
            <a:pPr>
              <a:spcBef>
                <a:spcPts val="1200"/>
              </a:spcBef>
            </a:pPr>
            <a:r>
              <a:rPr lang="en-US" dirty="0">
                <a:solidFill>
                  <a:srgbClr val="002060"/>
                </a:solidFill>
              </a:rPr>
              <a:t>Instead, be specific, give details about what you mean, e.g., </a:t>
            </a:r>
          </a:p>
          <a:p>
            <a:pPr marL="533386" lvl="1" indent="0">
              <a:buNone/>
            </a:pPr>
            <a:r>
              <a:rPr lang="en-US" sz="3200" dirty="0">
                <a:solidFill>
                  <a:srgbClr val="002060"/>
                </a:solidFill>
              </a:rPr>
              <a:t>“</a:t>
            </a:r>
            <a:r>
              <a:rPr lang="en-US" sz="3200" i="1" dirty="0">
                <a:solidFill>
                  <a:srgbClr val="002060"/>
                </a:solidFill>
              </a:rPr>
              <a:t>We want to find out if drug X might shorten how long you stay in the intensive care unit by a few days”</a:t>
            </a:r>
          </a:p>
        </p:txBody>
      </p:sp>
      <p:pic>
        <p:nvPicPr>
          <p:cNvPr id="4" name="Picture 3" descr="Cartoon image shows a detective looking through a magnifying glass with a question mark above his head" title="Figuring it ou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932971"/>
            <a:ext cx="2988640" cy="3557787"/>
          </a:xfrm>
          <a:prstGeom prst="rect">
            <a:avLst/>
          </a:prstGeom>
        </p:spPr>
      </p:pic>
    </p:spTree>
    <p:extLst>
      <p:ext uri="{BB962C8B-B14F-4D97-AF65-F5344CB8AC3E}">
        <p14:creationId xmlns:p14="http://schemas.microsoft.com/office/powerpoint/2010/main" val="2641836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805" y="337289"/>
            <a:ext cx="10972800" cy="1027685"/>
          </a:xfrm>
        </p:spPr>
        <p:txBody>
          <a:bodyPr>
            <a:normAutofit/>
          </a:bodyPr>
          <a:lstStyle/>
          <a:p>
            <a:r>
              <a:rPr lang="en-US" dirty="0"/>
              <a:t>Potential Participant Perspective</a:t>
            </a:r>
          </a:p>
        </p:txBody>
      </p:sp>
      <p:sp>
        <p:nvSpPr>
          <p:cNvPr id="3" name="Text Placeholder 2"/>
          <p:cNvSpPr>
            <a:spLocks noGrp="1"/>
          </p:cNvSpPr>
          <p:nvPr>
            <p:ph type="body" idx="1"/>
          </p:nvPr>
        </p:nvSpPr>
        <p:spPr>
          <a:xfrm>
            <a:off x="882502" y="1603513"/>
            <a:ext cx="9941442" cy="4522651"/>
          </a:xfrm>
        </p:spPr>
        <p:txBody>
          <a:bodyPr>
            <a:normAutofit/>
          </a:bodyPr>
          <a:lstStyle/>
          <a:p>
            <a:pPr marL="0" indent="0">
              <a:buNone/>
            </a:pPr>
            <a:r>
              <a:rPr lang="en-US" dirty="0"/>
              <a:t>What one patient said about his thoughts when an interventional treatment study was being explained:</a:t>
            </a:r>
            <a:endParaRPr lang="en-US" b="1" i="1" dirty="0">
              <a:solidFill>
                <a:prstClr val="black"/>
              </a:solidFill>
            </a:endParaRPr>
          </a:p>
          <a:p>
            <a:pPr marL="0" indent="0" algn="ctr">
              <a:spcBef>
                <a:spcPts val="1800"/>
              </a:spcBef>
              <a:buNone/>
            </a:pPr>
            <a:r>
              <a:rPr lang="en-US" sz="2800" b="1" i="1" dirty="0"/>
              <a:t>“I didn't pay a lot of attention.</a:t>
            </a:r>
            <a:r>
              <a:rPr lang="en-US" sz="2800" b="1" i="1" dirty="0">
                <a:solidFill>
                  <a:srgbClr val="00277E"/>
                </a:solidFill>
              </a:rPr>
              <a:t>  </a:t>
            </a:r>
          </a:p>
          <a:p>
            <a:pPr marL="0" indent="0" algn="ctr">
              <a:buNone/>
            </a:pPr>
            <a:r>
              <a:rPr lang="en-US" sz="2800" b="1" i="1" dirty="0">
                <a:solidFill>
                  <a:srgbClr val="FF0000"/>
                </a:solidFill>
              </a:rPr>
              <a:t>I was mostly thinking up questions I would need answered regarding my own care, the treatment plan being proposed, how I might be affected, etc. </a:t>
            </a:r>
            <a:r>
              <a:rPr lang="en-US" sz="2800" b="1" i="1" dirty="0">
                <a:solidFill>
                  <a:prstClr val="black"/>
                </a:solidFill>
              </a:rPr>
              <a:t> </a:t>
            </a:r>
          </a:p>
          <a:p>
            <a:pPr marL="0" indent="0" algn="ctr">
              <a:buNone/>
            </a:pPr>
            <a:r>
              <a:rPr lang="en-US" sz="2800" b="1" i="1" dirty="0"/>
              <a:t>After all, informed consent requires I be as informed as possible in order to make the best judgement for myself.”</a:t>
            </a:r>
            <a:endParaRPr lang="en-US" sz="2800" i="1" dirty="0"/>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02B62"/>
              </a:solidFill>
              <a:effectLst/>
              <a:uLnTx/>
              <a:uFillTx/>
              <a:latin typeface="Arial"/>
              <a:ea typeface="+mn-ea"/>
              <a:cs typeface="+mn-cs"/>
            </a:endParaRPr>
          </a:p>
        </p:txBody>
      </p:sp>
    </p:spTree>
    <p:extLst>
      <p:ext uri="{BB962C8B-B14F-4D97-AF65-F5344CB8AC3E}">
        <p14:creationId xmlns:p14="http://schemas.microsoft.com/office/powerpoint/2010/main" val="3635965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3" name="Rectangle 3"/>
          <p:cNvSpPr>
            <a:spLocks noGrp="1" noChangeArrowheads="1"/>
          </p:cNvSpPr>
          <p:nvPr>
            <p:ph type="body" idx="1"/>
          </p:nvPr>
        </p:nvSpPr>
        <p:spPr>
          <a:xfrm>
            <a:off x="691394" y="1353787"/>
            <a:ext cx="10239461" cy="4705846"/>
          </a:xfrm>
        </p:spPr>
        <p:txBody>
          <a:bodyPr>
            <a:normAutofit/>
          </a:bodyPr>
          <a:lstStyle/>
          <a:p>
            <a:pPr marL="0" indent="0">
              <a:buNone/>
              <a:defRPr/>
            </a:pPr>
            <a:r>
              <a:rPr lang="en-US" sz="3200" dirty="0"/>
              <a:t>The opinions expressed are those of the presenter and do not necessarily reflect the policy of the U.S. Department of Health and Human Services</a:t>
            </a:r>
          </a:p>
          <a:p>
            <a:pPr marL="0" indent="0">
              <a:buNone/>
              <a:defRPr/>
            </a:pPr>
            <a:endParaRPr lang="en-US" sz="3200" dirty="0"/>
          </a:p>
          <a:p>
            <a:pPr>
              <a:buFont typeface="Wingdings" pitchFamily="2" charset="2"/>
              <a:buNone/>
              <a:defRPr/>
            </a:pPr>
            <a:endParaRPr lang="en-US" sz="3200" b="1" dirty="0">
              <a:effectLst>
                <a:outerShdw blurRad="38100" dist="38100" dir="2700000" algn="tl">
                  <a:srgbClr val="000000"/>
                </a:outerShdw>
              </a:effectLst>
              <a:latin typeface="Arial" pitchFamily="34" charset="0"/>
            </a:endParaRPr>
          </a:p>
        </p:txBody>
      </p:sp>
      <p:sp>
        <p:nvSpPr>
          <p:cNvPr id="2" name="Title 1">
            <a:extLst>
              <a:ext uri="{FF2B5EF4-FFF2-40B4-BE49-F238E27FC236}">
                <a16:creationId xmlns:a16="http://schemas.microsoft.com/office/drawing/2014/main" id="{9AFE62A7-DEE4-4561-85B7-94B13F081069}"/>
              </a:ext>
            </a:extLst>
          </p:cNvPr>
          <p:cNvSpPr>
            <a:spLocks noGrp="1"/>
          </p:cNvSpPr>
          <p:nvPr>
            <p:ph type="title"/>
          </p:nvPr>
        </p:nvSpPr>
        <p:spPr>
          <a:xfrm>
            <a:off x="609600" y="344384"/>
            <a:ext cx="10972800" cy="976416"/>
          </a:xfrm>
        </p:spPr>
        <p:txBody>
          <a:bodyPr>
            <a:normAutofit/>
          </a:bodyPr>
          <a:lstStyle/>
          <a:p>
            <a:r>
              <a:rPr lang="en-US" sz="3200" dirty="0"/>
              <a:t>Disclaimer</a:t>
            </a:r>
          </a:p>
        </p:txBody>
      </p:sp>
    </p:spTree>
    <p:extLst>
      <p:ext uri="{BB962C8B-B14F-4D97-AF65-F5344CB8AC3E}">
        <p14:creationId xmlns:p14="http://schemas.microsoft.com/office/powerpoint/2010/main" val="8129229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456096"/>
            <a:ext cx="10972800" cy="797561"/>
          </a:xfrm>
        </p:spPr>
        <p:txBody>
          <a:bodyPr>
            <a:noAutofit/>
          </a:bodyPr>
          <a:lstStyle/>
          <a:p>
            <a:r>
              <a:rPr lang="en-US" dirty="0"/>
              <a:t>What Would It Mean to Participate? </a:t>
            </a:r>
          </a:p>
        </p:txBody>
      </p:sp>
      <p:sp>
        <p:nvSpPr>
          <p:cNvPr id="3" name="Content Placeholder 2"/>
          <p:cNvSpPr>
            <a:spLocks noGrp="1"/>
          </p:cNvSpPr>
          <p:nvPr>
            <p:ph idx="1"/>
          </p:nvPr>
        </p:nvSpPr>
        <p:spPr>
          <a:xfrm>
            <a:off x="533400" y="1815548"/>
            <a:ext cx="11049000" cy="4280451"/>
          </a:xfrm>
        </p:spPr>
        <p:txBody>
          <a:bodyPr>
            <a:normAutofit/>
          </a:bodyPr>
          <a:lstStyle/>
          <a:p>
            <a:r>
              <a:rPr lang="en-US" dirty="0"/>
              <a:t>Explain information in a way that would help prospective participants understand the </a:t>
            </a:r>
            <a:r>
              <a:rPr lang="en-US" b="1" i="1" dirty="0"/>
              <a:t>pros and cons</a:t>
            </a:r>
            <a:r>
              <a:rPr lang="en-US" dirty="0"/>
              <a:t>, the </a:t>
            </a:r>
            <a:r>
              <a:rPr lang="en-US" b="1" i="1" dirty="0"/>
              <a:t>why and why not</a:t>
            </a:r>
          </a:p>
          <a:p>
            <a:pPr>
              <a:lnSpc>
                <a:spcPct val="120000"/>
              </a:lnSpc>
              <a:spcBef>
                <a:spcPts val="600"/>
              </a:spcBef>
            </a:pPr>
            <a:r>
              <a:rPr lang="en-US" dirty="0"/>
              <a:t>Consider this example: </a:t>
            </a:r>
          </a:p>
          <a:p>
            <a:pPr marL="533386" lvl="1" indent="0">
              <a:lnSpc>
                <a:spcPct val="120000"/>
              </a:lnSpc>
              <a:spcBef>
                <a:spcPts val="600"/>
              </a:spcBef>
              <a:buNone/>
            </a:pPr>
            <a:r>
              <a:rPr lang="en-US" dirty="0"/>
              <a:t>A randomized trial to study the use of back brace to prevent spinal curving in teenagers</a:t>
            </a:r>
          </a:p>
        </p:txBody>
      </p:sp>
    </p:spTree>
    <p:extLst>
      <p:ext uri="{BB962C8B-B14F-4D97-AF65-F5344CB8AC3E}">
        <p14:creationId xmlns:p14="http://schemas.microsoft.com/office/powerpoint/2010/main" val="4289794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76583"/>
            <a:ext cx="10972800" cy="797561"/>
          </a:xfrm>
        </p:spPr>
        <p:txBody>
          <a:bodyPr>
            <a:noAutofit/>
          </a:bodyPr>
          <a:lstStyle/>
          <a:p>
            <a:r>
              <a:rPr lang="en-US" dirty="0"/>
              <a:t>What Would It Mean to Participate? </a:t>
            </a:r>
          </a:p>
        </p:txBody>
      </p:sp>
      <p:sp>
        <p:nvSpPr>
          <p:cNvPr id="3" name="Content Placeholder 2"/>
          <p:cNvSpPr>
            <a:spLocks noGrp="1"/>
          </p:cNvSpPr>
          <p:nvPr>
            <p:ph idx="1"/>
          </p:nvPr>
        </p:nvSpPr>
        <p:spPr>
          <a:xfrm>
            <a:off x="533400" y="1524000"/>
            <a:ext cx="11049000" cy="4571999"/>
          </a:xfrm>
        </p:spPr>
        <p:txBody>
          <a:bodyPr>
            <a:normAutofit fontScale="32500" lnSpcReduction="20000"/>
          </a:bodyPr>
          <a:lstStyle/>
          <a:p>
            <a:pPr marL="0" indent="0">
              <a:lnSpc>
                <a:spcPct val="120000"/>
              </a:lnSpc>
              <a:spcBef>
                <a:spcPts val="600"/>
              </a:spcBef>
              <a:buNone/>
            </a:pPr>
            <a:r>
              <a:rPr lang="en-US" sz="8600" b="1" dirty="0"/>
              <a:t>What to expect if your child is assigned to the group required to wear a back brace?</a:t>
            </a:r>
            <a:endParaRPr lang="en-US" sz="8600" dirty="0"/>
          </a:p>
          <a:p>
            <a:pPr>
              <a:lnSpc>
                <a:spcPct val="120000"/>
              </a:lnSpc>
              <a:spcBef>
                <a:spcPts val="600"/>
              </a:spcBef>
            </a:pPr>
            <a:r>
              <a:rPr lang="en-US" sz="7400" dirty="0"/>
              <a:t>If the back brace prevents more curving of the spine, your child could benefit from a slowing the curving process and less chance of needing surgery. </a:t>
            </a:r>
          </a:p>
          <a:p>
            <a:pPr>
              <a:lnSpc>
                <a:spcPct val="120000"/>
              </a:lnSpc>
              <a:spcBef>
                <a:spcPts val="600"/>
              </a:spcBef>
            </a:pPr>
            <a:r>
              <a:rPr lang="en-US" sz="7400" dirty="0"/>
              <a:t>Your child may find wearing a back brace inconvenient, restrictive, and uncomfortable. The brace could injure the skin and may lead to skin ulcers. Also, your child may feel stressed or embarrassed around others.  </a:t>
            </a:r>
          </a:p>
          <a:p>
            <a:pPr>
              <a:lnSpc>
                <a:spcPct val="120000"/>
              </a:lnSpc>
              <a:spcBef>
                <a:spcPts val="600"/>
              </a:spcBef>
            </a:pPr>
            <a:r>
              <a:rPr lang="en-US" sz="7400" dirty="0"/>
              <a:t>If the back brace does not prevent curving of the spine, then your child could experience these problems without receiving any benefits</a:t>
            </a:r>
            <a:r>
              <a:rPr lang="en-US" sz="4000" dirty="0"/>
              <a:t>.</a:t>
            </a:r>
            <a:endParaRPr lang="en-US" dirty="0"/>
          </a:p>
        </p:txBody>
      </p:sp>
    </p:spTree>
    <p:extLst>
      <p:ext uri="{BB962C8B-B14F-4D97-AF65-F5344CB8AC3E}">
        <p14:creationId xmlns:p14="http://schemas.microsoft.com/office/powerpoint/2010/main" val="635417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826" y="131885"/>
            <a:ext cx="10972800" cy="1002534"/>
          </a:xfrm>
        </p:spPr>
        <p:txBody>
          <a:bodyPr>
            <a:noAutofit/>
          </a:bodyPr>
          <a:lstStyle/>
          <a:p>
            <a:r>
              <a:rPr lang="en-US" dirty="0"/>
              <a:t>What Would It Mean to Participate? </a:t>
            </a:r>
          </a:p>
        </p:txBody>
      </p:sp>
      <p:sp>
        <p:nvSpPr>
          <p:cNvPr id="3" name="Content Placeholder 2"/>
          <p:cNvSpPr>
            <a:spLocks noGrp="1"/>
          </p:cNvSpPr>
          <p:nvPr>
            <p:ph idx="1"/>
          </p:nvPr>
        </p:nvSpPr>
        <p:spPr>
          <a:xfrm>
            <a:off x="808382" y="1266941"/>
            <a:ext cx="10628244" cy="4497755"/>
          </a:xfrm>
        </p:spPr>
        <p:txBody>
          <a:bodyPr>
            <a:noAutofit/>
          </a:bodyPr>
          <a:lstStyle/>
          <a:p>
            <a:pPr marL="0" indent="0">
              <a:buNone/>
            </a:pPr>
            <a:r>
              <a:rPr lang="en-US" sz="2800" b="1" dirty="0"/>
              <a:t>What to expect if your child is assigned to the observation group (no back brace)?</a:t>
            </a:r>
            <a:endParaRPr lang="en-US" sz="2800" dirty="0"/>
          </a:p>
          <a:p>
            <a:r>
              <a:rPr lang="en-US" sz="2400" dirty="0"/>
              <a:t>Your child will not experience inconveniences, discomfort, skin problems, or stress that may result from wearing a back brace. </a:t>
            </a:r>
          </a:p>
          <a:p>
            <a:r>
              <a:rPr lang="en-US" sz="2400" dirty="0"/>
              <a:t>Your child’s spinal condition may or may not progress further before bone growth matures. If the curving continues to progress:</a:t>
            </a:r>
          </a:p>
          <a:p>
            <a:pPr lvl="1"/>
            <a:r>
              <a:rPr lang="en-US" sz="2400" dirty="0"/>
              <a:t>You and your child’s doctor may not want to continue participating, and decide to treat your child’s condition outside of the study.</a:t>
            </a:r>
          </a:p>
          <a:p>
            <a:pPr lvl="1"/>
            <a:r>
              <a:rPr lang="en-US" sz="2400" dirty="0"/>
              <a:t>If the back brace prevents more curving of the spine, it is possible that your child may miss the window of time to benefit from wearing it to prevent more curving.</a:t>
            </a:r>
          </a:p>
          <a:p>
            <a:endParaRPr lang="en-US" sz="2400" dirty="0"/>
          </a:p>
        </p:txBody>
      </p:sp>
    </p:spTree>
    <p:extLst>
      <p:ext uri="{BB962C8B-B14F-4D97-AF65-F5344CB8AC3E}">
        <p14:creationId xmlns:p14="http://schemas.microsoft.com/office/powerpoint/2010/main" val="1395606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What are Some of the Reasons You May or May Not Want Your Child to Participate in this Study?</a:t>
            </a:r>
          </a:p>
        </p:txBody>
      </p:sp>
      <p:sp>
        <p:nvSpPr>
          <p:cNvPr id="3" name="Content Placeholder 2" descr="List of possible reasons to want to participate:&#10;I don’t know what’s best for my child and since doctors don’t know either, participating seems like a reasonable decision.&#10;My child’s participation could help researchers find better treatment for other children with the condition.&#10;Back braces are expensive. Participation would give my child a chance to get the braces for free.&#10;" title="reasons to participate"/>
          <p:cNvSpPr>
            <a:spLocks noGrp="1"/>
          </p:cNvSpPr>
          <p:nvPr>
            <p:ph sz="half" idx="1"/>
          </p:nvPr>
        </p:nvSpPr>
        <p:spPr>
          <a:xfrm>
            <a:off x="389682" y="1977390"/>
            <a:ext cx="5706318" cy="3890010"/>
          </a:xfrm>
          <a:solidFill>
            <a:schemeClr val="accent1">
              <a:lumMod val="20000"/>
              <a:lumOff val="80000"/>
            </a:schemeClr>
          </a:solidFill>
          <a:ln>
            <a:solidFill>
              <a:schemeClr val="tx1"/>
            </a:solidFill>
          </a:ln>
        </p:spPr>
        <p:txBody>
          <a:bodyPr>
            <a:normAutofit lnSpcReduction="10000"/>
          </a:bodyPr>
          <a:lstStyle/>
          <a:p>
            <a:pPr>
              <a:lnSpc>
                <a:spcPct val="110000"/>
              </a:lnSpc>
              <a:spcBef>
                <a:spcPts val="600"/>
              </a:spcBef>
            </a:pPr>
            <a:r>
              <a:rPr lang="en-US" dirty="0"/>
              <a:t>I don’t know what’s best for my child and since doctors don’t know either, participating seems like a reasonable decision.</a:t>
            </a:r>
          </a:p>
          <a:p>
            <a:pPr>
              <a:lnSpc>
                <a:spcPct val="110000"/>
              </a:lnSpc>
              <a:spcBef>
                <a:spcPts val="600"/>
              </a:spcBef>
            </a:pPr>
            <a:r>
              <a:rPr lang="en-US" dirty="0"/>
              <a:t>My child’s participation could help researchers find better treatment for other children with the condition.</a:t>
            </a:r>
          </a:p>
          <a:p>
            <a:pPr>
              <a:lnSpc>
                <a:spcPct val="110000"/>
              </a:lnSpc>
              <a:spcBef>
                <a:spcPts val="600"/>
              </a:spcBef>
            </a:pPr>
            <a:r>
              <a:rPr lang="en-US" dirty="0"/>
              <a:t>Back braces are expensive. Participation would give my child a chance to get the braces for free.</a:t>
            </a:r>
          </a:p>
        </p:txBody>
      </p:sp>
      <p:sp>
        <p:nvSpPr>
          <p:cNvPr id="4" name="Content Placeholder 3" descr="List of possible reasons to not want to participate:&#10;My child doesn’t want to wear a brace at all if it can be avoided.&#10;We want to take action now to prevent any chance of progression. We want a brace and do not want to be randomized.&#10;We want to make the decision with our own doctor and don’t want to leave the matter to chance.&#10;" title="reasons to not want to participate"/>
          <p:cNvSpPr>
            <a:spLocks noGrp="1"/>
          </p:cNvSpPr>
          <p:nvPr>
            <p:ph sz="half" idx="2"/>
          </p:nvPr>
        </p:nvSpPr>
        <p:spPr>
          <a:xfrm>
            <a:off x="6313346" y="1977390"/>
            <a:ext cx="5384800" cy="3890010"/>
          </a:xfrm>
          <a:solidFill>
            <a:schemeClr val="accent3">
              <a:lumMod val="20000"/>
              <a:lumOff val="80000"/>
            </a:schemeClr>
          </a:solidFill>
          <a:ln>
            <a:solidFill>
              <a:schemeClr val="tx1"/>
            </a:solidFill>
          </a:ln>
        </p:spPr>
        <p:txBody>
          <a:bodyPr>
            <a:normAutofit lnSpcReduction="10000"/>
          </a:bodyPr>
          <a:lstStyle/>
          <a:p>
            <a:pPr>
              <a:lnSpc>
                <a:spcPct val="120000"/>
              </a:lnSpc>
              <a:spcBef>
                <a:spcPts val="1200"/>
              </a:spcBef>
            </a:pPr>
            <a:r>
              <a:rPr lang="en-US" dirty="0"/>
              <a:t>My child doesn’t want to wear a brace at all if it can be avoided.</a:t>
            </a:r>
          </a:p>
          <a:p>
            <a:pPr>
              <a:lnSpc>
                <a:spcPct val="120000"/>
              </a:lnSpc>
              <a:spcBef>
                <a:spcPts val="1200"/>
              </a:spcBef>
            </a:pPr>
            <a:r>
              <a:rPr lang="en-US" dirty="0"/>
              <a:t>We want to take action now to prevent any chance of progression. We want a brace and do not want to be randomized.</a:t>
            </a:r>
          </a:p>
          <a:p>
            <a:pPr>
              <a:lnSpc>
                <a:spcPct val="120000"/>
              </a:lnSpc>
              <a:spcBef>
                <a:spcPts val="1200"/>
              </a:spcBef>
            </a:pPr>
            <a:r>
              <a:rPr lang="en-US" dirty="0"/>
              <a:t>We want to make the decision with our own doctor and don’t want to leave the matter to chance.</a:t>
            </a:r>
          </a:p>
        </p:txBody>
      </p:sp>
      <p:sp>
        <p:nvSpPr>
          <p:cNvPr id="5" name="TextBox 4" descr="Possible Reasons to Want to Participate&#10;" title="Possible Reasons to Want to Participate"/>
          <p:cNvSpPr txBox="1"/>
          <p:nvPr/>
        </p:nvSpPr>
        <p:spPr>
          <a:xfrm>
            <a:off x="389683" y="1470749"/>
            <a:ext cx="5706317" cy="400110"/>
          </a:xfrm>
          <a:prstGeom prst="rect">
            <a:avLst/>
          </a:prstGeom>
          <a:solidFill>
            <a:schemeClr val="tx1">
              <a:lumMod val="20000"/>
              <a:lumOff val="80000"/>
            </a:schemeClr>
          </a:solidFill>
          <a:ln>
            <a:solidFill>
              <a:schemeClr val="tx1"/>
            </a:solidFill>
          </a:ln>
        </p:spPr>
        <p:txBody>
          <a:bodyPr wrap="square" rtlCol="0">
            <a:spAutoFit/>
          </a:bodyPr>
          <a:lstStyle/>
          <a:p>
            <a:pPr algn="ctr"/>
            <a:r>
              <a:rPr lang="en-US" sz="2000" b="1" dirty="0"/>
              <a:t>Possible Reasons to Want to Participate</a:t>
            </a:r>
          </a:p>
        </p:txBody>
      </p:sp>
      <p:sp>
        <p:nvSpPr>
          <p:cNvPr id="6" name="TextBox 5" descr="Possible Reasons to Not Want to Participate&#10;" title="Possible Reasons to Not Want to Participate"/>
          <p:cNvSpPr txBox="1"/>
          <p:nvPr/>
        </p:nvSpPr>
        <p:spPr>
          <a:xfrm>
            <a:off x="6313346" y="1486138"/>
            <a:ext cx="5384800" cy="369332"/>
          </a:xfrm>
          <a:prstGeom prst="rect">
            <a:avLst/>
          </a:prstGeom>
          <a:solidFill>
            <a:schemeClr val="accent3">
              <a:lumMod val="20000"/>
              <a:lumOff val="80000"/>
            </a:schemeClr>
          </a:solidFill>
          <a:ln>
            <a:solidFill>
              <a:schemeClr val="tx1"/>
            </a:solidFill>
          </a:ln>
        </p:spPr>
        <p:txBody>
          <a:bodyPr wrap="square" rtlCol="0">
            <a:spAutoFit/>
          </a:bodyPr>
          <a:lstStyle/>
          <a:p>
            <a:pPr algn="ctr"/>
            <a:r>
              <a:rPr lang="en-US" b="1" dirty="0"/>
              <a:t>Possible Reasons to Not Want to Participate</a:t>
            </a:r>
          </a:p>
        </p:txBody>
      </p:sp>
    </p:spTree>
    <p:extLst>
      <p:ext uri="{BB962C8B-B14F-4D97-AF65-F5344CB8AC3E}">
        <p14:creationId xmlns:p14="http://schemas.microsoft.com/office/powerpoint/2010/main" val="3580251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bg/>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3200" dirty="0"/>
              <a:t>Another Example of Why Someone Might or Might Not Want to Participate</a:t>
            </a:r>
            <a:endParaRPr lang="en-US" sz="3200" dirty="0"/>
          </a:p>
        </p:txBody>
      </p:sp>
      <p:sp>
        <p:nvSpPr>
          <p:cNvPr id="3" name="Content Placeholder 2" descr="Possible Reasons to Want to Participate:&#10;I don’t know if I want to get the studied drug. I don’t know how to choose. And since doctors don’t know either, I think that participating in the research study is reasonable.&#10;I want to help advance science. I want to help researchers find out if the studied drug could help treat people with my condition.&#10;I want to try the studied drug and participating in this research gives me a chance to get it.&#10;Participating in this research is the only way that I get a chance to try out the study drug.&#10;Participating in this research seems like a lot of fun. I think the experience will be valuable.&#10;" title="Possible Reasons to Want to Participate"/>
          <p:cNvSpPr>
            <a:spLocks noGrp="1"/>
          </p:cNvSpPr>
          <p:nvPr>
            <p:ph sz="half" idx="1"/>
          </p:nvPr>
        </p:nvSpPr>
        <p:spPr>
          <a:xfrm>
            <a:off x="509287" y="1977390"/>
            <a:ext cx="5706318" cy="3890010"/>
          </a:xfrm>
          <a:solidFill>
            <a:schemeClr val="accent1">
              <a:lumMod val="20000"/>
              <a:lumOff val="80000"/>
            </a:schemeClr>
          </a:solidFill>
          <a:ln>
            <a:solidFill>
              <a:schemeClr val="tx1"/>
            </a:solidFill>
          </a:ln>
        </p:spPr>
        <p:txBody>
          <a:bodyPr>
            <a:normAutofit fontScale="77500" lnSpcReduction="20000"/>
          </a:bodyPr>
          <a:lstStyle/>
          <a:p>
            <a:pPr>
              <a:lnSpc>
                <a:spcPct val="110000"/>
              </a:lnSpc>
              <a:spcBef>
                <a:spcPts val="600"/>
              </a:spcBef>
            </a:pPr>
            <a:r>
              <a:rPr lang="en-US" sz="2300" dirty="0"/>
              <a:t>I don’t know if I want to get the studied drug. I don’t know how to choose. And since doctors don’t know either, I think that participating in the research study is reasonable.</a:t>
            </a:r>
          </a:p>
          <a:p>
            <a:pPr>
              <a:lnSpc>
                <a:spcPct val="110000"/>
              </a:lnSpc>
              <a:spcBef>
                <a:spcPts val="600"/>
              </a:spcBef>
            </a:pPr>
            <a:r>
              <a:rPr lang="en-US" sz="2300" dirty="0"/>
              <a:t>I want to help advance science. I want to help researchers find out if the studied drug could help treat people with my condition.</a:t>
            </a:r>
          </a:p>
          <a:p>
            <a:pPr>
              <a:lnSpc>
                <a:spcPct val="110000"/>
              </a:lnSpc>
              <a:spcBef>
                <a:spcPts val="600"/>
              </a:spcBef>
            </a:pPr>
            <a:r>
              <a:rPr lang="en-US" sz="2300" dirty="0"/>
              <a:t>I want to try the studied drug and participating in this research gives me a chance to get it.</a:t>
            </a:r>
          </a:p>
          <a:p>
            <a:pPr>
              <a:lnSpc>
                <a:spcPct val="110000"/>
              </a:lnSpc>
              <a:spcBef>
                <a:spcPts val="600"/>
              </a:spcBef>
            </a:pPr>
            <a:r>
              <a:rPr lang="en-US" sz="2300" dirty="0"/>
              <a:t>Participating in this research is the only way that I get a chance to try out the study drug.</a:t>
            </a:r>
          </a:p>
          <a:p>
            <a:pPr>
              <a:lnSpc>
                <a:spcPct val="120000"/>
              </a:lnSpc>
              <a:spcBef>
                <a:spcPts val="600"/>
              </a:spcBef>
            </a:pPr>
            <a:r>
              <a:rPr lang="en-US" sz="2300" dirty="0"/>
              <a:t>Participating in this research seems like a lot of fun. I think the experience will be valuable</a:t>
            </a:r>
            <a:r>
              <a:rPr lang="en-US" dirty="0"/>
              <a:t>.</a:t>
            </a:r>
          </a:p>
        </p:txBody>
      </p:sp>
      <p:sp>
        <p:nvSpPr>
          <p:cNvPr id="4" name="Content Placeholder 3" descr="Possible Reasons to Not Want to Participate:&#10;I don’t want to participate in research. I don’t want more uncertainties.&#10;I don’t want any chance of getting an unproven treatment.&#10;I know that the study drug may not work and may have unwanted side effects, but I really want to try it. I will see if I can get it without participating in the study.&#10;I won’t be able to support my child through all the study visits and procedures.&#10;I won’t have time even if I wanted to participate.&#10;" title="Possible Reasons to Not Want to Participate"/>
          <p:cNvSpPr>
            <a:spLocks noGrp="1"/>
          </p:cNvSpPr>
          <p:nvPr>
            <p:ph sz="half" idx="2"/>
          </p:nvPr>
        </p:nvSpPr>
        <p:spPr>
          <a:xfrm>
            <a:off x="6313346" y="1977390"/>
            <a:ext cx="5472254" cy="3890010"/>
          </a:xfrm>
          <a:solidFill>
            <a:schemeClr val="accent3">
              <a:lumMod val="20000"/>
              <a:lumOff val="80000"/>
            </a:schemeClr>
          </a:solidFill>
          <a:ln>
            <a:solidFill>
              <a:schemeClr val="tx1"/>
            </a:solidFill>
          </a:ln>
        </p:spPr>
        <p:txBody>
          <a:bodyPr>
            <a:normAutofit fontScale="77500" lnSpcReduction="20000"/>
          </a:bodyPr>
          <a:lstStyle/>
          <a:p>
            <a:pPr>
              <a:lnSpc>
                <a:spcPct val="120000"/>
              </a:lnSpc>
              <a:spcBef>
                <a:spcPts val="1200"/>
              </a:spcBef>
            </a:pPr>
            <a:r>
              <a:rPr lang="en-US" sz="2300" dirty="0"/>
              <a:t>I don’t want to participate in research. I don’t want more uncertainties.</a:t>
            </a:r>
          </a:p>
          <a:p>
            <a:pPr>
              <a:lnSpc>
                <a:spcPct val="120000"/>
              </a:lnSpc>
              <a:spcBef>
                <a:spcPts val="1200"/>
              </a:spcBef>
            </a:pPr>
            <a:r>
              <a:rPr lang="en-US" sz="2300" dirty="0"/>
              <a:t>I don’t want any chance of getting an unproven treatment.</a:t>
            </a:r>
          </a:p>
          <a:p>
            <a:pPr>
              <a:lnSpc>
                <a:spcPct val="120000"/>
              </a:lnSpc>
              <a:spcBef>
                <a:spcPts val="1200"/>
              </a:spcBef>
            </a:pPr>
            <a:r>
              <a:rPr lang="en-US" sz="2300" dirty="0"/>
              <a:t>I know that the study drug may not work and may have unwanted side effects, but I really want to try it. I will see if I can get it without participating in the study.</a:t>
            </a:r>
          </a:p>
          <a:p>
            <a:pPr>
              <a:lnSpc>
                <a:spcPct val="120000"/>
              </a:lnSpc>
              <a:spcBef>
                <a:spcPts val="1200"/>
              </a:spcBef>
            </a:pPr>
            <a:r>
              <a:rPr lang="en-US" sz="2300" dirty="0"/>
              <a:t>I won’t be able to support my child through all the study visits and procedures.</a:t>
            </a:r>
          </a:p>
          <a:p>
            <a:pPr>
              <a:lnSpc>
                <a:spcPct val="120000"/>
              </a:lnSpc>
              <a:spcBef>
                <a:spcPts val="1200"/>
              </a:spcBef>
            </a:pPr>
            <a:r>
              <a:rPr lang="en-US" sz="2300" dirty="0"/>
              <a:t>I won’t have time even if I wanted to participate</a:t>
            </a:r>
            <a:r>
              <a:rPr lang="en-US" dirty="0"/>
              <a:t>.</a:t>
            </a:r>
          </a:p>
        </p:txBody>
      </p:sp>
      <p:sp>
        <p:nvSpPr>
          <p:cNvPr id="5" name="TextBox 4" descr="Possible Reasons to Want to Participate&#10;" title="Possible Reasons to Want to Participate"/>
          <p:cNvSpPr txBox="1"/>
          <p:nvPr/>
        </p:nvSpPr>
        <p:spPr>
          <a:xfrm>
            <a:off x="509287" y="1464429"/>
            <a:ext cx="5706317" cy="400110"/>
          </a:xfrm>
          <a:prstGeom prst="rect">
            <a:avLst/>
          </a:prstGeom>
          <a:solidFill>
            <a:schemeClr val="tx1">
              <a:lumMod val="20000"/>
              <a:lumOff val="80000"/>
            </a:schemeClr>
          </a:solidFill>
          <a:ln>
            <a:solidFill>
              <a:schemeClr val="tx1"/>
            </a:solidFill>
          </a:ln>
        </p:spPr>
        <p:txBody>
          <a:bodyPr wrap="square" rtlCol="0">
            <a:spAutoFit/>
          </a:bodyPr>
          <a:lstStyle/>
          <a:p>
            <a:pPr algn="ctr"/>
            <a:r>
              <a:rPr lang="en-US" sz="2000" b="1" dirty="0"/>
              <a:t>Possible Reasons to Want to Participate</a:t>
            </a:r>
          </a:p>
        </p:txBody>
      </p:sp>
      <p:sp>
        <p:nvSpPr>
          <p:cNvPr id="6" name="TextBox 5" descr="Possible Reasons to Not Want to Participate&#10;" title="Possible Reasons to Not Want to Participate"/>
          <p:cNvSpPr txBox="1"/>
          <p:nvPr/>
        </p:nvSpPr>
        <p:spPr>
          <a:xfrm>
            <a:off x="6357073" y="1464429"/>
            <a:ext cx="5384800" cy="369332"/>
          </a:xfrm>
          <a:prstGeom prst="rect">
            <a:avLst/>
          </a:prstGeom>
          <a:solidFill>
            <a:schemeClr val="accent3">
              <a:lumMod val="20000"/>
              <a:lumOff val="80000"/>
            </a:schemeClr>
          </a:solidFill>
          <a:ln>
            <a:solidFill>
              <a:schemeClr val="tx1"/>
            </a:solidFill>
          </a:ln>
        </p:spPr>
        <p:txBody>
          <a:bodyPr wrap="square" rtlCol="0">
            <a:spAutoFit/>
          </a:bodyPr>
          <a:lstStyle/>
          <a:p>
            <a:pPr algn="ctr"/>
            <a:r>
              <a:rPr lang="en-US" b="1" dirty="0"/>
              <a:t>Possible Reasons to Not Want to Participate</a:t>
            </a:r>
          </a:p>
        </p:txBody>
      </p:sp>
    </p:spTree>
    <p:extLst>
      <p:ext uri="{BB962C8B-B14F-4D97-AF65-F5344CB8AC3E}">
        <p14:creationId xmlns:p14="http://schemas.microsoft.com/office/powerpoint/2010/main" val="23809635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530445" y="221765"/>
            <a:ext cx="10912549" cy="1390687"/>
          </a:xfrm>
        </p:spPr>
        <p:txBody>
          <a:bodyPr>
            <a:noAutofit/>
          </a:bodyPr>
          <a:lstStyle/>
          <a:p>
            <a:pPr eaLnBrk="1" hangingPunct="1"/>
            <a:r>
              <a:rPr lang="en-US" altLang="en-US" sz="3600" dirty="0"/>
              <a:t>Presentation that Facilitates Understanding</a:t>
            </a:r>
          </a:p>
        </p:txBody>
      </p:sp>
      <p:sp>
        <p:nvSpPr>
          <p:cNvPr id="49155" name="Rectangle 3"/>
          <p:cNvSpPr>
            <a:spLocks noGrp="1" noChangeArrowheads="1"/>
          </p:cNvSpPr>
          <p:nvPr>
            <p:ph type="body" idx="1"/>
          </p:nvPr>
        </p:nvSpPr>
        <p:spPr>
          <a:xfrm>
            <a:off x="610127" y="1541878"/>
            <a:ext cx="10753184" cy="4202039"/>
          </a:xfrm>
        </p:spPr>
        <p:txBody>
          <a:bodyPr>
            <a:normAutofit lnSpcReduction="10000"/>
          </a:bodyPr>
          <a:lstStyle/>
          <a:p>
            <a:pPr marL="0" indent="0">
              <a:lnSpc>
                <a:spcPct val="120000"/>
              </a:lnSpc>
              <a:spcBef>
                <a:spcPts val="0"/>
              </a:spcBef>
              <a:spcAft>
                <a:spcPts val="600"/>
              </a:spcAft>
              <a:buNone/>
            </a:pPr>
            <a:r>
              <a:rPr lang="en-US" altLang="en-US" b="1" dirty="0"/>
              <a:t>How things are presented can help with reception and understanding!</a:t>
            </a:r>
          </a:p>
          <a:p>
            <a:pPr marL="0" indent="0">
              <a:lnSpc>
                <a:spcPct val="120000"/>
              </a:lnSpc>
              <a:spcBef>
                <a:spcPts val="0"/>
              </a:spcBef>
              <a:spcAft>
                <a:spcPts val="600"/>
              </a:spcAft>
              <a:buNone/>
            </a:pPr>
            <a:r>
              <a:rPr lang="en-US" sz="3000" dirty="0">
                <a:solidFill>
                  <a:srgbClr val="002060"/>
                </a:solidFill>
              </a:rPr>
              <a:t>For example,</a:t>
            </a:r>
          </a:p>
          <a:p>
            <a:pPr>
              <a:lnSpc>
                <a:spcPct val="110000"/>
              </a:lnSpc>
              <a:spcBef>
                <a:spcPts val="0"/>
              </a:spcBef>
              <a:spcAft>
                <a:spcPts val="600"/>
              </a:spcAft>
            </a:pPr>
            <a:r>
              <a:rPr lang="en-US" sz="2600" dirty="0">
                <a:solidFill>
                  <a:srgbClr val="002060"/>
                </a:solidFill>
              </a:rPr>
              <a:t>Break up dense text with sectioning, pictures and icons </a:t>
            </a:r>
          </a:p>
          <a:p>
            <a:pPr>
              <a:lnSpc>
                <a:spcPct val="110000"/>
              </a:lnSpc>
              <a:spcBef>
                <a:spcPts val="0"/>
              </a:spcBef>
              <a:spcAft>
                <a:spcPts val="600"/>
              </a:spcAft>
            </a:pPr>
            <a:r>
              <a:rPr lang="en-US" sz="2600" dirty="0">
                <a:solidFill>
                  <a:srgbClr val="002060"/>
                </a:solidFill>
              </a:rPr>
              <a:t>Compare by putting information side by side</a:t>
            </a:r>
          </a:p>
          <a:p>
            <a:pPr>
              <a:lnSpc>
                <a:spcPct val="110000"/>
              </a:lnSpc>
              <a:spcBef>
                <a:spcPts val="0"/>
              </a:spcBef>
              <a:spcAft>
                <a:spcPts val="600"/>
              </a:spcAft>
            </a:pPr>
            <a:r>
              <a:rPr lang="en-US" sz="2600" dirty="0">
                <a:solidFill>
                  <a:srgbClr val="002060"/>
                </a:solidFill>
              </a:rPr>
              <a:t>Include a schematic diagram of the study</a:t>
            </a:r>
          </a:p>
          <a:p>
            <a:pPr marL="0" indent="0">
              <a:buNone/>
            </a:pPr>
            <a:endParaRPr lang="en-US" sz="2800" dirty="0">
              <a:solidFill>
                <a:srgbClr val="002060"/>
              </a:solidFill>
            </a:endParaRPr>
          </a:p>
          <a:p>
            <a:pPr marL="0" indent="0" eaLnBrk="1" hangingPunct="1">
              <a:buNone/>
            </a:pPr>
            <a:r>
              <a:rPr lang="en-US" altLang="en-US" sz="2800" b="1" dirty="0"/>
              <a:t>Presentation is not just about making something look pretty! </a:t>
            </a:r>
          </a:p>
        </p:txBody>
      </p:sp>
    </p:spTree>
    <p:extLst>
      <p:ext uri="{BB962C8B-B14F-4D97-AF65-F5344CB8AC3E}">
        <p14:creationId xmlns:p14="http://schemas.microsoft.com/office/powerpoint/2010/main" val="3848118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15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15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915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915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915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of Sectioning Using Colors &amp; Icons</a:t>
            </a:r>
          </a:p>
        </p:txBody>
      </p:sp>
      <p:sp>
        <p:nvSpPr>
          <p:cNvPr id="4" name="Content Placeholder 3" descr="Far left top icon - image of a person&#10;Far left middle icon - image of a cross denoting health&#10;Far left bottom icon - image of a booklet" title="Example of Sectioning with Colors &amp; Icons"/>
          <p:cNvSpPr>
            <a:spLocks noGrp="1"/>
          </p:cNvSpPr>
          <p:nvPr>
            <p:ph idx="1"/>
          </p:nvPr>
        </p:nvSpPr>
        <p:spPr>
          <a:xfrm>
            <a:off x="934948" y="1191802"/>
            <a:ext cx="10647452" cy="4675599"/>
          </a:xfrm>
        </p:spPr>
        <p:txBody>
          <a:bodyPr>
            <a:normAutofit lnSpcReduction="10000"/>
          </a:bodyPr>
          <a:lstStyle/>
          <a:p>
            <a:pPr marL="0" indent="0">
              <a:buNone/>
            </a:pPr>
            <a:r>
              <a:rPr lang="en-US" sz="2800" dirty="0">
                <a:solidFill>
                  <a:srgbClr val="0070C0"/>
                </a:solidFill>
              </a:rPr>
              <a:t>Who is the research study recruiting?</a:t>
            </a:r>
          </a:p>
          <a:p>
            <a:pPr marL="0" indent="0">
              <a:buNone/>
            </a:pPr>
            <a:r>
              <a:rPr lang="en-US" sz="2000" dirty="0">
                <a:solidFill>
                  <a:srgbClr val="002060"/>
                </a:solidFill>
                <a:latin typeface="Calibri" panose="020F0502020204030204" pitchFamily="34" charset="0"/>
                <a:cs typeface="Calibri" panose="020F0502020204030204" pitchFamily="34" charset="0"/>
              </a:rPr>
              <a:t>We are recruiting people like you who have been diagnosed with sudden onset inflammation of the pancreas, also called acute pancreatitis, to participate in a research study.</a:t>
            </a:r>
          </a:p>
          <a:p>
            <a:pPr marL="0" indent="0">
              <a:spcBef>
                <a:spcPts val="1800"/>
              </a:spcBef>
              <a:buNone/>
            </a:pPr>
            <a:r>
              <a:rPr lang="en-US" sz="2800" dirty="0">
                <a:solidFill>
                  <a:srgbClr val="0070C0"/>
                </a:solidFill>
              </a:rPr>
              <a:t>What’s the current treatment for acute pancreatitis?</a:t>
            </a:r>
          </a:p>
          <a:p>
            <a:pPr marL="0" indent="0">
              <a:buNone/>
            </a:pPr>
            <a:r>
              <a:rPr lang="en-US" sz="2200" dirty="0">
                <a:solidFill>
                  <a:srgbClr val="002060"/>
                </a:solidFill>
                <a:latin typeface="Calibri" panose="020F0502020204030204" pitchFamily="34" charset="0"/>
                <a:cs typeface="Calibri" panose="020F0502020204030204" pitchFamily="34" charset="0"/>
              </a:rPr>
              <a:t>There is no known treatment to block or reduce inflammation in the pancreas. Current treatment for acute pancreatitis is mainly supportive, to reduce symptoms. This includes providing IV fluids to rest the bowel, controlling pain, and monitoring the disease for the development of complications.</a:t>
            </a:r>
          </a:p>
          <a:p>
            <a:pPr marL="0" indent="0">
              <a:spcBef>
                <a:spcPts val="1800"/>
              </a:spcBef>
              <a:buNone/>
            </a:pPr>
            <a:r>
              <a:rPr lang="en-US" sz="2800" dirty="0">
                <a:solidFill>
                  <a:srgbClr val="0070C0"/>
                </a:solidFill>
              </a:rPr>
              <a:t>Why are we doing this research study?</a:t>
            </a:r>
          </a:p>
          <a:p>
            <a:pPr marL="0" indent="0">
              <a:buNone/>
            </a:pPr>
            <a:r>
              <a:rPr lang="en-US" sz="2200" dirty="0">
                <a:solidFill>
                  <a:srgbClr val="002060"/>
                </a:solidFill>
                <a:latin typeface="Calibri" panose="020F0502020204030204" pitchFamily="34" charset="0"/>
                <a:cs typeface="Calibri" panose="020F0502020204030204" pitchFamily="34" charset="0"/>
              </a:rPr>
              <a:t>We want to find out if a drug called Drug B can reduce the severity of pancreatic inflammation and related medical complications in patients just diagnosed with acute pancreatitis.</a:t>
            </a:r>
            <a:endParaRPr lang="en-US" sz="2000" dirty="0">
              <a:solidFill>
                <a:srgbClr val="0070C0"/>
              </a:solidFill>
              <a:latin typeface="Calibri" panose="020F0502020204030204" pitchFamily="34" charset="0"/>
              <a:cs typeface="Calibri" panose="020F0502020204030204" pitchFamily="34" charset="0"/>
            </a:endParaRPr>
          </a:p>
        </p:txBody>
      </p:sp>
      <p:pic>
        <p:nvPicPr>
          <p:cNvPr id="6" name="picture" descr="Person icon"/>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9870" y="1191802"/>
            <a:ext cx="565077" cy="518888"/>
          </a:xfrm>
          <a:prstGeom prst="rect">
            <a:avLst/>
          </a:prstGeom>
        </p:spPr>
      </p:pic>
      <p:pic>
        <p:nvPicPr>
          <p:cNvPr id="7" name="Graphic 7" descr="Medical plus sign icon"/>
          <p:cNvPicPr/>
          <p:nvPr/>
        </p:nvPicPr>
        <p:blipFill rotWithShape="1">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t="7243" r="-6374" b="10132"/>
          <a:stretch/>
        </p:blipFill>
        <p:spPr bwMode="auto">
          <a:xfrm>
            <a:off x="369871" y="2547990"/>
            <a:ext cx="565076" cy="441789"/>
          </a:xfrm>
          <a:prstGeom prst="rect">
            <a:avLst/>
          </a:prstGeom>
          <a:ln>
            <a:noFill/>
          </a:ln>
          <a:extLst>
            <a:ext uri="{53640926-AAD7-44D8-BBD7-CCE9431645EC}">
              <a14:shadowObscured xmlns:a14="http://schemas.microsoft.com/office/drawing/2010/main"/>
            </a:ext>
          </a:extLst>
        </p:spPr>
      </p:pic>
      <p:pic>
        <p:nvPicPr>
          <p:cNvPr id="8" name="Graphic 10" descr="Open book icon"/>
          <p:cNvPicPr/>
          <p:nvPr/>
        </p:nvPicPr>
        <p:blipFill rotWithShape="1">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t="14343" r="-17583" b="12460"/>
          <a:stretch/>
        </p:blipFill>
        <p:spPr bwMode="auto">
          <a:xfrm>
            <a:off x="501258" y="4458421"/>
            <a:ext cx="536432" cy="31906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773050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870" y="264159"/>
            <a:ext cx="11217865" cy="1219201"/>
          </a:xfrm>
        </p:spPr>
        <p:txBody>
          <a:bodyPr>
            <a:noAutofit/>
          </a:bodyPr>
          <a:lstStyle/>
          <a:p>
            <a:r>
              <a:rPr lang="en-US" sz="3200" dirty="0"/>
              <a:t>Compare What it Means to be Assigned to One Group Versus Another</a:t>
            </a:r>
          </a:p>
        </p:txBody>
      </p:sp>
      <p:graphicFrame>
        <p:nvGraphicFramePr>
          <p:cNvPr id="5" name="Table 4" descr="You will receive usual care + the test drug.&#10;You will NOT know it is the active test drug.&#10;We do not know whether the test drug will help treat your opioid use problem. If it is effective, it may reduce your craving for opioids, lessen your withdrawal symptoms, and help you stay off of opioids.&#10;If the test drug is not effective, then you will not get any benefits receiving it. &#10;It is possible that the test drug could worsen your opioid use problem.&#10;Side effects from the test drug may include XXX.&#10;You may experience these regardless of whether the test drug is effective.&#10;&#10;" title="If you receive the test drug"/>
          <p:cNvGraphicFramePr>
            <a:graphicFrameLocks noGrp="1"/>
          </p:cNvGraphicFramePr>
          <p:nvPr>
            <p:extLst>
              <p:ext uri="{D42A27DB-BD31-4B8C-83A1-F6EECF244321}">
                <p14:modId xmlns:p14="http://schemas.microsoft.com/office/powerpoint/2010/main" val="3894483191"/>
              </p:ext>
            </p:extLst>
          </p:nvPr>
        </p:nvGraphicFramePr>
        <p:xfrm>
          <a:off x="690880" y="1380066"/>
          <a:ext cx="5171440" cy="4477174"/>
        </p:xfrm>
        <a:graphic>
          <a:graphicData uri="http://schemas.openxmlformats.org/drawingml/2006/table">
            <a:tbl>
              <a:tblPr firstRow="1" bandRow="1">
                <a:tableStyleId>{5C22544A-7EE6-4342-B048-85BDC9FD1C3A}</a:tableStyleId>
              </a:tblPr>
              <a:tblGrid>
                <a:gridCol w="5171440">
                  <a:extLst>
                    <a:ext uri="{9D8B030D-6E8A-4147-A177-3AD203B41FA5}">
                      <a16:colId xmlns:a16="http://schemas.microsoft.com/office/drawing/2014/main" val="1792428191"/>
                    </a:ext>
                  </a:extLst>
                </a:gridCol>
              </a:tblGrid>
              <a:tr h="760307">
                <a:tc>
                  <a:txBody>
                    <a:bodyPr/>
                    <a:lstStyle/>
                    <a:p>
                      <a:pPr algn="ctr"/>
                      <a:r>
                        <a:rPr lang="en-US" sz="1800" dirty="0"/>
                        <a:t>If you receive the test drug </a:t>
                      </a:r>
                      <a:r>
                        <a:rPr lang="en-US" sz="1800" baseline="0" dirty="0"/>
                        <a:t>(active) </a:t>
                      </a:r>
                    </a:p>
                    <a:p>
                      <a:pPr algn="ctr"/>
                      <a:r>
                        <a:rPr lang="en-US" sz="1800" baseline="0" dirty="0"/>
                        <a:t>50% chance</a:t>
                      </a:r>
                      <a:endParaRPr lang="en-US" sz="1800" dirty="0"/>
                    </a:p>
                  </a:txBody>
                  <a:tcPr/>
                </a:tc>
                <a:extLst>
                  <a:ext uri="{0D108BD9-81ED-4DB2-BD59-A6C34878D82A}">
                    <a16:rowId xmlns:a16="http://schemas.microsoft.com/office/drawing/2014/main" val="3844101424"/>
                  </a:ext>
                </a:extLst>
              </a:tr>
              <a:tr h="760307">
                <a:tc>
                  <a:txBody>
                    <a:bodyPr/>
                    <a:lstStyle/>
                    <a:p>
                      <a:r>
                        <a:rPr lang="en-US" sz="1600" dirty="0"/>
                        <a:t>You will receive usual care +</a:t>
                      </a:r>
                      <a:r>
                        <a:rPr lang="en-US" sz="1600" baseline="0" dirty="0"/>
                        <a:t> the test drug.</a:t>
                      </a:r>
                    </a:p>
                    <a:p>
                      <a:r>
                        <a:rPr lang="en-US" sz="1600" baseline="0" dirty="0"/>
                        <a:t>You will NOT know it is the active test drug.</a:t>
                      </a:r>
                      <a:endParaRPr lang="en-US" sz="1600" dirty="0"/>
                    </a:p>
                  </a:txBody>
                  <a:tcPr/>
                </a:tc>
                <a:extLst>
                  <a:ext uri="{0D108BD9-81ED-4DB2-BD59-A6C34878D82A}">
                    <a16:rowId xmlns:a16="http://schemas.microsoft.com/office/drawing/2014/main" val="2443812718"/>
                  </a:ext>
                </a:extLst>
              </a:tr>
              <a:tr h="760307">
                <a:tc>
                  <a:txBody>
                    <a:bodyPr/>
                    <a:lstStyle/>
                    <a:p>
                      <a:r>
                        <a:rPr lang="en-US" sz="1600" dirty="0"/>
                        <a:t>We do</a:t>
                      </a:r>
                      <a:r>
                        <a:rPr lang="en-US" sz="1600" baseline="0" dirty="0"/>
                        <a:t> not know whether the test drug will help treat your opioid use problem. If it is effective, it may reduce your craving for opioids, lessen your withdrawal symptoms, and help you stay off of opioids.</a:t>
                      </a:r>
                      <a:endParaRPr lang="en-US" sz="1600" dirty="0"/>
                    </a:p>
                  </a:txBody>
                  <a:tcPr/>
                </a:tc>
                <a:extLst>
                  <a:ext uri="{0D108BD9-81ED-4DB2-BD59-A6C34878D82A}">
                    <a16:rowId xmlns:a16="http://schemas.microsoft.com/office/drawing/2014/main" val="3882022962"/>
                  </a:ext>
                </a:extLst>
              </a:tr>
              <a:tr h="760307">
                <a:tc>
                  <a:txBody>
                    <a:bodyPr/>
                    <a:lstStyle/>
                    <a:p>
                      <a:r>
                        <a:rPr lang="en-US" sz="1600" dirty="0"/>
                        <a:t>If the test drug is not effective,</a:t>
                      </a:r>
                      <a:r>
                        <a:rPr lang="en-US" sz="1600" baseline="0" dirty="0"/>
                        <a:t> then you will not get any benefits receiving it. </a:t>
                      </a:r>
                    </a:p>
                    <a:p>
                      <a:r>
                        <a:rPr lang="en-US" sz="1600" baseline="0" dirty="0"/>
                        <a:t>It is possible that the test drug could worsen your opioid use problem.</a:t>
                      </a:r>
                      <a:endParaRPr lang="en-US" sz="1600" dirty="0"/>
                    </a:p>
                  </a:txBody>
                  <a:tcPr/>
                </a:tc>
                <a:extLst>
                  <a:ext uri="{0D108BD9-81ED-4DB2-BD59-A6C34878D82A}">
                    <a16:rowId xmlns:a16="http://schemas.microsoft.com/office/drawing/2014/main" val="3524606786"/>
                  </a:ext>
                </a:extLst>
              </a:tr>
              <a:tr h="760307">
                <a:tc>
                  <a:txBody>
                    <a:bodyPr/>
                    <a:lstStyle/>
                    <a:p>
                      <a:r>
                        <a:rPr lang="en-US" sz="1600" dirty="0"/>
                        <a:t>Side effects from the test drug may include XXX.</a:t>
                      </a:r>
                    </a:p>
                    <a:p>
                      <a:r>
                        <a:rPr lang="en-US" sz="1600" dirty="0"/>
                        <a:t>You may experience</a:t>
                      </a:r>
                      <a:r>
                        <a:rPr lang="en-US" sz="1600" baseline="0" dirty="0"/>
                        <a:t> these regardless of whether the test drug is effective.</a:t>
                      </a:r>
                      <a:endParaRPr lang="en-US" sz="1600" dirty="0"/>
                    </a:p>
                  </a:txBody>
                  <a:tcPr/>
                </a:tc>
                <a:extLst>
                  <a:ext uri="{0D108BD9-81ED-4DB2-BD59-A6C34878D82A}">
                    <a16:rowId xmlns:a16="http://schemas.microsoft.com/office/drawing/2014/main" val="4133683687"/>
                  </a:ext>
                </a:extLst>
              </a:tr>
            </a:tbl>
          </a:graphicData>
        </a:graphic>
      </p:graphicFrame>
      <p:graphicFrame>
        <p:nvGraphicFramePr>
          <p:cNvPr id="6" name="Table 5" descr="You will receive usual care + the placebo. &#10;You will NOT know it is the inactive placebo.&#10;You will receive no known medical benefit from the placebo. &#10;You will not benefit or be harmed by the test drug because you are not getting it.&#10;The placebo you receive will not make your opioid use problem worse. &#10;A placebo does not contain any drug. It does not have any side effects and is not a treatment for opioid use problems. &#10;&#10;" title="If you receive the placebo"/>
          <p:cNvGraphicFramePr>
            <a:graphicFrameLocks noGrp="1"/>
          </p:cNvGraphicFramePr>
          <p:nvPr>
            <p:extLst>
              <p:ext uri="{D42A27DB-BD31-4B8C-83A1-F6EECF244321}">
                <p14:modId xmlns:p14="http://schemas.microsoft.com/office/powerpoint/2010/main" val="186580162"/>
              </p:ext>
            </p:extLst>
          </p:nvPr>
        </p:nvGraphicFramePr>
        <p:xfrm>
          <a:off x="5862320" y="1380066"/>
          <a:ext cx="5394960" cy="4477174"/>
        </p:xfrm>
        <a:graphic>
          <a:graphicData uri="http://schemas.openxmlformats.org/drawingml/2006/table">
            <a:tbl>
              <a:tblPr firstRow="1" bandRow="1">
                <a:tableStyleId>{8799B23B-EC83-4686-B30A-512413B5E67A}</a:tableStyleId>
              </a:tblPr>
              <a:tblGrid>
                <a:gridCol w="5394960">
                  <a:extLst>
                    <a:ext uri="{9D8B030D-6E8A-4147-A177-3AD203B41FA5}">
                      <a16:colId xmlns:a16="http://schemas.microsoft.com/office/drawing/2014/main" val="2333174526"/>
                    </a:ext>
                  </a:extLst>
                </a:gridCol>
              </a:tblGrid>
              <a:tr h="760307">
                <a:tc>
                  <a:txBody>
                    <a:bodyPr/>
                    <a:lstStyle/>
                    <a:p>
                      <a:pPr algn="ctr"/>
                      <a:r>
                        <a:rPr lang="en-US" sz="1800" dirty="0"/>
                        <a:t>If you receive the placebo (inactive) </a:t>
                      </a:r>
                    </a:p>
                    <a:p>
                      <a:pPr algn="ctr"/>
                      <a:r>
                        <a:rPr lang="en-US" sz="1800" dirty="0"/>
                        <a:t>50%</a:t>
                      </a:r>
                      <a:r>
                        <a:rPr lang="en-US" sz="1800" baseline="0" dirty="0"/>
                        <a:t> chance</a:t>
                      </a:r>
                      <a:endParaRPr lang="en-US" sz="1800" dirty="0"/>
                    </a:p>
                  </a:txBody>
                  <a:tcPr/>
                </a:tc>
                <a:extLst>
                  <a:ext uri="{0D108BD9-81ED-4DB2-BD59-A6C34878D82A}">
                    <a16:rowId xmlns:a16="http://schemas.microsoft.com/office/drawing/2014/main" val="3817576442"/>
                  </a:ext>
                </a:extLst>
              </a:tr>
              <a:tr h="760307">
                <a:tc>
                  <a:txBody>
                    <a:bodyPr/>
                    <a:lstStyle/>
                    <a:p>
                      <a:r>
                        <a:rPr lang="en-US" sz="1600" dirty="0"/>
                        <a:t>You will</a:t>
                      </a:r>
                      <a:r>
                        <a:rPr lang="en-US" sz="1600" baseline="0" dirty="0"/>
                        <a:t> receive usual care + the placebo. </a:t>
                      </a:r>
                    </a:p>
                    <a:p>
                      <a:r>
                        <a:rPr lang="en-US" sz="1600" baseline="0" dirty="0"/>
                        <a:t>You will NOT know it is the inactive placebo.</a:t>
                      </a:r>
                      <a:endParaRPr lang="en-US" sz="1600" dirty="0"/>
                    </a:p>
                  </a:txBody>
                  <a:tcPr/>
                </a:tc>
                <a:extLst>
                  <a:ext uri="{0D108BD9-81ED-4DB2-BD59-A6C34878D82A}">
                    <a16:rowId xmlns:a16="http://schemas.microsoft.com/office/drawing/2014/main" val="4212787745"/>
                  </a:ext>
                </a:extLst>
              </a:tr>
              <a:tr h="760307">
                <a:tc>
                  <a:txBody>
                    <a:bodyPr/>
                    <a:lstStyle/>
                    <a:p>
                      <a:r>
                        <a:rPr lang="en-US" sz="1600" dirty="0"/>
                        <a:t>You</a:t>
                      </a:r>
                      <a:r>
                        <a:rPr lang="en-US" sz="1600" baseline="0" dirty="0"/>
                        <a:t> will receive no known medical benefit from the placebo. </a:t>
                      </a:r>
                    </a:p>
                    <a:p>
                      <a:r>
                        <a:rPr lang="en-US" sz="1600" baseline="0" dirty="0"/>
                        <a:t>You will not benefit or be harmed by the test drug because you are not getting it.</a:t>
                      </a:r>
                      <a:endParaRPr lang="en-US" sz="1600" dirty="0"/>
                    </a:p>
                  </a:txBody>
                  <a:tcPr/>
                </a:tc>
                <a:extLst>
                  <a:ext uri="{0D108BD9-81ED-4DB2-BD59-A6C34878D82A}">
                    <a16:rowId xmlns:a16="http://schemas.microsoft.com/office/drawing/2014/main" val="3779059847"/>
                  </a:ext>
                </a:extLst>
              </a:tr>
              <a:tr h="760307">
                <a:tc>
                  <a:txBody>
                    <a:bodyPr/>
                    <a:lstStyle/>
                    <a:p>
                      <a:r>
                        <a:rPr lang="en-US" sz="1600" dirty="0"/>
                        <a:t>The</a:t>
                      </a:r>
                      <a:r>
                        <a:rPr lang="en-US" sz="1600" baseline="0" dirty="0"/>
                        <a:t> placebo you receive will not make your opioid use problem worse. </a:t>
                      </a:r>
                    </a:p>
                    <a:p>
                      <a:endParaRPr lang="en-US" sz="1600" baseline="0" dirty="0"/>
                    </a:p>
                    <a:p>
                      <a:endParaRPr lang="en-US" sz="1600" dirty="0"/>
                    </a:p>
                  </a:txBody>
                  <a:tcPr/>
                </a:tc>
                <a:extLst>
                  <a:ext uri="{0D108BD9-81ED-4DB2-BD59-A6C34878D82A}">
                    <a16:rowId xmlns:a16="http://schemas.microsoft.com/office/drawing/2014/main" val="462882521"/>
                  </a:ext>
                </a:extLst>
              </a:tr>
              <a:tr h="760307">
                <a:tc>
                  <a:txBody>
                    <a:bodyPr/>
                    <a:lstStyle/>
                    <a:p>
                      <a:r>
                        <a:rPr lang="en-US" sz="1600" dirty="0"/>
                        <a:t>A placebo does not contain any drug. It does</a:t>
                      </a:r>
                      <a:r>
                        <a:rPr lang="en-US" sz="1600" baseline="0" dirty="0"/>
                        <a:t> not have any side effects and is not a treatment for opioid use problems. </a:t>
                      </a:r>
                      <a:endParaRPr lang="en-US" sz="1600" dirty="0"/>
                    </a:p>
                  </a:txBody>
                  <a:tcPr/>
                </a:tc>
                <a:extLst>
                  <a:ext uri="{0D108BD9-81ED-4DB2-BD59-A6C34878D82A}">
                    <a16:rowId xmlns:a16="http://schemas.microsoft.com/office/drawing/2014/main" val="3923094964"/>
                  </a:ext>
                </a:extLst>
              </a:tr>
            </a:tbl>
          </a:graphicData>
        </a:graphic>
      </p:graphicFrame>
    </p:spTree>
    <p:extLst>
      <p:ext uri="{BB962C8B-B14F-4D97-AF65-F5344CB8AC3E}">
        <p14:creationId xmlns:p14="http://schemas.microsoft.com/office/powerpoint/2010/main" val="34588911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07385" y="451443"/>
            <a:ext cx="5093762" cy="1143000"/>
          </a:xfrm>
        </p:spPr>
        <p:txBody>
          <a:bodyPr>
            <a:noAutofit/>
          </a:bodyPr>
          <a:lstStyle/>
          <a:p>
            <a:r>
              <a:rPr lang="en-US" sz="3200" dirty="0"/>
              <a:t>Provide Information Using a Diagram </a:t>
            </a:r>
          </a:p>
        </p:txBody>
      </p:sp>
      <p:sp>
        <p:nvSpPr>
          <p:cNvPr id="5" name="Content Placeholder 4"/>
          <p:cNvSpPr>
            <a:spLocks noGrp="1"/>
          </p:cNvSpPr>
          <p:nvPr>
            <p:ph type="body" idx="4294967295"/>
          </p:nvPr>
        </p:nvSpPr>
        <p:spPr>
          <a:xfrm>
            <a:off x="421527" y="2058799"/>
            <a:ext cx="4594225" cy="3990975"/>
          </a:xfrm>
        </p:spPr>
        <p:txBody>
          <a:bodyPr>
            <a:noAutofit/>
          </a:bodyPr>
          <a:lstStyle/>
          <a:p>
            <a:pPr marL="0" indent="0">
              <a:buNone/>
            </a:pPr>
            <a:r>
              <a:rPr lang="en-US" sz="2800" dirty="0"/>
              <a:t>Diagrams may help people better picture the design of the study and what it means to choose one option over another.</a:t>
            </a:r>
          </a:p>
        </p:txBody>
      </p:sp>
      <p:pic>
        <p:nvPicPr>
          <p:cNvPr id="4" name="Picture 3" descr="Flow chart shows (1) Patient recruitement for study, (2) individual reviews information about study and considers options A &amp; B. Option A is that individual agrees to participate and is randomly assigned to one of two groups Group A gets usual care plus the test drug. Group B gets usual care plus placebo. Both groups have clinical follow-up for progress over time.  Option B is that individual declines to participate and then has otions including usual care, other treatment options recommended by their doctor, or other research studies.&#10;Oval appears to emphasize the important of focusing on the decision of whether or not to participate, NOT just what happens in the study." title="Flow chart of research study decisions"/>
          <p:cNvPicPr>
            <a:picLocks noChangeAspect="1"/>
          </p:cNvPicPr>
          <p:nvPr/>
        </p:nvPicPr>
        <p:blipFill>
          <a:blip r:embed="rId3"/>
          <a:stretch>
            <a:fillRect/>
          </a:stretch>
        </p:blipFill>
        <p:spPr>
          <a:xfrm>
            <a:off x="5015753" y="15501"/>
            <a:ext cx="6868558" cy="6041945"/>
          </a:xfrm>
          <a:prstGeom prst="rect">
            <a:avLst/>
          </a:prstGeom>
        </p:spPr>
      </p:pic>
      <p:sp>
        <p:nvSpPr>
          <p:cNvPr id="6" name="Oval 5">
            <a:extLst>
              <a:ext uri="{C183D7F6-B498-43B3-948B-1728B52AA6E4}">
                <adec:decorative xmlns:adec="http://schemas.microsoft.com/office/drawing/2017/decorative" val="1"/>
              </a:ext>
            </a:extLst>
          </p:cNvPr>
          <p:cNvSpPr/>
          <p:nvPr/>
        </p:nvSpPr>
        <p:spPr>
          <a:xfrm>
            <a:off x="6131519" y="900952"/>
            <a:ext cx="5493680" cy="1922929"/>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C183D7F6-B498-43B3-948B-1728B52AA6E4}">
                <adec:decorative xmlns:adec="http://schemas.microsoft.com/office/drawing/2017/decorative" val="1"/>
              </a:ext>
            </a:extLst>
          </p:cNvPr>
          <p:cNvSpPr/>
          <p:nvPr/>
        </p:nvSpPr>
        <p:spPr>
          <a:xfrm>
            <a:off x="5177118" y="2823881"/>
            <a:ext cx="3720167" cy="246081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C183D7F6-B498-43B3-948B-1728B52AA6E4}">
                <adec:decorative xmlns:adec="http://schemas.microsoft.com/office/drawing/2017/decorative" val="1"/>
              </a:ext>
            </a:extLst>
          </p:cNvPr>
          <p:cNvSpPr/>
          <p:nvPr/>
        </p:nvSpPr>
        <p:spPr>
          <a:xfrm>
            <a:off x="9318812" y="1507562"/>
            <a:ext cx="2306388" cy="4140204"/>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C183D7F6-B498-43B3-948B-1728B52AA6E4}">
                <adec:decorative xmlns:adec="http://schemas.microsoft.com/office/drawing/2017/decorative" val="1"/>
              </a:ext>
            </a:extLst>
          </p:cNvPr>
          <p:cNvSpPr/>
          <p:nvPr/>
        </p:nvSpPr>
        <p:spPr>
          <a:xfrm>
            <a:off x="5501148" y="486697"/>
            <a:ext cx="250723" cy="2654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1291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Write in Plain Language </a:t>
            </a:r>
          </a:p>
        </p:txBody>
      </p:sp>
      <p:sp>
        <p:nvSpPr>
          <p:cNvPr id="3" name="Content Placeholder 2"/>
          <p:cNvSpPr>
            <a:spLocks noGrp="1"/>
          </p:cNvSpPr>
          <p:nvPr>
            <p:ph idx="1"/>
          </p:nvPr>
        </p:nvSpPr>
        <p:spPr>
          <a:xfrm>
            <a:off x="609600" y="1595119"/>
            <a:ext cx="10972800" cy="4272281"/>
          </a:xfrm>
        </p:spPr>
        <p:txBody>
          <a:bodyPr>
            <a:normAutofit/>
          </a:bodyPr>
          <a:lstStyle/>
          <a:p>
            <a:r>
              <a:rPr lang="en-US" dirty="0"/>
              <a:t>Use common everyday words</a:t>
            </a:r>
          </a:p>
          <a:p>
            <a:r>
              <a:rPr lang="en-US" dirty="0"/>
              <a:t>Use shorter words with fewer syllables</a:t>
            </a:r>
          </a:p>
          <a:p>
            <a:r>
              <a:rPr lang="en-US" dirty="0"/>
              <a:t>Avoid jargon; explain terms</a:t>
            </a:r>
          </a:p>
          <a:p>
            <a:r>
              <a:rPr lang="en-US" dirty="0"/>
              <a:t>Use active voice if possible </a:t>
            </a:r>
          </a:p>
          <a:p>
            <a:r>
              <a:rPr lang="en-US" dirty="0"/>
              <a:t>Write it in conversational style </a:t>
            </a:r>
          </a:p>
          <a:p>
            <a:r>
              <a:rPr lang="en-US" dirty="0"/>
              <a:t>Use short sentences; keep paragraphs short</a:t>
            </a:r>
          </a:p>
          <a:p>
            <a:r>
              <a:rPr lang="en-US" dirty="0"/>
              <a:t>Break up complex concepts into sections</a:t>
            </a:r>
          </a:p>
          <a:p>
            <a:endParaRPr lang="en-US" dirty="0"/>
          </a:p>
          <a:p>
            <a:endParaRPr lang="en-US" dirty="0"/>
          </a:p>
        </p:txBody>
      </p:sp>
    </p:spTree>
    <p:extLst>
      <p:ext uri="{BB962C8B-B14F-4D97-AF65-F5344CB8AC3E}">
        <p14:creationId xmlns:p14="http://schemas.microsoft.com/office/powerpoint/2010/main" val="2606762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Learning Objectives</a:t>
            </a:r>
          </a:p>
        </p:txBody>
      </p:sp>
      <p:sp>
        <p:nvSpPr>
          <p:cNvPr id="3" name="Content Placeholder 2"/>
          <p:cNvSpPr>
            <a:spLocks noGrp="1"/>
          </p:cNvSpPr>
          <p:nvPr>
            <p:ph idx="1"/>
          </p:nvPr>
        </p:nvSpPr>
        <p:spPr/>
        <p:txBody>
          <a:bodyPr>
            <a:normAutofit/>
          </a:bodyPr>
          <a:lstStyle/>
          <a:p>
            <a:pPr marL="0" indent="0">
              <a:buNone/>
            </a:pPr>
            <a:r>
              <a:rPr lang="en-US" sz="3200" dirty="0"/>
              <a:t>After this presentation, attendees will be able to</a:t>
            </a:r>
          </a:p>
          <a:p>
            <a:r>
              <a:rPr lang="en-US" sz="3200" dirty="0"/>
              <a:t>Explain why getting meaningful consent is critical to enrolling research participants</a:t>
            </a:r>
          </a:p>
          <a:p>
            <a:r>
              <a:rPr lang="en-US" sz="3200" dirty="0"/>
              <a:t>Describe important components for meaningful consent</a:t>
            </a:r>
          </a:p>
          <a:p>
            <a:pPr lvl="1"/>
            <a:r>
              <a:rPr lang="en-US" sz="3000" dirty="0"/>
              <a:t>Explain new requirements in revised Common Rule</a:t>
            </a:r>
          </a:p>
          <a:p>
            <a:r>
              <a:rPr lang="en-US" sz="3200" dirty="0"/>
              <a:t>Identify techniques for simplifying and creating a meaningful consent document</a:t>
            </a:r>
          </a:p>
        </p:txBody>
      </p:sp>
    </p:spTree>
    <p:extLst>
      <p:ext uri="{BB962C8B-B14F-4D97-AF65-F5344CB8AC3E}">
        <p14:creationId xmlns:p14="http://schemas.microsoft.com/office/powerpoint/2010/main" val="3015033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051" y="262271"/>
            <a:ext cx="11352028" cy="1085883"/>
          </a:xfrm>
        </p:spPr>
        <p:txBody>
          <a:bodyPr>
            <a:normAutofit fontScale="90000"/>
          </a:bodyPr>
          <a:lstStyle/>
          <a:p>
            <a:br>
              <a:rPr lang="en-US" i="1" dirty="0"/>
            </a:br>
            <a:r>
              <a:rPr lang="en-US" sz="4000" dirty="0"/>
              <a:t>Is This Understandable Language?</a:t>
            </a:r>
            <a:br>
              <a:rPr lang="en-US" i="1" dirty="0"/>
            </a:br>
            <a:endParaRPr lang="en-US" dirty="0"/>
          </a:p>
        </p:txBody>
      </p:sp>
      <p:sp>
        <p:nvSpPr>
          <p:cNvPr id="3" name="Content Placeholder 2"/>
          <p:cNvSpPr>
            <a:spLocks noGrp="1"/>
          </p:cNvSpPr>
          <p:nvPr>
            <p:ph idx="1"/>
          </p:nvPr>
        </p:nvSpPr>
        <p:spPr>
          <a:xfrm>
            <a:off x="457200" y="1463089"/>
            <a:ext cx="10972800" cy="3804275"/>
          </a:xfrm>
        </p:spPr>
        <p:txBody>
          <a:bodyPr>
            <a:normAutofit lnSpcReduction="10000"/>
          </a:bodyPr>
          <a:lstStyle/>
          <a:p>
            <a:pPr marL="0" indent="0">
              <a:buNone/>
            </a:pPr>
            <a:r>
              <a:rPr lang="en-US" sz="2400" b="1" u="sng" dirty="0"/>
              <a:t>On what the study drug is</a:t>
            </a:r>
            <a:r>
              <a:rPr lang="en-US" sz="2400" u="sng" dirty="0"/>
              <a:t>:</a:t>
            </a:r>
          </a:p>
          <a:p>
            <a:pPr marL="0" indent="0">
              <a:buNone/>
            </a:pPr>
            <a:r>
              <a:rPr lang="en-US" sz="2400" i="1" dirty="0"/>
              <a:t>XXX is a human monoclonal antibody that blocks the interaction between PD-1, PD-L1 and PD-L2. Binding of these ligands to the PD-1 receptor found on T cells, inhibits T cell proliferation and cytokine production. Upregulation of the PD-1 ligands occurs in some tumors and signaling through this pathway can contribute to inhibition of active T-cell immune surveillance of tumors. XXX is a human immunoglobulin (IgG4) monoclonal antibody that binds to the PD-1 receptor and blocks its interaction with PD-L1 and PD-L2, releasing PD-1 pathway-mediated inhibition of the immune response, including the anti-tumor immune response, resulting in decreased tumor growth. </a:t>
            </a:r>
          </a:p>
        </p:txBody>
      </p:sp>
      <p:sp>
        <p:nvSpPr>
          <p:cNvPr id="4" name="TextBox 3"/>
          <p:cNvSpPr txBox="1"/>
          <p:nvPr/>
        </p:nvSpPr>
        <p:spPr>
          <a:xfrm>
            <a:off x="595695" y="5279976"/>
            <a:ext cx="1089073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srgbClr val="002060"/>
                </a:solidFill>
                <a:effectLst/>
                <a:uLnTx/>
                <a:uFillTx/>
                <a:latin typeface="Arial"/>
                <a:ea typeface="+mn-ea"/>
                <a:cs typeface="+mn-cs"/>
              </a:rPr>
              <a:t>Can you convey this information more simply?</a:t>
            </a:r>
          </a:p>
        </p:txBody>
      </p:sp>
    </p:spTree>
    <p:extLst>
      <p:ext uri="{BB962C8B-B14F-4D97-AF65-F5344CB8AC3E}">
        <p14:creationId xmlns:p14="http://schemas.microsoft.com/office/powerpoint/2010/main" val="3080479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051" y="262271"/>
            <a:ext cx="11352028" cy="1085883"/>
          </a:xfrm>
        </p:spPr>
        <p:txBody>
          <a:bodyPr>
            <a:normAutofit fontScale="90000"/>
          </a:bodyPr>
          <a:lstStyle/>
          <a:p>
            <a:br>
              <a:rPr lang="en-US" i="1" dirty="0"/>
            </a:br>
            <a:r>
              <a:rPr lang="en-US" sz="4000" dirty="0"/>
              <a:t>Is This Understandable Language?</a:t>
            </a:r>
            <a:br>
              <a:rPr lang="en-US" i="1" dirty="0"/>
            </a:br>
            <a:endParaRPr lang="en-US" dirty="0"/>
          </a:p>
        </p:txBody>
      </p:sp>
      <p:sp>
        <p:nvSpPr>
          <p:cNvPr id="3" name="Content Placeholder 2"/>
          <p:cNvSpPr>
            <a:spLocks noGrp="1"/>
          </p:cNvSpPr>
          <p:nvPr>
            <p:ph idx="1"/>
          </p:nvPr>
        </p:nvSpPr>
        <p:spPr>
          <a:xfrm>
            <a:off x="1020418" y="1348154"/>
            <a:ext cx="9813233" cy="2508996"/>
          </a:xfrm>
        </p:spPr>
        <p:txBody>
          <a:bodyPr>
            <a:normAutofit fontScale="77500" lnSpcReduction="20000"/>
          </a:bodyPr>
          <a:lstStyle/>
          <a:p>
            <a:pPr marL="0" indent="0">
              <a:buNone/>
            </a:pPr>
            <a:r>
              <a:rPr lang="en-US" sz="2400" b="1" u="sng" dirty="0"/>
              <a:t>On what the study drug is</a:t>
            </a:r>
            <a:r>
              <a:rPr lang="en-US" sz="2400" u="sng" dirty="0"/>
              <a:t>:</a:t>
            </a:r>
          </a:p>
          <a:p>
            <a:pPr marL="0" indent="0">
              <a:buNone/>
            </a:pPr>
            <a:r>
              <a:rPr lang="en-US" sz="2400" i="1" dirty="0"/>
              <a:t>XXX is a human monoclonal antibody that blocks the interaction between PD-1, PD-L1 and PD-L2. Binding of these ligands to the PD-1 receptor found on T cells, inhibits T cell proliferation and cytokine production. Upregulation of the PD-1 ligands occurs in some tumors and signaling through this pathway can contribute to inhibition of active T-cell immune surveillance of tumors. XXX is a human immunoglobulin (IgG4) monoclonal antibody that binds to the PD-1 receptor and blocks its interaction with PD-L1 and PD-L2, releasing PD-1 pathway-mediated inhibition of the immune response, including the anti-tumor immune response, resulting in decreased tumor growth. </a:t>
            </a:r>
          </a:p>
        </p:txBody>
      </p:sp>
      <p:sp>
        <p:nvSpPr>
          <p:cNvPr id="4" name="TextBox 3"/>
          <p:cNvSpPr txBox="1"/>
          <p:nvPr/>
        </p:nvSpPr>
        <p:spPr>
          <a:xfrm>
            <a:off x="595695" y="4046248"/>
            <a:ext cx="10890739" cy="18928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srgbClr val="002060"/>
                </a:solidFill>
                <a:effectLst/>
                <a:uLnTx/>
                <a:uFillTx/>
                <a:latin typeface="Arial"/>
                <a:ea typeface="+mn-ea"/>
                <a:cs typeface="+mn-cs"/>
              </a:rPr>
              <a:t>What about?</a:t>
            </a:r>
          </a:p>
          <a:p>
            <a:pPr marL="0" marR="0" lvl="0" indent="0" algn="l" defTabSz="914400" rtl="0" eaLnBrk="1" fontAlgn="auto" latinLnBrk="0" hangingPunct="1">
              <a:lnSpc>
                <a:spcPct val="100000"/>
              </a:lnSpc>
              <a:spcBef>
                <a:spcPts val="600"/>
              </a:spcBef>
              <a:spcAft>
                <a:spcPts val="0"/>
              </a:spcAft>
              <a:buClrTx/>
              <a:buSzTx/>
              <a:buFontTx/>
              <a:buNone/>
              <a:tabLst/>
              <a:defRPr/>
            </a:pPr>
            <a:r>
              <a:rPr lang="en-US" sz="2800" b="1" i="1" dirty="0">
                <a:solidFill>
                  <a:srgbClr val="002060"/>
                </a:solidFill>
                <a:latin typeface="Arial"/>
              </a:rPr>
              <a:t>XXX works on the body’s defense system. It could help our body’s T-cells control and even reduce tumor growth.</a:t>
            </a:r>
            <a:endParaRPr kumimoji="0" lang="en-US" sz="2800" b="1" i="1" u="none" strike="noStrike" kern="1200" cap="none" spc="0" normalizeH="0" baseline="0" noProof="0" dirty="0">
              <a:ln>
                <a:noFill/>
              </a:ln>
              <a:solidFill>
                <a:srgbClr val="00206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1" u="none" strike="noStrike" kern="1200" cap="none" spc="0" normalizeH="0" baseline="0" noProof="0" dirty="0">
              <a:ln>
                <a:noFill/>
              </a:ln>
              <a:solidFill>
                <a:srgbClr val="002060"/>
              </a:solidFill>
              <a:effectLst/>
              <a:uLnTx/>
              <a:uFillTx/>
              <a:latin typeface="Arial"/>
              <a:ea typeface="+mn-ea"/>
              <a:cs typeface="+mn-cs"/>
            </a:endParaRPr>
          </a:p>
        </p:txBody>
      </p:sp>
    </p:spTree>
    <p:extLst>
      <p:ext uri="{BB962C8B-B14F-4D97-AF65-F5344CB8AC3E}">
        <p14:creationId xmlns:p14="http://schemas.microsoft.com/office/powerpoint/2010/main" val="3655501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051" y="262271"/>
            <a:ext cx="11352028" cy="1097606"/>
          </a:xfrm>
        </p:spPr>
        <p:txBody>
          <a:bodyPr>
            <a:noAutofit/>
          </a:bodyPr>
          <a:lstStyle/>
          <a:p>
            <a:br>
              <a:rPr lang="en-US" i="1" dirty="0"/>
            </a:br>
            <a:r>
              <a:rPr lang="en-US" dirty="0"/>
              <a:t>Is This Understandable Language?</a:t>
            </a:r>
            <a:br>
              <a:rPr lang="en-US" i="1" dirty="0"/>
            </a:br>
            <a:endParaRPr lang="en-US" i="1" dirty="0"/>
          </a:p>
        </p:txBody>
      </p:sp>
      <p:sp>
        <p:nvSpPr>
          <p:cNvPr id="3" name="Content Placeholder 2"/>
          <p:cNvSpPr>
            <a:spLocks noGrp="1"/>
          </p:cNvSpPr>
          <p:nvPr>
            <p:ph idx="1"/>
          </p:nvPr>
        </p:nvSpPr>
        <p:spPr>
          <a:xfrm>
            <a:off x="554665" y="1535722"/>
            <a:ext cx="10972800" cy="3153509"/>
          </a:xfrm>
        </p:spPr>
        <p:txBody>
          <a:bodyPr>
            <a:normAutofit/>
          </a:bodyPr>
          <a:lstStyle/>
          <a:p>
            <a:pPr marL="0" indent="0">
              <a:buNone/>
            </a:pPr>
            <a:r>
              <a:rPr lang="en-US" sz="2400" b="1" u="sng" dirty="0"/>
              <a:t>On why the research is being done</a:t>
            </a:r>
            <a:r>
              <a:rPr lang="en-US" sz="2400" u="sng" dirty="0"/>
              <a:t>:</a:t>
            </a:r>
          </a:p>
          <a:p>
            <a:pPr marL="0" indent="0">
              <a:buNone/>
            </a:pPr>
            <a:r>
              <a:rPr lang="en-US" sz="2400" i="1" dirty="0"/>
              <a:t>The comprehensive treatment of cognitive impairment and other medical conditions may best be treated by lifestyle modifications (e.g., cognitive and exercise training).…Studies that implement both targeted neurocognitive and exercise training interventions (rather than each alone) are showing greater promise on improving cognitive function in older adults. Combining these two intervention modalities simultaneously may be more effective than either intervention alone…..</a:t>
            </a:r>
          </a:p>
        </p:txBody>
      </p:sp>
      <p:sp>
        <p:nvSpPr>
          <p:cNvPr id="4" name="TextBox 3"/>
          <p:cNvSpPr txBox="1"/>
          <p:nvPr/>
        </p:nvSpPr>
        <p:spPr>
          <a:xfrm>
            <a:off x="633046" y="5005754"/>
            <a:ext cx="1089073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srgbClr val="002060"/>
                </a:solidFill>
                <a:effectLst/>
                <a:uLnTx/>
                <a:uFillTx/>
                <a:latin typeface="Arial"/>
                <a:ea typeface="+mn-ea"/>
                <a:cs typeface="+mn-cs"/>
              </a:rPr>
              <a:t>Can you convey this information more simply?</a:t>
            </a:r>
          </a:p>
        </p:txBody>
      </p:sp>
    </p:spTree>
    <p:extLst>
      <p:ext uri="{BB962C8B-B14F-4D97-AF65-F5344CB8AC3E}">
        <p14:creationId xmlns:p14="http://schemas.microsoft.com/office/powerpoint/2010/main" val="3605672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051" y="262271"/>
            <a:ext cx="11352028" cy="1097606"/>
          </a:xfrm>
        </p:spPr>
        <p:txBody>
          <a:bodyPr>
            <a:noAutofit/>
          </a:bodyPr>
          <a:lstStyle/>
          <a:p>
            <a:br>
              <a:rPr lang="en-US" i="1" dirty="0"/>
            </a:br>
            <a:r>
              <a:rPr lang="en-US" dirty="0"/>
              <a:t>Is This Understandable Language?</a:t>
            </a:r>
            <a:br>
              <a:rPr lang="en-US" i="1" dirty="0"/>
            </a:br>
            <a:endParaRPr lang="en-US" i="1" dirty="0"/>
          </a:p>
        </p:txBody>
      </p:sp>
      <p:sp>
        <p:nvSpPr>
          <p:cNvPr id="3" name="Content Placeholder 2"/>
          <p:cNvSpPr>
            <a:spLocks noGrp="1"/>
          </p:cNvSpPr>
          <p:nvPr>
            <p:ph idx="1"/>
          </p:nvPr>
        </p:nvSpPr>
        <p:spPr>
          <a:xfrm>
            <a:off x="1136486" y="1359877"/>
            <a:ext cx="9727095" cy="2199862"/>
          </a:xfrm>
        </p:spPr>
        <p:txBody>
          <a:bodyPr>
            <a:normAutofit fontScale="85000" lnSpcReduction="10000"/>
          </a:bodyPr>
          <a:lstStyle/>
          <a:p>
            <a:pPr marL="0" indent="0">
              <a:buNone/>
            </a:pPr>
            <a:r>
              <a:rPr lang="en-US" sz="2400" b="1" u="sng" dirty="0"/>
              <a:t>On why the research is being done:</a:t>
            </a:r>
          </a:p>
          <a:p>
            <a:pPr marL="0" indent="0">
              <a:buNone/>
            </a:pPr>
            <a:r>
              <a:rPr lang="en-US" sz="2400" i="1" dirty="0"/>
              <a:t>The comprehensive treatment of cognitive impairment and other medical conditions may best be treated by lifestyle modifications (e.g., cognitive and exercise training).…Studies that implement both targeted neurocognitive and exercise training interventions (rather than each alone) are showing greater promise on improving cognitive function in older adults. Combining these two intervention modalities simultaneously may be more effective than either intervention alone…..</a:t>
            </a:r>
          </a:p>
        </p:txBody>
      </p:sp>
      <p:sp>
        <p:nvSpPr>
          <p:cNvPr id="6" name="TextBox 5"/>
          <p:cNvSpPr txBox="1"/>
          <p:nvPr/>
        </p:nvSpPr>
        <p:spPr>
          <a:xfrm>
            <a:off x="554665" y="3846700"/>
            <a:ext cx="10890739" cy="18928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srgbClr val="002060"/>
                </a:solidFill>
                <a:effectLst/>
                <a:uLnTx/>
                <a:uFillTx/>
                <a:latin typeface="Arial"/>
                <a:ea typeface="+mn-ea"/>
                <a:cs typeface="+mn-cs"/>
              </a:rPr>
              <a:t>What about?</a:t>
            </a:r>
          </a:p>
          <a:p>
            <a:pPr marL="0" marR="0" lvl="0" indent="0" algn="l" defTabSz="914400" rtl="0" eaLnBrk="1" fontAlgn="auto" latinLnBrk="0" hangingPunct="1">
              <a:lnSpc>
                <a:spcPct val="100000"/>
              </a:lnSpc>
              <a:spcBef>
                <a:spcPts val="600"/>
              </a:spcBef>
              <a:spcAft>
                <a:spcPts val="0"/>
              </a:spcAft>
              <a:buClrTx/>
              <a:buSzTx/>
              <a:buFontTx/>
              <a:buNone/>
              <a:tabLst/>
              <a:defRPr/>
            </a:pPr>
            <a:r>
              <a:rPr lang="en-US" sz="2800" b="1" i="1" dirty="0">
                <a:solidFill>
                  <a:srgbClr val="002060"/>
                </a:solidFill>
                <a:latin typeface="Arial"/>
              </a:rPr>
              <a:t>We want to know if doing brain training together with physical exercise can help older adults improve brain function more than doing just one alone. </a:t>
            </a:r>
            <a:endParaRPr kumimoji="0" lang="en-US" sz="2800" b="1" i="1" u="none" strike="noStrike" kern="1200" cap="none" spc="0" normalizeH="0" baseline="0" noProof="0" dirty="0">
              <a:ln>
                <a:noFill/>
              </a:ln>
              <a:solidFill>
                <a:srgbClr val="002060"/>
              </a:solidFill>
              <a:effectLst/>
              <a:uLnTx/>
              <a:uFillTx/>
              <a:latin typeface="Arial"/>
              <a:ea typeface="+mn-ea"/>
              <a:cs typeface="+mn-cs"/>
            </a:endParaRPr>
          </a:p>
        </p:txBody>
      </p:sp>
    </p:spTree>
    <p:extLst>
      <p:ext uri="{BB962C8B-B14F-4D97-AF65-F5344CB8AC3E}">
        <p14:creationId xmlns:p14="http://schemas.microsoft.com/office/powerpoint/2010/main" val="56133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502285"/>
            <a:ext cx="10515600" cy="899795"/>
          </a:xfrm>
        </p:spPr>
        <p:txBody>
          <a:bodyPr>
            <a:normAutofit fontScale="90000"/>
          </a:bodyPr>
          <a:lstStyle/>
          <a:p>
            <a:r>
              <a:rPr lang="en-US" sz="3600" b="1" dirty="0">
                <a:solidFill>
                  <a:srgbClr val="102B62"/>
                </a:solidFill>
                <a:latin typeface="Arial"/>
              </a:rPr>
              <a:t>Simplifying Language -</a:t>
            </a:r>
            <a:br>
              <a:rPr lang="en-US" sz="3600" b="1" dirty="0">
                <a:solidFill>
                  <a:srgbClr val="102B62"/>
                </a:solidFill>
                <a:latin typeface="Arial"/>
              </a:rPr>
            </a:br>
            <a:r>
              <a:rPr lang="en-US" sz="3600" dirty="0">
                <a:solidFill>
                  <a:srgbClr val="102B62"/>
                </a:solidFill>
                <a:latin typeface="Arial"/>
              </a:rPr>
              <a:t>On why a study is being done</a:t>
            </a:r>
            <a:endParaRPr lang="en-US" dirty="0"/>
          </a:p>
        </p:txBody>
      </p:sp>
      <p:sp>
        <p:nvSpPr>
          <p:cNvPr id="6" name="Content Placeholder 5" descr="Image shows a long and technical block of text describing the purpose of a study in scienctific jargon." title="Complex description"/>
          <p:cNvSpPr>
            <a:spLocks noGrp="1"/>
          </p:cNvSpPr>
          <p:nvPr>
            <p:ph sz="half" idx="1"/>
          </p:nvPr>
        </p:nvSpPr>
        <p:spPr>
          <a:xfrm>
            <a:off x="470836" y="1752599"/>
            <a:ext cx="5849753" cy="4968875"/>
          </a:xfrm>
          <a:ln>
            <a:solidFill>
              <a:schemeClr val="accent1"/>
            </a:solidFill>
          </a:ln>
        </p:spPr>
        <p:txBody>
          <a:bodyPr>
            <a:noAutofit/>
          </a:bodyPr>
          <a:lstStyle/>
          <a:p>
            <a:pPr marL="0" indent="0">
              <a:buNone/>
            </a:pPr>
            <a:r>
              <a:rPr lang="en-US" sz="1800" dirty="0"/>
              <a:t>Injection drug use is the leading risk for HIV infection. In addition, hepatitis C virus (HCV) infection among injection drug users (IDU) ranges from 30% to 90%. These infections are an enormous public health challenge because they involve a chronic carrier state, resulting in ongoing transmission and costly medical consequences for those infected. To date there are no vaccines to prevent these infections, so a critical type of prevention involves reducing the risk of exposure. Reducing risks such as syringe and drug paraphernalia sharing and sexual behaviors among IDU can reduce rates of infection. We know that some interventions to change behaviors have worked in IDU but there have been no thorough studies in younger people who have begun to engage in risky behaviors to determine whether specific education programs can reduce rates of HIV and HCV infections among IDU by changing risky behaviors. Specifically, this study will test whether a program focused on peers teaching peers about high-risk behaviors is effective in encouraging the “teachers” to also change their high-risk behaviors.</a:t>
            </a:r>
          </a:p>
        </p:txBody>
      </p:sp>
      <p:sp>
        <p:nvSpPr>
          <p:cNvPr id="7" name="Content Placeholder 6" descr="Image shows simplified descriptive text broken up into smaller and simpler statements." title="Simplified description"/>
          <p:cNvSpPr>
            <a:spLocks noGrp="1"/>
          </p:cNvSpPr>
          <p:nvPr>
            <p:ph sz="half" idx="2"/>
          </p:nvPr>
        </p:nvSpPr>
        <p:spPr>
          <a:xfrm>
            <a:off x="7343354" y="1752598"/>
            <a:ext cx="4572000" cy="4677879"/>
          </a:xfrm>
          <a:ln>
            <a:solidFill>
              <a:schemeClr val="accent1"/>
            </a:solidFill>
          </a:ln>
        </p:spPr>
        <p:txBody>
          <a:bodyPr>
            <a:noAutofit/>
          </a:bodyPr>
          <a:lstStyle/>
          <a:p>
            <a:pPr marL="0" indent="0">
              <a:buNone/>
            </a:pPr>
            <a:r>
              <a:rPr lang="en-US" sz="2000" dirty="0"/>
              <a:t>HIV and Hepatitis C are infections that commonly affect IV drug users because of their habits of sharing contaminated needles. These infections cause serious long-term health problems requiring long and expensive treatments that are not always effective. </a:t>
            </a:r>
          </a:p>
          <a:p>
            <a:pPr marL="0" indent="0">
              <a:buNone/>
            </a:pPr>
            <a:r>
              <a:rPr lang="en-US" sz="2000" dirty="0"/>
              <a:t>The best option for IV drug users is to avoid getting infected in the first place by learning what they need to do to reduce the risks of infection. </a:t>
            </a:r>
          </a:p>
          <a:p>
            <a:pPr marL="0" indent="0">
              <a:buNone/>
            </a:pPr>
            <a:r>
              <a:rPr lang="en-US" sz="2000" dirty="0"/>
              <a:t>We are doing this study to find out if teaching IV drug users how to teach others like themselves to avoid the risks of infection, could also help the teachers reduce their own risks.</a:t>
            </a:r>
          </a:p>
        </p:txBody>
      </p:sp>
      <p:sp>
        <p:nvSpPr>
          <p:cNvPr id="4" name="Slide Number Placeholder 3"/>
          <p:cNvSpPr>
            <a:spLocks noGrp="1"/>
          </p:cNvSpPr>
          <p:nvPr>
            <p:ph type="sldNum" sz="quarter" idx="12"/>
          </p:nvPr>
        </p:nvSpPr>
        <p:spPr>
          <a:xfrm>
            <a:off x="10411326" y="6430478"/>
            <a:ext cx="942474" cy="29099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88BA952-2B86-4DDB-8251-FAC7DF5825C8}" type="slidenum">
              <a:rPr kumimoji="0" lang="en-US" sz="1800" b="0" i="0" u="none" strike="noStrike" kern="1200" cap="none" spc="0" normalizeH="0" baseline="0" noProof="0" smtClean="0">
                <a:ln>
                  <a:noFill/>
                </a:ln>
                <a:solidFill>
                  <a:srgbClr val="102B62"/>
                </a:solidFill>
                <a:effectLst/>
                <a:uLnTx/>
                <a:uFillTx/>
                <a:latin typeface="Arial"/>
                <a:ea typeface="+mn-ea"/>
                <a:cs typeface="+mn-cs"/>
              </a:rPr>
              <a:t>34</a:t>
            </a:fld>
            <a:endParaRPr kumimoji="0" lang="en-US" sz="1800" b="0" i="0" u="none" strike="noStrike" kern="1200" cap="none" spc="0" normalizeH="0" baseline="0" noProof="0" dirty="0">
              <a:ln>
                <a:noFill/>
              </a:ln>
              <a:solidFill>
                <a:srgbClr val="102B62"/>
              </a:solidFill>
              <a:effectLst/>
              <a:uLnTx/>
              <a:uFillTx/>
              <a:latin typeface="Arial"/>
              <a:ea typeface="+mn-ea"/>
              <a:cs typeface="+mn-cs"/>
            </a:endParaRPr>
          </a:p>
        </p:txBody>
      </p:sp>
      <p:sp>
        <p:nvSpPr>
          <p:cNvPr id="8" name="Right Arrow 7">
            <a:extLst>
              <a:ext uri="{C183D7F6-B498-43B3-948B-1728B52AA6E4}">
                <adec:decorative xmlns:adec="http://schemas.microsoft.com/office/drawing/2017/decorative" val="1"/>
              </a:ext>
            </a:extLst>
          </p:cNvPr>
          <p:cNvSpPr/>
          <p:nvPr/>
        </p:nvSpPr>
        <p:spPr>
          <a:xfrm>
            <a:off x="6470663" y="3096127"/>
            <a:ext cx="722617" cy="8856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2286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mage shows a series of hiking trails in differnet colors and map also includes information about distances; ;mountain summits, and facilities such as restrooms, parking lots, visitors centers." title="Hiking trail map"/>
          <p:cNvPicPr>
            <a:picLocks noChangeAspect="1"/>
          </p:cNvPicPr>
          <p:nvPr/>
        </p:nvPicPr>
        <p:blipFill>
          <a:blip r:embed="rId3"/>
          <a:stretch>
            <a:fillRect/>
          </a:stretch>
        </p:blipFill>
        <p:spPr>
          <a:xfrm>
            <a:off x="6215270" y="2228463"/>
            <a:ext cx="4647361" cy="3554105"/>
          </a:xfrm>
          <a:prstGeom prst="rect">
            <a:avLst/>
          </a:prstGeom>
        </p:spPr>
      </p:pic>
      <p:sp>
        <p:nvSpPr>
          <p:cNvPr id="2" name="TextBox 1"/>
          <p:cNvSpPr txBox="1"/>
          <p:nvPr/>
        </p:nvSpPr>
        <p:spPr>
          <a:xfrm>
            <a:off x="885502" y="2790933"/>
            <a:ext cx="4847421" cy="2646878"/>
          </a:xfrm>
          <a:prstGeom prst="rect">
            <a:avLst/>
          </a:prstGeom>
          <a:noFill/>
        </p:spPr>
        <p:txBody>
          <a:bodyPr wrap="square" rtlCol="0">
            <a:spAutoFit/>
          </a:bodyPr>
          <a:lstStyle/>
          <a:p>
            <a:r>
              <a:rPr lang="en-US" sz="2400" i="1" dirty="0"/>
              <a:t>“…the key information summary as an opportunity </a:t>
            </a:r>
            <a:r>
              <a:rPr lang="en-US" sz="2400" i="1" dirty="0">
                <a:solidFill>
                  <a:srgbClr val="FF0000"/>
                </a:solidFill>
              </a:rPr>
              <a:t>to </a:t>
            </a:r>
            <a:r>
              <a:rPr lang="en-US" sz="2400" b="1" i="1" dirty="0">
                <a:solidFill>
                  <a:srgbClr val="FF0000"/>
                </a:solidFill>
              </a:rPr>
              <a:t>orient, guide, and assist </a:t>
            </a:r>
            <a:r>
              <a:rPr lang="en-US" sz="2400" i="1" dirty="0"/>
              <a:t>potential subjects in the decision making process”</a:t>
            </a:r>
            <a:r>
              <a:rPr lang="en-US" sz="2800" i="1" dirty="0"/>
              <a:t> </a:t>
            </a:r>
          </a:p>
          <a:p>
            <a:pPr algn="r">
              <a:spcBef>
                <a:spcPts val="1200"/>
              </a:spcBef>
            </a:pPr>
            <a:r>
              <a:rPr lang="en-US" sz="1600" dirty="0"/>
              <a:t>SACHRP Recommendation on Key Information (Oct.17, 2018)</a:t>
            </a:r>
          </a:p>
        </p:txBody>
      </p:sp>
      <p:sp>
        <p:nvSpPr>
          <p:cNvPr id="3" name="Title 2"/>
          <p:cNvSpPr>
            <a:spLocks noGrp="1"/>
          </p:cNvSpPr>
          <p:nvPr>
            <p:ph type="title"/>
          </p:nvPr>
        </p:nvSpPr>
        <p:spPr>
          <a:xfrm>
            <a:off x="609600" y="188450"/>
            <a:ext cx="10972800" cy="1143000"/>
          </a:xfrm>
        </p:spPr>
        <p:txBody>
          <a:bodyPr/>
          <a:lstStyle/>
          <a:p>
            <a:r>
              <a:rPr lang="en-US" dirty="0"/>
              <a:t>Requirement for Key Information Section</a:t>
            </a:r>
          </a:p>
        </p:txBody>
      </p:sp>
      <p:sp>
        <p:nvSpPr>
          <p:cNvPr id="4" name="Content Placeholder 3"/>
          <p:cNvSpPr>
            <a:spLocks noGrp="1"/>
          </p:cNvSpPr>
          <p:nvPr>
            <p:ph idx="1"/>
          </p:nvPr>
        </p:nvSpPr>
        <p:spPr>
          <a:xfrm>
            <a:off x="609600" y="1322025"/>
            <a:ext cx="10972800" cy="917592"/>
          </a:xfrm>
        </p:spPr>
        <p:txBody>
          <a:bodyPr>
            <a:normAutofit lnSpcReduction="10000"/>
          </a:bodyPr>
          <a:lstStyle/>
          <a:p>
            <a:pPr marL="0" indent="0">
              <a:buNone/>
            </a:pPr>
            <a:r>
              <a:rPr lang="en-US" sz="2800" dirty="0"/>
              <a:t>Provide </a:t>
            </a:r>
            <a:r>
              <a:rPr lang="en-US" sz="2800" b="1" dirty="0"/>
              <a:t>concise &amp; focused </a:t>
            </a:r>
            <a:r>
              <a:rPr lang="en-US" sz="2800" dirty="0"/>
              <a:t>presentation about </a:t>
            </a:r>
            <a:r>
              <a:rPr lang="en-US" sz="2800" b="1" dirty="0"/>
              <a:t>why one might or might not want to participate</a:t>
            </a:r>
            <a:r>
              <a:rPr lang="en-US" sz="2800" dirty="0"/>
              <a:t>       		</a:t>
            </a:r>
            <a:r>
              <a:rPr lang="en-US" sz="1800" dirty="0"/>
              <a:t>(§46.116(a)(5)(i))</a:t>
            </a:r>
            <a:r>
              <a:rPr lang="en-US" sz="2800" dirty="0"/>
              <a:t>       </a:t>
            </a:r>
          </a:p>
        </p:txBody>
      </p:sp>
    </p:spTree>
    <p:extLst>
      <p:ext uri="{BB962C8B-B14F-4D97-AF65-F5344CB8AC3E}">
        <p14:creationId xmlns:p14="http://schemas.microsoft.com/office/powerpoint/2010/main" val="2591602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One Patient Advisory Panel* Said</a:t>
            </a:r>
          </a:p>
        </p:txBody>
      </p:sp>
      <p:sp>
        <p:nvSpPr>
          <p:cNvPr id="3" name="Content Placeholder 2"/>
          <p:cNvSpPr>
            <a:spLocks noGrp="1"/>
          </p:cNvSpPr>
          <p:nvPr>
            <p:ph idx="1"/>
          </p:nvPr>
        </p:nvSpPr>
        <p:spPr>
          <a:xfrm>
            <a:off x="609600" y="1402081"/>
            <a:ext cx="10972800" cy="4465320"/>
          </a:xfrm>
        </p:spPr>
        <p:txBody>
          <a:bodyPr>
            <a:normAutofit fontScale="92500" lnSpcReduction="10000"/>
          </a:bodyPr>
          <a:lstStyle/>
          <a:p>
            <a:pPr marL="0" indent="0" algn="ctr">
              <a:buNone/>
            </a:pPr>
            <a:r>
              <a:rPr lang="en-US" sz="3000" b="1" dirty="0">
                <a:solidFill>
                  <a:srgbClr val="FF0000"/>
                </a:solidFill>
              </a:rPr>
              <a:t>The first page of a consent document is</a:t>
            </a:r>
            <a:r>
              <a:rPr lang="en-US" sz="3000" b="1" dirty="0"/>
              <a:t> </a:t>
            </a:r>
          </a:p>
          <a:p>
            <a:pPr marL="0" indent="0" algn="ctr">
              <a:buNone/>
            </a:pPr>
            <a:r>
              <a:rPr lang="en-US" sz="3000" b="1" dirty="0">
                <a:solidFill>
                  <a:srgbClr val="FF0000"/>
                </a:solidFill>
              </a:rPr>
              <a:t>critical “real estate” for communicating valuable information </a:t>
            </a:r>
          </a:p>
          <a:p>
            <a:pPr marL="0" indent="0">
              <a:buNone/>
            </a:pPr>
            <a:endParaRPr lang="en-US" sz="2800" dirty="0"/>
          </a:p>
          <a:p>
            <a:pPr marL="0" indent="0">
              <a:buNone/>
            </a:pPr>
            <a:r>
              <a:rPr lang="en-US" sz="2800" dirty="0"/>
              <a:t>It would be </a:t>
            </a:r>
            <a:r>
              <a:rPr lang="en-US" sz="2800" b="1" dirty="0"/>
              <a:t>opportunity lost </a:t>
            </a:r>
            <a:r>
              <a:rPr lang="en-US" sz="2800" dirty="0"/>
              <a:t>if they are filled with information that patients generally could not care less about, such as:</a:t>
            </a:r>
          </a:p>
          <a:p>
            <a:r>
              <a:rPr lang="en-US" sz="2800" dirty="0"/>
              <a:t>Headers with technical titles and information about funding agencies and investigators</a:t>
            </a:r>
          </a:p>
          <a:p>
            <a:r>
              <a:rPr lang="en-US" sz="2800" dirty="0"/>
              <a:t>Generic introductions and descriptions about research participation</a:t>
            </a:r>
          </a:p>
          <a:p>
            <a:pPr marL="0" indent="0">
              <a:buNone/>
            </a:pPr>
            <a:endParaRPr lang="en-US" sz="1800" dirty="0"/>
          </a:p>
          <a:p>
            <a:pPr marL="0" indent="0">
              <a:buNone/>
            </a:pPr>
            <a:r>
              <a:rPr lang="en-US" sz="1600" dirty="0"/>
              <a:t>*See </a:t>
            </a:r>
            <a:r>
              <a:rPr lang="en-US" sz="1600" dirty="0" err="1"/>
              <a:t>Dickert</a:t>
            </a:r>
            <a:r>
              <a:rPr lang="en-US" sz="1600" dirty="0"/>
              <a:t> NW, et al. 2020. Partnering with patients to bridge gaps in consent for acute care research. </a:t>
            </a:r>
            <a:r>
              <a:rPr lang="en-US" sz="1600" i="1" dirty="0"/>
              <a:t>The American Journal of Bioethics </a:t>
            </a:r>
            <a:r>
              <a:rPr lang="en-US" sz="1600" dirty="0"/>
              <a:t>20(5): 7-17</a:t>
            </a:r>
            <a:r>
              <a:rPr lang="en-US" sz="1800" dirty="0"/>
              <a:t> </a:t>
            </a:r>
          </a:p>
        </p:txBody>
      </p:sp>
    </p:spTree>
    <p:extLst>
      <p:ext uri="{BB962C8B-B14F-4D97-AF65-F5344CB8AC3E}">
        <p14:creationId xmlns:p14="http://schemas.microsoft.com/office/powerpoint/2010/main" val="2898634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F459F95-D02D-4FD7-A0D2-FAF0F4B6753D}"/>
              </a:ext>
            </a:extLst>
          </p:cNvPr>
          <p:cNvSpPr>
            <a:spLocks noGrp="1"/>
          </p:cNvSpPr>
          <p:nvPr>
            <p:ph type="title" idx="4294967295"/>
          </p:nvPr>
        </p:nvSpPr>
        <p:spPr>
          <a:xfrm>
            <a:off x="343368" y="365125"/>
            <a:ext cx="10515600" cy="1325563"/>
          </a:xfrm>
        </p:spPr>
        <p:txBody>
          <a:bodyPr/>
          <a:lstStyle/>
          <a:p>
            <a:r>
              <a:rPr lang="en-US" dirty="0"/>
              <a:t>Informed</a:t>
            </a:r>
            <a:r>
              <a:rPr lang="en-US" baseline="0" dirty="0"/>
              <a:t> Consent Form</a:t>
            </a:r>
            <a:endParaRPr lang="en-US" dirty="0"/>
          </a:p>
        </p:txBody>
      </p:sp>
      <p:pic>
        <p:nvPicPr>
          <p:cNvPr id="3" name="Picture 2" descr="Image shows front page of redacted consent document with most of the page taken up with genalized front matter and very little information abotu what to expect in the study." title="Front page of traditional Consent"/>
          <p:cNvPicPr>
            <a:picLocks noChangeAspect="1"/>
          </p:cNvPicPr>
          <p:nvPr/>
        </p:nvPicPr>
        <p:blipFill>
          <a:blip r:embed="rId3"/>
          <a:stretch>
            <a:fillRect/>
          </a:stretch>
        </p:blipFill>
        <p:spPr>
          <a:xfrm>
            <a:off x="106813" y="239696"/>
            <a:ext cx="6081292" cy="6402227"/>
          </a:xfrm>
          <a:prstGeom prst="rect">
            <a:avLst/>
          </a:prstGeom>
          <a:ln>
            <a:solidFill>
              <a:schemeClr val="accent1"/>
            </a:solidFill>
          </a:ln>
        </p:spPr>
      </p:pic>
      <p:pic>
        <p:nvPicPr>
          <p:cNvPr id="2" name="Picture 1" descr="Image shows front page of redacted consent document with descriptitve text about the study organized under subheadings." title="Front page with key info"/>
          <p:cNvPicPr>
            <a:picLocks noChangeAspect="1"/>
          </p:cNvPicPr>
          <p:nvPr/>
        </p:nvPicPr>
        <p:blipFill>
          <a:blip r:embed="rId4"/>
          <a:stretch>
            <a:fillRect/>
          </a:stretch>
        </p:blipFill>
        <p:spPr>
          <a:xfrm>
            <a:off x="6590833" y="239696"/>
            <a:ext cx="5406685" cy="6402227"/>
          </a:xfrm>
          <a:prstGeom prst="rect">
            <a:avLst/>
          </a:prstGeom>
          <a:ln>
            <a:solidFill>
              <a:schemeClr val="accent1"/>
            </a:solidFill>
          </a:ln>
        </p:spPr>
      </p:pic>
      <p:sp>
        <p:nvSpPr>
          <p:cNvPr id="4" name="TextBox 3"/>
          <p:cNvSpPr txBox="1"/>
          <p:nvPr/>
        </p:nvSpPr>
        <p:spPr>
          <a:xfrm>
            <a:off x="6121184" y="2835965"/>
            <a:ext cx="662609" cy="954107"/>
          </a:xfrm>
          <a:prstGeom prst="rect">
            <a:avLst/>
          </a:prstGeom>
          <a:noFill/>
        </p:spPr>
        <p:txBody>
          <a:bodyPr wrap="square" rtlCol="0">
            <a:spAutoFit/>
          </a:bodyPr>
          <a:lstStyle/>
          <a:p>
            <a:r>
              <a:rPr lang="en-US" sz="2000" b="1" dirty="0">
                <a:solidFill>
                  <a:srgbClr val="FF0000"/>
                </a:solidFill>
              </a:rPr>
              <a:t>	</a:t>
            </a:r>
            <a:r>
              <a:rPr lang="en-US" sz="3600" b="1" dirty="0">
                <a:solidFill>
                  <a:srgbClr val="FF0000"/>
                </a:solidFill>
              </a:rPr>
              <a:t>vs</a:t>
            </a:r>
          </a:p>
        </p:txBody>
      </p:sp>
    </p:spTree>
    <p:extLst>
      <p:ext uri="{BB962C8B-B14F-4D97-AF65-F5344CB8AC3E}">
        <p14:creationId xmlns:p14="http://schemas.microsoft.com/office/powerpoint/2010/main" val="4034040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7900" y="1566577"/>
            <a:ext cx="2927617"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sng" strike="noStrike" kern="1200" cap="none" spc="0" normalizeH="0" baseline="0" noProof="0" dirty="0">
              <a:ln>
                <a:noFill/>
              </a:ln>
              <a:solidFill>
                <a:prstClr val="black"/>
              </a:solidFill>
              <a:effectLst/>
              <a:uLnTx/>
              <a:uFillTx/>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1" u="sng"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prstClr val="black"/>
                </a:solidFill>
                <a:effectLst/>
                <a:uLnTx/>
                <a:uFillTx/>
                <a:latin typeface="Calibri" panose="020F0502020204030204"/>
              </a:rPr>
              <a:t>Questions</a:t>
            </a:r>
            <a:r>
              <a:rPr kumimoji="0" lang="en-US" sz="2400" b="0" i="0" u="none" strike="noStrike" kern="1200" cap="none" spc="0" normalizeH="0" baseline="0" noProof="0" dirty="0">
                <a:ln>
                  <a:noFill/>
                </a:ln>
                <a:solidFill>
                  <a:prstClr val="black"/>
                </a:solidFill>
                <a:effectLst/>
                <a:uLnTx/>
                <a:uFillTx/>
                <a:latin typeface="Calibri" panose="020F0502020204030204"/>
              </a:rPr>
              <a:t>: </a:t>
            </a:r>
          </a:p>
          <a:p>
            <a:pPr>
              <a:defRPr/>
            </a:pPr>
            <a:r>
              <a:rPr lang="en-US" sz="2400" dirty="0">
                <a:solidFill>
                  <a:prstClr val="black"/>
                </a:solidFill>
              </a:rPr>
              <a:t>Do participants need all this detail to make a decision about participation or not?</a:t>
            </a:r>
          </a:p>
          <a:p>
            <a:pPr>
              <a:defRPr/>
            </a:pPr>
            <a:endParaRPr kumimoji="0" lang="en-US" sz="2400" b="0" i="0" u="none" strike="noStrike" kern="1200" cap="none" spc="0" normalizeH="0" baseline="0" noProof="0" dirty="0">
              <a:ln>
                <a:noFill/>
              </a:ln>
              <a:solidFill>
                <a:prstClr val="black"/>
              </a:solidFill>
              <a:effectLst/>
              <a:uLnTx/>
              <a:uFillTx/>
              <a:latin typeface="Calibri" panose="020F0502020204030204"/>
            </a:endParaRPr>
          </a:p>
        </p:txBody>
      </p:sp>
      <p:sp>
        <p:nvSpPr>
          <p:cNvPr id="2" name="TextBox 1"/>
          <p:cNvSpPr txBox="1"/>
          <p:nvPr/>
        </p:nvSpPr>
        <p:spPr>
          <a:xfrm>
            <a:off x="3996648" y="315045"/>
            <a:ext cx="7551506" cy="6390527"/>
          </a:xfrm>
          <a:prstGeom prst="rect">
            <a:avLst/>
          </a:prstGeom>
          <a:noFill/>
          <a:ln>
            <a:solidFill>
              <a:schemeClr val="accent1"/>
            </a:solidFill>
          </a:ln>
        </p:spPr>
        <p:txBody>
          <a:bodyPr wrap="square" rtlCol="0">
            <a:spAutoFit/>
          </a:bodyPr>
          <a:lstStyle/>
          <a:p>
            <a:pPr algn="ctr">
              <a:lnSpc>
                <a:spcPct val="107000"/>
              </a:lnSpc>
            </a:pPr>
            <a:r>
              <a:rPr lang="en-US" sz="1200" b="1" dirty="0">
                <a:latin typeface="Calibri" panose="020F0502020204030204" pitchFamily="34" charset="0"/>
                <a:ea typeface="Calibri" panose="020F0502020204030204" pitchFamily="34" charset="0"/>
                <a:cs typeface="Times New Roman" panose="02020603050405020304" pitchFamily="18" charset="0"/>
              </a:rPr>
              <a:t>STUDY PROCEDURES</a:t>
            </a:r>
          </a:p>
          <a:p>
            <a:pPr>
              <a:lnSpc>
                <a:spcPct val="107000"/>
              </a:lnSpc>
            </a:pPr>
            <a:r>
              <a:rPr lang="en-US" sz="1200" dirty="0">
                <a:latin typeface="Calibri" panose="020F0502020204030204" pitchFamily="34" charset="0"/>
                <a:ea typeface="Calibri" panose="020F0502020204030204" pitchFamily="34" charset="0"/>
                <a:cs typeface="Times New Roman" panose="02020603050405020304" pitchFamily="18" charset="0"/>
              </a:rPr>
              <a:t>We are testing HCQ and </a:t>
            </a:r>
            <a:r>
              <a:rPr lang="en-US" sz="1200" dirty="0" err="1">
                <a:latin typeface="Calibri" panose="020F0502020204030204" pitchFamily="34" charset="0"/>
                <a:ea typeface="Calibri" panose="020F0502020204030204" pitchFamily="34" charset="0"/>
                <a:cs typeface="Times New Roman" panose="02020603050405020304" pitchFamily="18" charset="0"/>
              </a:rPr>
              <a:t>HCQ+azithromycin</a:t>
            </a:r>
            <a:r>
              <a:rPr lang="en-US" sz="1200" dirty="0">
                <a:latin typeface="Calibri" panose="020F0502020204030204" pitchFamily="34" charset="0"/>
                <a:ea typeface="Calibri" panose="020F0502020204030204" pitchFamily="34" charset="0"/>
                <a:cs typeface="Times New Roman" panose="02020603050405020304" pitchFamily="18" charset="0"/>
              </a:rPr>
              <a:t> in adults who have had a laboratory confirmed SARS-CoV-2 infection within the past 72 hours. We are inviting you to participate because you have been referred by your healthcare provider or have been self-referred. Here is what the study involves:</a:t>
            </a:r>
          </a:p>
          <a:p>
            <a:pPr marL="342900" marR="0" lvl="0" indent="-342900">
              <a:lnSpc>
                <a:spcPct val="107000"/>
              </a:lnSpc>
              <a:spcBef>
                <a:spcPts val="0"/>
              </a:spcBef>
              <a:spcAft>
                <a:spcPts val="0"/>
              </a:spcAft>
              <a:buFont typeface="Calibri" panose="020F0502020204030204" pitchFamily="34" charset="0"/>
              <a:buChar char="•"/>
            </a:pPr>
            <a:r>
              <a:rPr lang="en-US" sz="1200" dirty="0">
                <a:latin typeface="Calibri" panose="020F0502020204030204" pitchFamily="34" charset="0"/>
                <a:ea typeface="Calibri" panose="020F0502020204030204" pitchFamily="34" charset="0"/>
                <a:cs typeface="Times New Roman" panose="02020603050405020304" pitchFamily="18" charset="0"/>
              </a:rPr>
              <a:t>You will be contacted by our research team and asked to join this study. You will be in this study for approximately 28 days and no in-person visits are necessary - eve1y interaction will occur via telephone, telehealth, internet, or mail. If you are selected for a </a:t>
            </a:r>
            <a:r>
              <a:rPr lang="en-US" sz="1200" dirty="0" err="1">
                <a:latin typeface="Calibri" panose="020F0502020204030204" pitchFamily="34" charset="0"/>
                <a:ea typeface="Calibri" panose="020F0502020204030204" pitchFamily="34" charset="0"/>
                <a:cs typeface="Times New Roman" panose="02020603050405020304" pitchFamily="18" charset="0"/>
              </a:rPr>
              <a:t>substudy</a:t>
            </a:r>
            <a:r>
              <a:rPr lang="en-US" sz="1200" dirty="0">
                <a:latin typeface="Calibri" panose="020F0502020204030204" pitchFamily="34" charset="0"/>
                <a:ea typeface="Calibri" panose="020F0502020204030204" pitchFamily="34" charset="0"/>
                <a:cs typeface="Times New Roman" panose="02020603050405020304" pitchFamily="18" charset="0"/>
              </a:rPr>
              <a:t> you will complete extra sample collections throughout the study and 28 days after your first visit.</a:t>
            </a:r>
          </a:p>
          <a:p>
            <a:pPr marL="342900" marR="0" lvl="0" indent="-342900">
              <a:lnSpc>
                <a:spcPct val="107000"/>
              </a:lnSpc>
              <a:spcBef>
                <a:spcPts val="0"/>
              </a:spcBef>
              <a:spcAft>
                <a:spcPts val="0"/>
              </a:spcAft>
              <a:buFont typeface="Calibri" panose="020F0502020204030204" pitchFamily="34" charset="0"/>
              <a:buChar char="•"/>
            </a:pPr>
            <a:r>
              <a:rPr lang="en-US" sz="1200" dirty="0">
                <a:latin typeface="Calibri" panose="020F0502020204030204" pitchFamily="34" charset="0"/>
                <a:ea typeface="Calibri" panose="020F0502020204030204" pitchFamily="34" charset="0"/>
                <a:cs typeface="Times New Roman" panose="02020603050405020304" pitchFamily="18" charset="0"/>
              </a:rPr>
              <a:t>We will ask you to complete a brief enrollment survey about medical history, current &amp; past symptoms, date of COVID-19 diagnosis, current use of medicines, and demographics. These questions will be asked either by telephone or answering questions in an online survey.</a:t>
            </a:r>
          </a:p>
          <a:p>
            <a:pPr marL="342900" marR="0" lvl="0" indent="-342900">
              <a:lnSpc>
                <a:spcPct val="107000"/>
              </a:lnSpc>
              <a:spcBef>
                <a:spcPts val="0"/>
              </a:spcBef>
              <a:spcAft>
                <a:spcPts val="0"/>
              </a:spcAft>
              <a:buFont typeface="Calibri" panose="020F0502020204030204" pitchFamily="34" charset="0"/>
              <a:buChar char="•"/>
            </a:pPr>
            <a:r>
              <a:rPr lang="en-US" sz="1200" dirty="0">
                <a:latin typeface="Calibri" panose="020F0502020204030204" pitchFamily="34" charset="0"/>
                <a:ea typeface="Calibri" panose="020F0502020204030204" pitchFamily="34" charset="0"/>
                <a:cs typeface="Times New Roman" panose="02020603050405020304" pitchFamily="18" charset="0"/>
              </a:rPr>
              <a:t>We will ask you to sign Health Insurance Portability and Accountability Act (HIPAA) forms so we may access your COVID-19 related medical records.</a:t>
            </a:r>
          </a:p>
          <a:p>
            <a:pPr marL="342900" marR="0" lvl="0" indent="-342900">
              <a:lnSpc>
                <a:spcPct val="107000"/>
              </a:lnSpc>
              <a:spcBef>
                <a:spcPts val="0"/>
              </a:spcBef>
              <a:spcAft>
                <a:spcPts val="0"/>
              </a:spcAft>
              <a:buFont typeface="Calibri" panose="020F0502020204030204" pitchFamily="34" charset="0"/>
              <a:buChar char="•"/>
            </a:pPr>
            <a:r>
              <a:rPr lang="en-US" sz="1200" dirty="0">
                <a:latin typeface="Calibri" panose="020F0502020204030204" pitchFamily="34" charset="0"/>
                <a:ea typeface="Calibri" panose="020F0502020204030204" pitchFamily="34" charset="0"/>
                <a:cs typeface="Times New Roman" panose="02020603050405020304" pitchFamily="18" charset="0"/>
              </a:rPr>
              <a:t>You will complete a short survey about your current health for 14 days. We will ask you to meet with study staff via telehealth roughly every 3-4 days during the study. You will have the option to request to meet with study staff via telehealth more frequently. We will ask you to check your temperature, oxygen saturation, pulse, and respiratory rate twice a day. We will also ask you to check your heart rhythm using a device. We will provide all supplies to you to do these assessments. The procedures will take about 30 minutes each day.</a:t>
            </a:r>
          </a:p>
          <a:p>
            <a:pPr marL="342900" marR="0" lvl="0" indent="-342900">
              <a:lnSpc>
                <a:spcPct val="107000"/>
              </a:lnSpc>
              <a:spcBef>
                <a:spcPts val="0"/>
              </a:spcBef>
              <a:spcAft>
                <a:spcPts val="0"/>
              </a:spcAft>
              <a:buFont typeface="Calibri" panose="020F0502020204030204" pitchFamily="34" charset="0"/>
              <a:buChar char="•"/>
            </a:pPr>
            <a:r>
              <a:rPr lang="en-US" sz="1200" dirty="0">
                <a:latin typeface="Calibri" panose="020F0502020204030204" pitchFamily="34" charset="0"/>
                <a:ea typeface="Calibri" panose="020F0502020204030204" pitchFamily="34" charset="0"/>
                <a:cs typeface="Times New Roman" panose="02020603050405020304" pitchFamily="18" charset="0"/>
              </a:rPr>
              <a:t>You will be asked to self-test for your current COVID-19 status by swabbing the inside of your nose with a special swab called a nasal swab. We will ask you to repeat this procedure with a new swab daily while in the study. Once you have swabbed the inside of your nose, you will put your swab in a special tube for storage.</a:t>
            </a:r>
          </a:p>
          <a:p>
            <a:pPr marL="342900" marR="0" lvl="0" indent="-342900">
              <a:lnSpc>
                <a:spcPct val="107000"/>
              </a:lnSpc>
              <a:spcBef>
                <a:spcPts val="0"/>
              </a:spcBef>
              <a:spcAft>
                <a:spcPts val="0"/>
              </a:spcAft>
              <a:buFont typeface="Calibri" panose="020F0502020204030204" pitchFamily="34" charset="0"/>
              <a:buChar char="•"/>
            </a:pPr>
            <a:r>
              <a:rPr lang="en-US" sz="1200" dirty="0">
                <a:latin typeface="Calibri" panose="020F0502020204030204" pitchFamily="34" charset="0"/>
                <a:ea typeface="Calibri" panose="020F0502020204030204" pitchFamily="34" charset="0"/>
                <a:cs typeface="Times New Roman" panose="02020603050405020304" pitchFamily="18" charset="0"/>
              </a:rPr>
              <a:t>You may also be asked to prick your finger to collect drops of blood called dried blood spots on a special card. We may ask you to collect these blood spots at enrollment, partway through the study, and at the end of the study.</a:t>
            </a:r>
          </a:p>
          <a:p>
            <a:pPr marL="342900" marR="0" lvl="0" indent="-342900">
              <a:lnSpc>
                <a:spcPct val="107000"/>
              </a:lnSpc>
              <a:spcBef>
                <a:spcPts val="0"/>
              </a:spcBef>
              <a:spcAft>
                <a:spcPts val="0"/>
              </a:spcAft>
              <a:buFont typeface="Calibri" panose="020F0502020204030204" pitchFamily="34" charset="0"/>
              <a:buChar char="•"/>
            </a:pPr>
            <a:r>
              <a:rPr lang="en-US" sz="1200" dirty="0">
                <a:latin typeface="Calibri" panose="020F0502020204030204" pitchFamily="34" charset="0"/>
                <a:ea typeface="Calibri" panose="020F0502020204030204" pitchFamily="34" charset="0"/>
                <a:cs typeface="Times New Roman" panose="02020603050405020304" pitchFamily="18" charset="0"/>
              </a:rPr>
              <a:t>We will provide you with all of the supplies you need to collect your samples. The supplies will arrive in a couriered package, and we will give you envelopes and postage to either mail them back or a courier will come collect them.</a:t>
            </a:r>
          </a:p>
          <a:p>
            <a:pPr marL="342900" marR="0" lvl="0" indent="-342900">
              <a:lnSpc>
                <a:spcPct val="107000"/>
              </a:lnSpc>
              <a:spcBef>
                <a:spcPts val="0"/>
              </a:spcBef>
              <a:spcAft>
                <a:spcPts val="0"/>
              </a:spcAft>
              <a:buFont typeface="Calibri" panose="020F0502020204030204" pitchFamily="34" charset="0"/>
              <a:buChar char="•"/>
            </a:pPr>
            <a:r>
              <a:rPr lang="en-US" sz="1200" dirty="0">
                <a:latin typeface="Calibri" panose="020F0502020204030204" pitchFamily="34" charset="0"/>
                <a:ea typeface="Calibri" panose="020F0502020204030204" pitchFamily="34" charset="0"/>
                <a:cs typeface="Times New Roman" panose="02020603050405020304" pitchFamily="18" charset="0"/>
              </a:rPr>
              <a:t>To test for novel coronavirus, the swabs will be sent to the XXX University. Your results may not be available for weeks after the study is completed. When your results are available, we will provide them to you. These swabs are not part of routine clinical care.</a:t>
            </a:r>
          </a:p>
          <a:p>
            <a:pPr>
              <a:lnSpc>
                <a:spcPct val="107000"/>
              </a:lnSpc>
            </a:pPr>
            <a:r>
              <a:rPr lang="en-US" sz="12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pPr>
            <a:r>
              <a:rPr lang="en-US" sz="1200">
                <a:latin typeface="Calibri" panose="020F0502020204030204" pitchFamily="34" charset="0"/>
                <a:ea typeface="Calibri" panose="020F0502020204030204" pitchFamily="34" charset="0"/>
                <a:cs typeface="Times New Roman" panose="02020603050405020304" pitchFamily="18" charset="0"/>
              </a:rPr>
              <a:t>This study does not replace or affect any care you might receive from your doctor.</a:t>
            </a:r>
            <a:endParaRPr lang="en-US"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itle 2">
            <a:extLst>
              <a:ext uri="{FF2B5EF4-FFF2-40B4-BE49-F238E27FC236}">
                <a16:creationId xmlns:a16="http://schemas.microsoft.com/office/drawing/2014/main" id="{00D76620-606F-4499-9664-DA3765D7A7DD}"/>
              </a:ext>
            </a:extLst>
          </p:cNvPr>
          <p:cNvSpPr>
            <a:spLocks noGrp="1"/>
          </p:cNvSpPr>
          <p:nvPr>
            <p:ph type="title"/>
          </p:nvPr>
        </p:nvSpPr>
        <p:spPr>
          <a:xfrm>
            <a:off x="427900" y="365125"/>
            <a:ext cx="3158448" cy="1879311"/>
          </a:xfrm>
        </p:spPr>
        <p:txBody>
          <a:bodyPr>
            <a:normAutofit/>
          </a:bodyPr>
          <a:lstStyle/>
          <a:p>
            <a:pPr rtl="0" eaLnBrk="1" fontAlgn="auto" latinLnBrk="0" hangingPunct="1"/>
            <a:r>
              <a:rPr lang="en-US" sz="2400" b="1" kern="1200" dirty="0">
                <a:solidFill>
                  <a:srgbClr val="002060"/>
                </a:solidFill>
                <a:effectLst/>
                <a:latin typeface="Calibri" panose="020F0502020204030204" pitchFamily="34" charset="0"/>
                <a:ea typeface="+mn-ea"/>
                <a:cs typeface="+mn-cs"/>
              </a:rPr>
              <a:t>Example of Description of Study Procedures in a Key Information Section of an Actual Study</a:t>
            </a:r>
            <a:endParaRPr lang="en-US" dirty="0">
              <a:effectLst/>
            </a:endParaRPr>
          </a:p>
        </p:txBody>
      </p:sp>
    </p:spTree>
    <p:extLst>
      <p:ext uri="{BB962C8B-B14F-4D97-AF65-F5344CB8AC3E}">
        <p14:creationId xmlns:p14="http://schemas.microsoft.com/office/powerpoint/2010/main" val="33019728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184" y="153416"/>
            <a:ext cx="10972800" cy="687832"/>
          </a:xfrm>
        </p:spPr>
        <p:txBody>
          <a:bodyPr>
            <a:normAutofit/>
          </a:bodyPr>
          <a:lstStyle/>
          <a:p>
            <a:r>
              <a:rPr lang="en-US" dirty="0"/>
              <a:t>Example of Key Information on a Cancer Study</a:t>
            </a:r>
          </a:p>
        </p:txBody>
      </p:sp>
      <p:sp>
        <p:nvSpPr>
          <p:cNvPr id="3" name="Content Placeholder 2"/>
          <p:cNvSpPr>
            <a:spLocks noGrp="1"/>
          </p:cNvSpPr>
          <p:nvPr>
            <p:ph idx="1"/>
          </p:nvPr>
        </p:nvSpPr>
        <p:spPr>
          <a:xfrm>
            <a:off x="609600" y="841248"/>
            <a:ext cx="11192256" cy="5026153"/>
          </a:xfrm>
        </p:spPr>
        <p:txBody>
          <a:bodyPr>
            <a:normAutofit fontScale="85000" lnSpcReduction="20000"/>
          </a:bodyPr>
          <a:lstStyle/>
          <a:p>
            <a:pPr>
              <a:lnSpc>
                <a:spcPct val="120000"/>
              </a:lnSpc>
              <a:spcAft>
                <a:spcPts val="600"/>
              </a:spcAft>
            </a:pPr>
            <a:r>
              <a:rPr lang="en-US" sz="2800" dirty="0"/>
              <a:t>Why are we doing this study?</a:t>
            </a:r>
          </a:p>
          <a:p>
            <a:pPr lvl="1"/>
            <a:r>
              <a:rPr lang="en-US" sz="2400" dirty="0"/>
              <a:t>The new idea is …</a:t>
            </a:r>
          </a:p>
          <a:p>
            <a:pPr lvl="1"/>
            <a:r>
              <a:rPr lang="en-US" sz="2400" dirty="0"/>
              <a:t>Why might it help?</a:t>
            </a:r>
          </a:p>
          <a:p>
            <a:pPr lvl="1"/>
            <a:r>
              <a:rPr lang="en-US" sz="2400" dirty="0"/>
              <a:t>The purpose of this study is to … No one knows the answer – that’s why the trial is being done.</a:t>
            </a:r>
          </a:p>
          <a:p>
            <a:pPr>
              <a:spcBef>
                <a:spcPts val="1200"/>
              </a:spcBef>
              <a:spcAft>
                <a:spcPts val="600"/>
              </a:spcAft>
            </a:pPr>
            <a:r>
              <a:rPr lang="en-US" sz="2800" dirty="0"/>
              <a:t>What are the tradeoffs for you? A discussion of pros and cons integrating the most common and the most serious side effects, with the potential benefits the investigators are hoping to find  </a:t>
            </a:r>
          </a:p>
          <a:p>
            <a:pPr lvl="1"/>
            <a:r>
              <a:rPr lang="en-US" sz="2400" dirty="0"/>
              <a:t>Why would you </a:t>
            </a:r>
            <a:r>
              <a:rPr lang="en-US" sz="2400" u="sng" dirty="0"/>
              <a:t>not</a:t>
            </a:r>
            <a:r>
              <a:rPr lang="en-US" sz="2400" dirty="0"/>
              <a:t> want to be in this study?</a:t>
            </a:r>
          </a:p>
          <a:p>
            <a:pPr lvl="1"/>
            <a:r>
              <a:rPr lang="en-US" sz="2400" dirty="0"/>
              <a:t>Why would you want to be in this study?</a:t>
            </a:r>
          </a:p>
          <a:p>
            <a:pPr>
              <a:spcBef>
                <a:spcPts val="1200"/>
              </a:spcBef>
            </a:pPr>
            <a:r>
              <a:rPr lang="en-US" sz="2800" dirty="0"/>
              <a:t>How will the research be done? Include a discussion on randomization</a:t>
            </a:r>
          </a:p>
          <a:p>
            <a:pPr marL="0" indent="0">
              <a:lnSpc>
                <a:spcPct val="120000"/>
              </a:lnSpc>
              <a:spcBef>
                <a:spcPts val="600"/>
              </a:spcBef>
              <a:buNone/>
            </a:pPr>
            <a:endParaRPr lang="en-US" sz="1800" dirty="0"/>
          </a:p>
          <a:p>
            <a:pPr marL="0" indent="0">
              <a:lnSpc>
                <a:spcPct val="120000"/>
              </a:lnSpc>
              <a:spcBef>
                <a:spcPts val="600"/>
              </a:spcBef>
              <a:buNone/>
            </a:pPr>
            <a:r>
              <a:rPr lang="en-US" sz="1800" dirty="0"/>
              <a:t>(Extracted from presentation by S. </a:t>
            </a:r>
            <a:r>
              <a:rPr lang="en-US" sz="1800" dirty="0" err="1"/>
              <a:t>Woloshin</a:t>
            </a:r>
            <a:r>
              <a:rPr lang="en-US" sz="1800" dirty="0"/>
              <a:t>, Dartmouth Institute for Health Policy and Clinical Practice, Dartmouth Medical School, see Session Summaries at </a:t>
            </a:r>
            <a:r>
              <a:rPr lang="en-US" sz="1800" dirty="0">
                <a:hlinkClick r:id="rId3"/>
              </a:rPr>
              <a:t>www.hhs.gov/ohrp/education-and-outreach/exploratory-workshop/2018-workshop/index.html</a:t>
            </a:r>
            <a:r>
              <a:rPr lang="en-US" sz="1800" dirty="0"/>
              <a:t>) </a:t>
            </a:r>
          </a:p>
          <a:p>
            <a:pPr marL="0" indent="0" algn="r">
              <a:spcBef>
                <a:spcPts val="1200"/>
              </a:spcBef>
              <a:buNone/>
            </a:pPr>
            <a:endParaRPr lang="en-US" sz="1800" dirty="0"/>
          </a:p>
          <a:p>
            <a:endParaRPr lang="en-US" dirty="0"/>
          </a:p>
        </p:txBody>
      </p:sp>
    </p:spTree>
    <p:extLst>
      <p:ext uri="{BB962C8B-B14F-4D97-AF65-F5344CB8AC3E}">
        <p14:creationId xmlns:p14="http://schemas.microsoft.com/office/powerpoint/2010/main" val="1914592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77800"/>
            <a:ext cx="10972800" cy="868286"/>
          </a:xfrm>
        </p:spPr>
        <p:txBody>
          <a:bodyPr>
            <a:normAutofit/>
          </a:bodyPr>
          <a:lstStyle/>
          <a:p>
            <a:r>
              <a:rPr lang="en-US" sz="3200" dirty="0"/>
              <a:t>Human </a:t>
            </a:r>
            <a:r>
              <a:rPr lang="en-US" sz="3600" dirty="0"/>
              <a:t>Research</a:t>
            </a:r>
            <a:r>
              <a:rPr lang="en-US" sz="3200" dirty="0"/>
              <a:t> : An Inherent Ethical Tension</a:t>
            </a:r>
          </a:p>
        </p:txBody>
      </p:sp>
      <p:sp>
        <p:nvSpPr>
          <p:cNvPr id="3" name="Content Placeholder 2"/>
          <p:cNvSpPr>
            <a:spLocks noGrp="1"/>
          </p:cNvSpPr>
          <p:nvPr>
            <p:ph idx="1"/>
          </p:nvPr>
        </p:nvSpPr>
        <p:spPr>
          <a:xfrm>
            <a:off x="609600" y="2525486"/>
            <a:ext cx="6312405" cy="2881401"/>
          </a:xfrm>
        </p:spPr>
        <p:txBody>
          <a:bodyPr>
            <a:normAutofit/>
          </a:bodyPr>
          <a:lstStyle/>
          <a:p>
            <a:r>
              <a:rPr lang="en-US" sz="2400" dirty="0"/>
              <a:t>Research promotes the common good</a:t>
            </a:r>
          </a:p>
          <a:p>
            <a:r>
              <a:rPr lang="en-US" sz="2400" dirty="0"/>
              <a:t>Research subjects are the means to achieve this goal; their support is vital!</a:t>
            </a:r>
          </a:p>
          <a:p>
            <a:r>
              <a:rPr lang="en-US" sz="2400" dirty="0"/>
              <a:t>Research subjects must be treated with respect and appropriately protected from harms</a:t>
            </a:r>
          </a:p>
          <a:p>
            <a:pPr marL="0" indent="0">
              <a:buNone/>
            </a:pPr>
            <a:endParaRPr lang="en-US" sz="2400" dirty="0"/>
          </a:p>
          <a:p>
            <a:pPr marL="0" indent="0">
              <a:buNone/>
            </a:pPr>
            <a:endParaRPr lang="en-US" sz="2400" dirty="0"/>
          </a:p>
        </p:txBody>
      </p:sp>
      <p:pic>
        <p:nvPicPr>
          <p:cNvPr id="5" name="Picture 2" descr="Image shows a piece of wood on a fulcrum balancing one stone on the left with corresponding text &quot;Protecting the rights &amp; welfare of individual resaerch subject&quot; and a stack of five stones on the right with corresponding tex &quot;Furthering research interests to promote societal benefits&quot;" title="Bala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4297" y="2946401"/>
            <a:ext cx="5317048" cy="27765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717802" y="1255276"/>
            <a:ext cx="10167912" cy="954107"/>
          </a:xfrm>
          <a:prstGeom prst="rect">
            <a:avLst/>
          </a:prstGeom>
        </p:spPr>
        <p:txBody>
          <a:bodyPr wrap="square">
            <a:spAutoFit/>
          </a:bodyPr>
          <a:lstStyle/>
          <a:p>
            <a:r>
              <a:rPr lang="en-US" sz="2800" dirty="0"/>
              <a:t>Research: </a:t>
            </a:r>
            <a:r>
              <a:rPr lang="en-US" sz="2800" i="1" dirty="0"/>
              <a:t>a systematic investigation… designed to develop or contribute to generalizable knowledge</a:t>
            </a:r>
          </a:p>
        </p:txBody>
      </p:sp>
    </p:spTree>
    <p:extLst>
      <p:ext uri="{BB962C8B-B14F-4D97-AF65-F5344CB8AC3E}">
        <p14:creationId xmlns:p14="http://schemas.microsoft.com/office/powerpoint/2010/main" val="224425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429" y="461554"/>
            <a:ext cx="3875313" cy="5199017"/>
          </a:xfrm>
        </p:spPr>
        <p:txBody>
          <a:bodyPr>
            <a:normAutofit/>
          </a:bodyPr>
          <a:lstStyle/>
          <a:p>
            <a:r>
              <a:rPr lang="en-US" dirty="0"/>
              <a:t>An example for conveying key information</a:t>
            </a:r>
            <a:br>
              <a:rPr lang="en-US" dirty="0"/>
            </a:br>
            <a:br>
              <a:rPr lang="en-US" dirty="0"/>
            </a:br>
            <a:endParaRPr lang="en-US" sz="2800" b="0" dirty="0"/>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02B62"/>
              </a:solidFill>
              <a:effectLst/>
              <a:uLnTx/>
              <a:uFillTx/>
              <a:latin typeface="Arial"/>
              <a:ea typeface="+mn-ea"/>
              <a:cs typeface="+mn-cs"/>
            </a:endParaRPr>
          </a:p>
        </p:txBody>
      </p:sp>
      <p:sp>
        <p:nvSpPr>
          <p:cNvPr id="6" name="Right Arrow 5">
            <a:extLst>
              <a:ext uri="{C183D7F6-B498-43B3-948B-1728B52AA6E4}">
                <adec:decorative xmlns:adec="http://schemas.microsoft.com/office/drawing/2017/decorative" val="1"/>
              </a:ext>
            </a:extLst>
          </p:cNvPr>
          <p:cNvSpPr/>
          <p:nvPr/>
        </p:nvSpPr>
        <p:spPr>
          <a:xfrm>
            <a:off x="4390924" y="1232790"/>
            <a:ext cx="759134" cy="484632"/>
          </a:xfrm>
          <a:prstGeom prst="rightArrow">
            <a:avLst/>
          </a:prstGeom>
          <a:solidFill>
            <a:srgbClr val="AEEA4C"/>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a:extLst>
              <a:ext uri="{C183D7F6-B498-43B3-948B-1728B52AA6E4}">
                <adec:decorative xmlns:adec="http://schemas.microsoft.com/office/drawing/2017/decorative" val="1"/>
              </a:ext>
            </a:extLst>
          </p:cNvPr>
          <p:cNvSpPr/>
          <p:nvPr/>
        </p:nvSpPr>
        <p:spPr>
          <a:xfrm>
            <a:off x="4390924" y="2406719"/>
            <a:ext cx="759134" cy="484632"/>
          </a:xfrm>
          <a:prstGeom prst="rightArrow">
            <a:avLst/>
          </a:prstGeom>
          <a:solidFill>
            <a:srgbClr val="AEEA4C"/>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a:extLst>
              <a:ext uri="{C183D7F6-B498-43B3-948B-1728B52AA6E4}">
                <adec:decorative xmlns:adec="http://schemas.microsoft.com/office/drawing/2017/decorative" val="1"/>
              </a:ext>
            </a:extLst>
          </p:cNvPr>
          <p:cNvSpPr/>
          <p:nvPr/>
        </p:nvSpPr>
        <p:spPr>
          <a:xfrm>
            <a:off x="4390924" y="4594200"/>
            <a:ext cx="759134" cy="484632"/>
          </a:xfrm>
          <a:prstGeom prst="rightArrow">
            <a:avLst/>
          </a:prstGeom>
          <a:solidFill>
            <a:srgbClr val="AEEA4C"/>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Image shows a sample key information page with icons and subheadings to separate and highlight important information in plain language. &#10;Below is the test on the page:&#10;Research to Study a Type of Walking Training to Help Adults Over 65 Maintain Balance&#10;&#10;Why are we doing this research study?&#10;For people over 65, falls are common and can result in serious injuries. We know from past studies that seniors rely mostly on visual cues to control balance while walking. We think that we can use responses to visual cues as a training tool to improve their walking balance. This is the first study to test this idea.&#10; &#10;What do study volunteers have to do?&#10;Seniors who volunteer for the study will come into the study center two times. Each visit will last about 3 hours. During each visit, volunteers will walk normally on a treadmill for about 20 minutes while looking at an image on the wall. On one of the visits, the image on the wall will be still. On the other visit the image on the wall will move slightly from side to side while the volunteer walks. Researchers will record the volunteer’s posture and stability using a 3D camera and sensors from the treadmill.  (Read detailed descriptions of the study procedures on P.X of this form.)&#10;&#10;Volunteers will wear a safety harness when they walk on the treadmill to protect them from falling.  We will also monitor them for safety. There are minimal risks of harm to volunteers participating in this study. Volunteers can stop walking or participating at any time. &#10; &#10;What does participation in the study mean to you?&#10;If you choose to participate, you could help us learn more about how to help seniors improve their walking balance. There is a small chance that your walking balance may improve for a short time after a treadmill training. There is no cost to participate. We will pay you $20 after each study visit to help cover the costs of transportation.&#10;Participation in this research is voluntary. You do not have to participate. There may be other types of walking balance training for seniors your health care providers can recommend.&#10;" title="Key information example"/>
          <p:cNvPicPr>
            <a:picLocks noChangeAspect="1"/>
          </p:cNvPicPr>
          <p:nvPr/>
        </p:nvPicPr>
        <p:blipFill>
          <a:blip r:embed="rId3"/>
          <a:stretch>
            <a:fillRect/>
          </a:stretch>
        </p:blipFill>
        <p:spPr>
          <a:xfrm>
            <a:off x="5230240" y="363557"/>
            <a:ext cx="6795130" cy="6022557"/>
          </a:xfrm>
          <a:prstGeom prst="rect">
            <a:avLst/>
          </a:prstGeom>
          <a:ln>
            <a:solidFill>
              <a:schemeClr val="accent1"/>
            </a:solidFill>
          </a:ln>
        </p:spPr>
      </p:pic>
    </p:spTree>
    <p:extLst>
      <p:ext uri="{BB962C8B-B14F-4D97-AF65-F5344CB8AC3E}">
        <p14:creationId xmlns:p14="http://schemas.microsoft.com/office/powerpoint/2010/main" val="31036339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429" y="1046602"/>
            <a:ext cx="3875313" cy="1685581"/>
          </a:xfrm>
        </p:spPr>
        <p:txBody>
          <a:bodyPr>
            <a:normAutofit fontScale="90000"/>
          </a:bodyPr>
          <a:lstStyle/>
          <a:p>
            <a:br>
              <a:rPr lang="en-US" dirty="0"/>
            </a:br>
            <a:r>
              <a:rPr lang="en-US" dirty="0"/>
              <a:t>An example for conveying key information</a:t>
            </a:r>
            <a:br>
              <a:rPr lang="en-US" dirty="0"/>
            </a:br>
            <a:br>
              <a:rPr lang="en-US" dirty="0"/>
            </a:br>
            <a:endParaRPr lang="en-US" sz="2800" b="0" dirty="0"/>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02B62"/>
              </a:solidFill>
              <a:effectLst/>
              <a:uLnTx/>
              <a:uFillTx/>
              <a:latin typeface="Arial"/>
              <a:ea typeface="+mn-ea"/>
              <a:cs typeface="+mn-cs"/>
            </a:endParaRPr>
          </a:p>
        </p:txBody>
      </p:sp>
      <p:sp>
        <p:nvSpPr>
          <p:cNvPr id="6" name="Right Arrow 5">
            <a:extLst>
              <a:ext uri="{C183D7F6-B498-43B3-948B-1728B52AA6E4}">
                <adec:decorative xmlns:adec="http://schemas.microsoft.com/office/drawing/2017/decorative" val="1"/>
              </a:ext>
            </a:extLst>
          </p:cNvPr>
          <p:cNvSpPr/>
          <p:nvPr/>
        </p:nvSpPr>
        <p:spPr>
          <a:xfrm>
            <a:off x="2637490" y="3139918"/>
            <a:ext cx="759134" cy="484632"/>
          </a:xfrm>
          <a:prstGeom prst="rightArrow">
            <a:avLst/>
          </a:prstGeom>
          <a:solidFill>
            <a:srgbClr val="AEEA4C"/>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9" name="Picture 8" descr="Image to show that one could highlight information by using color, bolding, and a red box to catch people's attention. The text within this red box is:&#10;We do not expect participants in this study would receive any meaningful health benefits. By participating in this study, you will help us learn more about whether aspirin could be used to prevent lung cancer.  " title="Example of key information"/>
          <p:cNvPicPr>
            <a:picLocks noChangeAspect="1"/>
          </p:cNvPicPr>
          <p:nvPr/>
        </p:nvPicPr>
        <p:blipFill>
          <a:blip r:embed="rId3"/>
          <a:stretch>
            <a:fillRect/>
          </a:stretch>
        </p:blipFill>
        <p:spPr>
          <a:xfrm>
            <a:off x="3506510" y="2208567"/>
            <a:ext cx="7524521" cy="3624024"/>
          </a:xfrm>
          <a:prstGeom prst="rect">
            <a:avLst/>
          </a:prstGeom>
          <a:ln>
            <a:solidFill>
              <a:schemeClr val="accent1"/>
            </a:solidFill>
          </a:ln>
        </p:spPr>
      </p:pic>
    </p:spTree>
    <p:extLst>
      <p:ext uri="{BB962C8B-B14F-4D97-AF65-F5344CB8AC3E}">
        <p14:creationId xmlns:p14="http://schemas.microsoft.com/office/powerpoint/2010/main" val="3636083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Simplifying Consent Documents</a:t>
            </a:r>
          </a:p>
        </p:txBody>
      </p:sp>
      <p:sp>
        <p:nvSpPr>
          <p:cNvPr id="3" name="Text Placeholder 2"/>
          <p:cNvSpPr>
            <a:spLocks noGrp="1"/>
          </p:cNvSpPr>
          <p:nvPr>
            <p:ph type="body" idx="1"/>
          </p:nvPr>
        </p:nvSpPr>
        <p:spPr>
          <a:xfrm>
            <a:off x="609600" y="1484243"/>
            <a:ext cx="10972800" cy="4641921"/>
          </a:xfrm>
        </p:spPr>
        <p:txBody>
          <a:bodyPr>
            <a:noAutofit/>
          </a:bodyPr>
          <a:lstStyle/>
          <a:p>
            <a:r>
              <a:rPr lang="en-US" dirty="0"/>
              <a:t>Simplify complex information:</a:t>
            </a:r>
          </a:p>
          <a:p>
            <a:pPr lvl="1"/>
            <a:r>
              <a:rPr lang="en-US" sz="2400" dirty="0"/>
              <a:t>Consider the context people seek and understand information</a:t>
            </a:r>
          </a:p>
          <a:p>
            <a:pPr lvl="1"/>
            <a:r>
              <a:rPr lang="en-US" sz="2400" dirty="0"/>
              <a:t>Organize content to respond to their need and use of the information</a:t>
            </a:r>
          </a:p>
          <a:p>
            <a:r>
              <a:rPr lang="en-US" dirty="0"/>
              <a:t>Use plain language</a:t>
            </a:r>
          </a:p>
          <a:p>
            <a:r>
              <a:rPr lang="en-US" dirty="0"/>
              <a:t>Use visual aids to facilitate understanding</a:t>
            </a:r>
          </a:p>
          <a:p>
            <a:r>
              <a:rPr lang="en-US" dirty="0"/>
              <a:t>Review it and run it by patient research advocates</a:t>
            </a:r>
          </a:p>
          <a:p>
            <a:r>
              <a:rPr lang="en-US" dirty="0"/>
              <a:t>Make use of the new key information section to orient and guide people in decision-making </a:t>
            </a:r>
          </a:p>
          <a:p>
            <a:pPr marL="0" indent="0">
              <a:buNone/>
            </a:pPr>
            <a:endParaRPr lang="en-US" dirty="0"/>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02B62"/>
              </a:solidFill>
              <a:effectLst/>
              <a:uLnTx/>
              <a:uFillTx/>
              <a:latin typeface="Arial"/>
              <a:ea typeface="+mn-ea"/>
              <a:cs typeface="+mn-cs"/>
            </a:endParaRPr>
          </a:p>
        </p:txBody>
      </p:sp>
    </p:spTree>
    <p:extLst>
      <p:ext uri="{BB962C8B-B14F-4D97-AF65-F5344CB8AC3E}">
        <p14:creationId xmlns:p14="http://schemas.microsoft.com/office/powerpoint/2010/main" val="865416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a:ea typeface="+mn-ea"/>
              <a:cs typeface="+mn-cs"/>
            </a:endParaRPr>
          </a:p>
        </p:txBody>
      </p:sp>
      <p:pic>
        <p:nvPicPr>
          <p:cNvPr id="2" name="Picture 1" descr="Image shows the printable list of questions for potential participants to ask of researchs.  List is availaible on website: www.hhs.gov/About-Research-Participation&#10;" title="Questions to ask"/>
          <p:cNvPicPr>
            <a:picLocks noChangeAspect="1"/>
          </p:cNvPicPr>
          <p:nvPr/>
        </p:nvPicPr>
        <p:blipFill>
          <a:blip r:embed="rId3"/>
          <a:stretch>
            <a:fillRect/>
          </a:stretch>
        </p:blipFill>
        <p:spPr>
          <a:xfrm>
            <a:off x="1371600" y="2808117"/>
            <a:ext cx="5266586" cy="4049883"/>
          </a:xfrm>
          <a:prstGeom prst="rect">
            <a:avLst/>
          </a:prstGeom>
        </p:spPr>
      </p:pic>
      <p:pic>
        <p:nvPicPr>
          <p:cNvPr id="3" name="Picture 2" descr="Image shows website with informational videos for people considering participating in resaerch. Available on OHRP website at www.hhs.gov/About-Research-Participation" title="Informational Videos for Potential Participants"/>
          <p:cNvPicPr>
            <a:picLocks noChangeAspect="1"/>
          </p:cNvPicPr>
          <p:nvPr/>
        </p:nvPicPr>
        <p:blipFill>
          <a:blip r:embed="rId4"/>
          <a:stretch>
            <a:fillRect/>
          </a:stretch>
        </p:blipFill>
        <p:spPr>
          <a:xfrm>
            <a:off x="7674015" y="459226"/>
            <a:ext cx="4315956" cy="6062053"/>
          </a:xfrm>
          <a:prstGeom prst="rect">
            <a:avLst/>
          </a:prstGeom>
          <a:ln>
            <a:solidFill>
              <a:srgbClr val="002060"/>
            </a:solidFill>
          </a:ln>
        </p:spPr>
      </p:pic>
      <p:sp>
        <p:nvSpPr>
          <p:cNvPr id="5" name="TextBox 4"/>
          <p:cNvSpPr txBox="1"/>
          <p:nvPr/>
        </p:nvSpPr>
        <p:spPr>
          <a:xfrm>
            <a:off x="81023" y="416689"/>
            <a:ext cx="7592992" cy="2092881"/>
          </a:xfrm>
          <a:prstGeom prst="rect">
            <a:avLst/>
          </a:prstGeom>
          <a:noFill/>
        </p:spPr>
        <p:txBody>
          <a:bodyPr wrap="square" rtlCol="0">
            <a:spAutoFit/>
          </a:bodyPr>
          <a:lstStyle/>
          <a:p>
            <a:pPr algn="ctr"/>
            <a:endParaRPr lang="en-US" sz="2800" b="1" dirty="0">
              <a:hlinkClick r:id="rId5"/>
            </a:endParaRPr>
          </a:p>
          <a:p>
            <a:pPr algn="ctr"/>
            <a:r>
              <a:rPr lang="en-US" sz="2800" b="1" dirty="0">
                <a:hlinkClick r:id="rId5"/>
              </a:rPr>
              <a:t>www.hhs.gov/About-Research-Participation</a:t>
            </a:r>
            <a:endParaRPr lang="en-US" sz="2800" b="1" dirty="0"/>
          </a:p>
          <a:p>
            <a:endParaRPr lang="en-US" dirty="0"/>
          </a:p>
          <a:p>
            <a:pPr algn="ctr"/>
            <a:r>
              <a:rPr lang="en-US" sz="3200" dirty="0"/>
              <a:t>Educate prospective participants! </a:t>
            </a:r>
          </a:p>
          <a:p>
            <a:pPr algn="ctr"/>
            <a:r>
              <a:rPr lang="en-US" sz="2400" dirty="0"/>
              <a:t>Resources also in Spanish!</a:t>
            </a:r>
          </a:p>
        </p:txBody>
      </p:sp>
      <p:sp>
        <p:nvSpPr>
          <p:cNvPr id="4" name="Title 3">
            <a:extLst>
              <a:ext uri="{FF2B5EF4-FFF2-40B4-BE49-F238E27FC236}">
                <a16:creationId xmlns:a16="http://schemas.microsoft.com/office/drawing/2014/main" id="{AB0D11CE-12B2-45FA-8D93-4091CCDBF124}"/>
              </a:ext>
            </a:extLst>
          </p:cNvPr>
          <p:cNvSpPr>
            <a:spLocks noGrp="1"/>
          </p:cNvSpPr>
          <p:nvPr>
            <p:ph type="title"/>
          </p:nvPr>
        </p:nvSpPr>
        <p:spPr>
          <a:xfrm>
            <a:off x="81023" y="416689"/>
            <a:ext cx="8204667" cy="1362075"/>
          </a:xfrm>
        </p:spPr>
        <p:txBody>
          <a:bodyPr>
            <a:normAutofit/>
          </a:bodyPr>
          <a:lstStyle/>
          <a:p>
            <a:pPr defTabSz="914400">
              <a:spcAft>
                <a:spcPts val="1200"/>
              </a:spcAft>
            </a:pPr>
            <a:r>
              <a:rPr lang="en-US" sz="2800" dirty="0">
                <a:solidFill>
                  <a:schemeClr val="tx1"/>
                </a:solidFill>
                <a:latin typeface="+mn-lt"/>
                <a:ea typeface="+mn-ea"/>
                <a:cs typeface="+mn-cs"/>
              </a:rPr>
              <a:t>OHRP Public Outreach Resources</a:t>
            </a:r>
          </a:p>
        </p:txBody>
      </p:sp>
    </p:spTree>
    <p:extLst>
      <p:ext uri="{BB962C8B-B14F-4D97-AF65-F5344CB8AC3E}">
        <p14:creationId xmlns:p14="http://schemas.microsoft.com/office/powerpoint/2010/main" val="8356842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Contacts and Resources</a:t>
            </a:r>
          </a:p>
        </p:txBody>
      </p:sp>
      <p:sp>
        <p:nvSpPr>
          <p:cNvPr id="3" name="Content Placeholder 2"/>
          <p:cNvSpPr>
            <a:spLocks noGrp="1"/>
          </p:cNvSpPr>
          <p:nvPr>
            <p:ph idx="1"/>
          </p:nvPr>
        </p:nvSpPr>
        <p:spPr>
          <a:xfrm>
            <a:off x="609600" y="1320801"/>
            <a:ext cx="10972800" cy="4546600"/>
          </a:xfrm>
        </p:spPr>
        <p:txBody>
          <a:bodyPr>
            <a:normAutofit/>
          </a:bodyPr>
          <a:lstStyle/>
          <a:p>
            <a:pPr>
              <a:spcAft>
                <a:spcPts val="600"/>
              </a:spcAft>
            </a:pPr>
            <a:r>
              <a:rPr lang="en-US" sz="2400" dirty="0"/>
              <a:t>Contact us or submit your questions to </a:t>
            </a:r>
            <a:r>
              <a:rPr lang="en-US" sz="2400" dirty="0">
                <a:hlinkClick r:id="rId2"/>
              </a:rPr>
              <a:t>OHRP@hhs.gov</a:t>
            </a:r>
            <a:endParaRPr lang="en-US" sz="2400" dirty="0"/>
          </a:p>
          <a:p>
            <a:pPr>
              <a:spcAft>
                <a:spcPts val="600"/>
              </a:spcAft>
            </a:pPr>
            <a:r>
              <a:rPr lang="en-US" sz="2400" dirty="0"/>
              <a:t>Visit OHRP website at </a:t>
            </a:r>
            <a:r>
              <a:rPr lang="en-US" sz="2400" dirty="0">
                <a:hlinkClick r:id="rId3"/>
              </a:rPr>
              <a:t>www.hhs.gov/ohrp</a:t>
            </a:r>
            <a:endParaRPr lang="en-US" sz="2400" dirty="0"/>
          </a:p>
          <a:p>
            <a:pPr>
              <a:spcAft>
                <a:spcPts val="600"/>
              </a:spcAft>
            </a:pPr>
            <a:r>
              <a:rPr lang="en-US" sz="2400" dirty="0">
                <a:solidFill>
                  <a:srgbClr val="FF0000"/>
                </a:solidFill>
              </a:rPr>
              <a:t>Bookmark this page for quick reference to OHRP resources on the revised Common Rule:</a:t>
            </a:r>
            <a:r>
              <a:rPr lang="en-US" sz="2400" dirty="0"/>
              <a:t>  </a:t>
            </a:r>
            <a:r>
              <a:rPr lang="en-US" sz="2400" dirty="0">
                <a:hlinkClick r:id="rId4"/>
              </a:rPr>
              <a:t>www.hhs.gov/ohrp/education-and-outreach/revised-common-rule/index.html</a:t>
            </a:r>
            <a:endParaRPr lang="en-US" sz="2400" dirty="0"/>
          </a:p>
          <a:p>
            <a:pPr>
              <a:spcAft>
                <a:spcPts val="600"/>
              </a:spcAft>
            </a:pPr>
            <a:r>
              <a:rPr lang="en-US" sz="2400" dirty="0"/>
              <a:t>Check out </a:t>
            </a:r>
            <a:r>
              <a:rPr lang="en-US" sz="2400" dirty="0">
                <a:hlinkClick r:id="rId5"/>
              </a:rPr>
              <a:t>OHRP 2018 Exploratory Workshop </a:t>
            </a:r>
            <a:r>
              <a:rPr lang="en-US" sz="2400" i="1" dirty="0"/>
              <a:t>Meeting new Challenges in Informed Consent in Clinical Research</a:t>
            </a:r>
            <a:r>
              <a:rPr lang="en-US" sz="2400" dirty="0"/>
              <a:t> [September 7, 2018]</a:t>
            </a:r>
          </a:p>
          <a:p>
            <a:pPr>
              <a:spcAft>
                <a:spcPts val="600"/>
              </a:spcAft>
            </a:pPr>
            <a:r>
              <a:rPr lang="en-US" sz="2400" dirty="0"/>
              <a:t>Check out OHRP </a:t>
            </a:r>
            <a:r>
              <a:rPr lang="en-US" sz="2400" dirty="0">
                <a:hlinkClick r:id="rId6"/>
              </a:rPr>
              <a:t>Luminaries Lecture Series </a:t>
            </a:r>
            <a:r>
              <a:rPr lang="en-US" sz="2400" i="1" dirty="0"/>
              <a:t>Use of </a:t>
            </a:r>
            <a:r>
              <a:rPr lang="en-US" sz="2400" i="1" dirty="0" err="1"/>
              <a:t>eConsent</a:t>
            </a:r>
            <a:r>
              <a:rPr lang="en-US" sz="2400" i="1" dirty="0"/>
              <a:t> in Human Subjects Research</a:t>
            </a:r>
            <a:r>
              <a:rPr lang="en-US" sz="2400" dirty="0"/>
              <a:t> [February 4, 2020]</a:t>
            </a:r>
          </a:p>
        </p:txBody>
      </p:sp>
    </p:spTree>
    <p:extLst>
      <p:ext uri="{BB962C8B-B14F-4D97-AF65-F5344CB8AC3E}">
        <p14:creationId xmlns:p14="http://schemas.microsoft.com/office/powerpoint/2010/main" val="20639775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age shows cartoon cat with the words: Thank you" title="Thank you"/>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2738" y="243839"/>
            <a:ext cx="4498521" cy="5998028"/>
          </a:xfrm>
          <a:prstGeom prst="rect">
            <a:avLst/>
          </a:prstGeom>
        </p:spPr>
      </p:pic>
      <p:sp>
        <p:nvSpPr>
          <p:cNvPr id="7" name="Title 5"/>
          <p:cNvSpPr>
            <a:spLocks noGrp="1"/>
          </p:cNvSpPr>
          <p:nvPr>
            <p:ph type="title" idx="4294967295"/>
          </p:nvPr>
        </p:nvSpPr>
        <p:spPr>
          <a:xfrm>
            <a:off x="6426925" y="2090057"/>
            <a:ext cx="4894218" cy="3365831"/>
          </a:xfrm>
        </p:spPr>
        <p:txBody>
          <a:bodyPr>
            <a:normAutofit fontScale="90000"/>
          </a:bodyPr>
          <a:lstStyle/>
          <a:p>
            <a:r>
              <a:rPr lang="en-US" sz="4000" dirty="0">
                <a:solidFill>
                  <a:srgbClr val="FF0000"/>
                </a:solidFill>
                <a:latin typeface="Bradley Hand ITC" panose="03070402050302030203" pitchFamily="66" charset="0"/>
              </a:rPr>
              <a:t>Remember!</a:t>
            </a:r>
            <a:br>
              <a:rPr lang="en-US" sz="3200" b="0" dirty="0">
                <a:solidFill>
                  <a:srgbClr val="00277E"/>
                </a:solidFill>
              </a:rPr>
            </a:br>
            <a:br>
              <a:rPr lang="en-US" sz="3200" b="0" dirty="0">
                <a:solidFill>
                  <a:srgbClr val="00277E"/>
                </a:solidFill>
              </a:rPr>
            </a:br>
            <a:r>
              <a:rPr lang="en-US" sz="2700" b="0" dirty="0">
                <a:solidFill>
                  <a:srgbClr val="00277E"/>
                </a:solidFill>
                <a:latin typeface="Comic Sans MS" panose="030F0702030302020204" pitchFamily="66" charset="0"/>
              </a:rPr>
              <a:t>Please refer to the text of the revised Common Rule available on OHRP’s website for a complete and accurate description of the regulatory requirements</a:t>
            </a:r>
          </a:p>
        </p:txBody>
      </p:sp>
    </p:spTree>
    <p:extLst>
      <p:ext uri="{BB962C8B-B14F-4D97-AF65-F5344CB8AC3E}">
        <p14:creationId xmlns:p14="http://schemas.microsoft.com/office/powerpoint/2010/main" val="3308544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264" y="177800"/>
            <a:ext cx="11389894" cy="963198"/>
          </a:xfrm>
        </p:spPr>
        <p:txBody>
          <a:bodyPr>
            <a:noAutofit/>
          </a:bodyPr>
          <a:lstStyle/>
          <a:p>
            <a:r>
              <a:rPr lang="en-US" dirty="0"/>
              <a:t>Why is Informed Consent Important for Research?</a:t>
            </a:r>
          </a:p>
        </p:txBody>
      </p:sp>
      <p:sp>
        <p:nvSpPr>
          <p:cNvPr id="3" name="Content Placeholder 2"/>
          <p:cNvSpPr>
            <a:spLocks noGrp="1"/>
          </p:cNvSpPr>
          <p:nvPr>
            <p:ph idx="1"/>
          </p:nvPr>
        </p:nvSpPr>
        <p:spPr>
          <a:xfrm>
            <a:off x="481264" y="1140998"/>
            <a:ext cx="10972800" cy="4744720"/>
          </a:xfrm>
        </p:spPr>
        <p:txBody>
          <a:bodyPr>
            <a:normAutofit/>
          </a:bodyPr>
          <a:lstStyle/>
          <a:p>
            <a:pPr marL="0" indent="0" algn="ctr">
              <a:buNone/>
            </a:pPr>
            <a:r>
              <a:rPr lang="en-US" sz="3200" b="1" dirty="0">
                <a:solidFill>
                  <a:srgbClr val="00B050"/>
                </a:solidFill>
              </a:rPr>
              <a:t>Purpose is to help people make </a:t>
            </a:r>
          </a:p>
          <a:p>
            <a:pPr marL="0" indent="0" algn="ctr">
              <a:buNone/>
            </a:pPr>
            <a:r>
              <a:rPr lang="en-US" sz="3200" b="1" i="1" u="sng" dirty="0">
                <a:solidFill>
                  <a:srgbClr val="00B050"/>
                </a:solidFill>
              </a:rPr>
              <a:t>informed</a:t>
            </a:r>
            <a:r>
              <a:rPr lang="en-US" sz="3200" b="1" dirty="0">
                <a:solidFill>
                  <a:srgbClr val="00B050"/>
                </a:solidFill>
              </a:rPr>
              <a:t> decisions about whether to participate</a:t>
            </a:r>
          </a:p>
          <a:p>
            <a:pPr marL="0" indent="0" algn="ctr">
              <a:buNone/>
            </a:pPr>
            <a:endParaRPr lang="en-US" sz="1000" dirty="0"/>
          </a:p>
          <a:p>
            <a:r>
              <a:rPr lang="en-US" sz="2800" b="1" dirty="0"/>
              <a:t>Ethical ideals:</a:t>
            </a:r>
            <a:endParaRPr lang="en-US" sz="2800" dirty="0"/>
          </a:p>
          <a:p>
            <a:pPr lvl="1">
              <a:buFont typeface="Arial" panose="020B0604020202020204" pitchFamily="34" charset="0"/>
              <a:buChar char="•"/>
            </a:pPr>
            <a:r>
              <a:rPr lang="en-US" sz="2400" dirty="0"/>
              <a:t>Individuals decide for themselves according to their own values and opinions (autonomy)</a:t>
            </a:r>
          </a:p>
          <a:p>
            <a:pPr lvl="2">
              <a:buFont typeface="Wingdings" panose="05000000000000000000" pitchFamily="2" charset="2"/>
              <a:buChar char=""/>
            </a:pPr>
            <a:r>
              <a:rPr lang="en-US" sz="2200" dirty="0"/>
              <a:t>Voluntariness</a:t>
            </a:r>
          </a:p>
          <a:p>
            <a:pPr lvl="2">
              <a:buFont typeface="Wingdings" panose="05000000000000000000" pitchFamily="2" charset="2"/>
              <a:buChar char=""/>
            </a:pPr>
            <a:r>
              <a:rPr lang="en-US" sz="2200" dirty="0"/>
              <a:t>Informed Consent</a:t>
            </a:r>
          </a:p>
          <a:p>
            <a:pPr lvl="1">
              <a:buFont typeface="Arial" panose="020B0604020202020204" pitchFamily="34" charset="0"/>
              <a:buChar char="•"/>
            </a:pPr>
            <a:r>
              <a:rPr lang="en-US" sz="2400" dirty="0"/>
              <a:t>Those whose autonomy is compromised should be protected</a:t>
            </a:r>
          </a:p>
          <a:p>
            <a:pPr lvl="2">
              <a:buFont typeface="Wingdings" panose="05000000000000000000" pitchFamily="2" charset="2"/>
              <a:buChar char=""/>
            </a:pPr>
            <a:r>
              <a:rPr lang="en-US" sz="2200" dirty="0"/>
              <a:t>Special attention to undue influence and coercion</a:t>
            </a:r>
          </a:p>
          <a:p>
            <a:pPr lvl="2">
              <a:buFont typeface="Wingdings" panose="05000000000000000000" pitchFamily="2" charset="2"/>
              <a:buChar char=""/>
            </a:pPr>
            <a:r>
              <a:rPr lang="en-US" sz="2200" dirty="0"/>
              <a:t>Additional protections</a:t>
            </a:r>
            <a:r>
              <a:rPr lang="en-US" sz="1600" dirty="0"/>
              <a:t>	</a:t>
            </a:r>
            <a:endParaRPr lang="en-US" dirty="0"/>
          </a:p>
        </p:txBody>
      </p:sp>
      <p:pic>
        <p:nvPicPr>
          <p:cNvPr id="4" name="Picture 3" descr="picture shows the cover of a book that says &quot;The Belmont Report&quot;" title="Belmont Repo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63170">
            <a:off x="10300894" y="3630578"/>
            <a:ext cx="1609494" cy="20951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09585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77800"/>
            <a:ext cx="10972800" cy="956937"/>
          </a:xfrm>
        </p:spPr>
        <p:txBody>
          <a:bodyPr>
            <a:noAutofit/>
          </a:bodyPr>
          <a:lstStyle/>
          <a:p>
            <a:r>
              <a:rPr lang="en-US" dirty="0"/>
              <a:t>Informed Consent in the Common Rule</a:t>
            </a:r>
          </a:p>
        </p:txBody>
      </p:sp>
      <p:sp>
        <p:nvSpPr>
          <p:cNvPr id="3" name="Content Placeholder 2"/>
          <p:cNvSpPr>
            <a:spLocks noGrp="1"/>
          </p:cNvSpPr>
          <p:nvPr>
            <p:ph idx="1"/>
          </p:nvPr>
        </p:nvSpPr>
        <p:spPr>
          <a:xfrm>
            <a:off x="609600" y="1134737"/>
            <a:ext cx="7785253" cy="4803355"/>
          </a:xfrm>
        </p:spPr>
        <p:txBody>
          <a:bodyPr>
            <a:normAutofit fontScale="92500"/>
          </a:bodyPr>
          <a:lstStyle/>
          <a:p>
            <a:pPr marL="533399" indent="-457200"/>
            <a:r>
              <a:rPr lang="en-US" sz="3000" dirty="0">
                <a:solidFill>
                  <a:srgbClr val="002060"/>
                </a:solidFill>
              </a:rPr>
              <a:t>Must be obtained and documented </a:t>
            </a:r>
            <a:r>
              <a:rPr lang="en-US" sz="3000" b="1" i="1" dirty="0">
                <a:solidFill>
                  <a:srgbClr val="002060"/>
                </a:solidFill>
              </a:rPr>
              <a:t>before</a:t>
            </a:r>
            <a:r>
              <a:rPr lang="en-US" sz="3000" dirty="0">
                <a:solidFill>
                  <a:srgbClr val="002060"/>
                </a:solidFill>
              </a:rPr>
              <a:t> beginning any activities done for research purposes (unless waived)</a:t>
            </a:r>
          </a:p>
          <a:p>
            <a:pPr marL="533399" indent="-457200">
              <a:lnSpc>
                <a:spcPct val="110000"/>
              </a:lnSpc>
              <a:spcBef>
                <a:spcPts val="1200"/>
              </a:spcBef>
            </a:pPr>
            <a:r>
              <a:rPr lang="en-US" sz="3000" dirty="0"/>
              <a:t>Informed consent must provide information: </a:t>
            </a:r>
          </a:p>
          <a:p>
            <a:pPr lvl="1"/>
            <a:r>
              <a:rPr lang="en-US" sz="2600" b="1" dirty="0"/>
              <a:t>Needed</a:t>
            </a:r>
            <a:r>
              <a:rPr lang="en-US" sz="2600" dirty="0"/>
              <a:t> for an informed decision about participation</a:t>
            </a:r>
          </a:p>
          <a:p>
            <a:pPr lvl="1"/>
            <a:r>
              <a:rPr lang="en-US" sz="2600" dirty="0"/>
              <a:t>In language </a:t>
            </a:r>
            <a:r>
              <a:rPr lang="en-US" sz="2600" b="1" dirty="0"/>
              <a:t>understandable</a:t>
            </a:r>
            <a:r>
              <a:rPr lang="en-US" sz="2600" dirty="0"/>
              <a:t> to the potential participant</a:t>
            </a:r>
          </a:p>
          <a:p>
            <a:pPr lvl="1"/>
            <a:r>
              <a:rPr lang="en-US" sz="2600" dirty="0"/>
              <a:t>Under circumstances that promote </a:t>
            </a:r>
            <a:r>
              <a:rPr lang="en-US" sz="2600" b="1" dirty="0"/>
              <a:t>voluntariness</a:t>
            </a:r>
          </a:p>
          <a:p>
            <a:pPr marL="609585" lvl="1" indent="0" algn="ctr">
              <a:buNone/>
            </a:pPr>
            <a:r>
              <a:rPr lang="en-US" sz="1600" dirty="0"/>
              <a:t>					§46.116(a)</a:t>
            </a:r>
            <a:endParaRPr lang="en-US" dirty="0"/>
          </a:p>
        </p:txBody>
      </p:sp>
      <p:pic>
        <p:nvPicPr>
          <p:cNvPr id="6" name="Picture 3" descr="The image shows a cartoon of an individual being put through a scanner for research purpose and the technician informing him that he can sign the informed consent form when he leaves after the scanning is done.&#10;" title="Consent before research carto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67274" y="1726725"/>
            <a:ext cx="3003883" cy="2644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410682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8" y="248377"/>
            <a:ext cx="10972800" cy="1244601"/>
          </a:xfrm>
        </p:spPr>
        <p:txBody>
          <a:bodyPr>
            <a:noAutofit/>
          </a:bodyPr>
          <a:lstStyle/>
          <a:p>
            <a:pPr>
              <a:lnSpc>
                <a:spcPct val="110000"/>
              </a:lnSpc>
              <a:spcBef>
                <a:spcPts val="600"/>
              </a:spcBef>
            </a:pPr>
            <a:r>
              <a:rPr lang="en-US" dirty="0"/>
              <a:t>Informed Consent Empowers Participants &amp; Builds Trust</a:t>
            </a:r>
          </a:p>
        </p:txBody>
      </p:sp>
      <p:sp>
        <p:nvSpPr>
          <p:cNvPr id="3" name="Content Placeholder 2"/>
          <p:cNvSpPr>
            <a:spLocks noGrp="1"/>
          </p:cNvSpPr>
          <p:nvPr>
            <p:ph idx="1"/>
          </p:nvPr>
        </p:nvSpPr>
        <p:spPr>
          <a:xfrm>
            <a:off x="831074" y="2737579"/>
            <a:ext cx="6145139" cy="2642565"/>
          </a:xfrm>
        </p:spPr>
        <p:txBody>
          <a:bodyPr>
            <a:normAutofit/>
          </a:bodyPr>
          <a:lstStyle/>
          <a:p>
            <a:r>
              <a:rPr lang="en-US" sz="2800" dirty="0"/>
              <a:t>Research is teamwork </a:t>
            </a:r>
          </a:p>
          <a:p>
            <a:r>
              <a:rPr lang="en-US" sz="2800" dirty="0"/>
              <a:t>Willing participants are key to success</a:t>
            </a:r>
          </a:p>
        </p:txBody>
      </p:sp>
      <p:pic>
        <p:nvPicPr>
          <p:cNvPr id="5" name="Picture 4" descr="Image shows people forming a humam pyramid to illustrate teamwork" title="Human pyrami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23428" y="1492978"/>
            <a:ext cx="3366616" cy="4062464"/>
          </a:xfrm>
          <a:prstGeom prst="rect">
            <a:avLst/>
          </a:prstGeom>
        </p:spPr>
      </p:pic>
    </p:spTree>
    <p:extLst>
      <p:ext uri="{BB962C8B-B14F-4D97-AF65-F5344CB8AC3E}">
        <p14:creationId xmlns:p14="http://schemas.microsoft.com/office/powerpoint/2010/main" val="2929936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38988" y="1504709"/>
            <a:ext cx="9978191" cy="4013348"/>
          </a:xfrm>
        </p:spPr>
        <p:txBody>
          <a:bodyPr>
            <a:normAutofit/>
          </a:bodyPr>
          <a:lstStyle/>
          <a:p>
            <a:pPr marL="0" indent="0" algn="ctr">
              <a:buNone/>
            </a:pPr>
            <a:endParaRPr lang="en-US" sz="2800" b="1" dirty="0"/>
          </a:p>
          <a:p>
            <a:pPr marL="0" indent="0" algn="ctr">
              <a:spcBef>
                <a:spcPts val="600"/>
              </a:spcBef>
              <a:buNone/>
            </a:pPr>
            <a:r>
              <a:rPr lang="en-US" sz="3600" b="1" dirty="0"/>
              <a:t>How to make sure prospective participants have a fair chance of getting/understanding the information they need to make a decision about whether to be in a study?</a:t>
            </a:r>
          </a:p>
        </p:txBody>
      </p:sp>
      <p:sp>
        <p:nvSpPr>
          <p:cNvPr id="2" name="Title 1">
            <a:extLst>
              <a:ext uri="{FF2B5EF4-FFF2-40B4-BE49-F238E27FC236}">
                <a16:creationId xmlns:a16="http://schemas.microsoft.com/office/drawing/2014/main" id="{68021DB1-6F5B-4C5A-82AD-E045FFB64A10}"/>
              </a:ext>
            </a:extLst>
          </p:cNvPr>
          <p:cNvSpPr>
            <a:spLocks noGrp="1"/>
          </p:cNvSpPr>
          <p:nvPr>
            <p:ph type="title"/>
          </p:nvPr>
        </p:nvSpPr>
        <p:spPr/>
        <p:txBody>
          <a:bodyPr>
            <a:normAutofit/>
          </a:bodyPr>
          <a:lstStyle/>
          <a:p>
            <a:pPr algn="ctr" defTabSz="914400"/>
            <a:r>
              <a:rPr lang="en-US" sz="4000" u="sng" dirty="0">
                <a:solidFill>
                  <a:schemeClr val="tx1"/>
                </a:solidFill>
                <a:latin typeface="+mn-lt"/>
                <a:ea typeface="+mn-ea"/>
                <a:cs typeface="+mn-cs"/>
              </a:rPr>
              <a:t>The Important Question</a:t>
            </a:r>
          </a:p>
        </p:txBody>
      </p:sp>
    </p:spTree>
    <p:extLst>
      <p:ext uri="{BB962C8B-B14F-4D97-AF65-F5344CB8AC3E}">
        <p14:creationId xmlns:p14="http://schemas.microsoft.com/office/powerpoint/2010/main" val="3139446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364" y="332036"/>
            <a:ext cx="10972800" cy="1111173"/>
          </a:xfrm>
        </p:spPr>
        <p:txBody>
          <a:bodyPr>
            <a:normAutofit fontScale="90000"/>
          </a:bodyPr>
          <a:lstStyle/>
          <a:p>
            <a:r>
              <a:rPr lang="en-US" sz="4000" dirty="0"/>
              <a:t>New Informed Consent Requirements in the </a:t>
            </a:r>
            <a:br>
              <a:rPr lang="en-US" sz="4000" dirty="0"/>
            </a:br>
            <a:r>
              <a:rPr lang="en-US" sz="4000" dirty="0"/>
              <a:t>Revised Common Rule </a:t>
            </a:r>
            <a:endParaRPr lang="en-US" dirty="0"/>
          </a:p>
        </p:txBody>
      </p:sp>
      <p:sp>
        <p:nvSpPr>
          <p:cNvPr id="3" name="Content Placeholder 2"/>
          <p:cNvSpPr>
            <a:spLocks noGrp="1"/>
          </p:cNvSpPr>
          <p:nvPr>
            <p:ph idx="1"/>
          </p:nvPr>
        </p:nvSpPr>
        <p:spPr>
          <a:xfrm>
            <a:off x="336932" y="1564769"/>
            <a:ext cx="11518135" cy="4402836"/>
          </a:xfrm>
        </p:spPr>
        <p:txBody>
          <a:bodyPr>
            <a:normAutofit/>
          </a:bodyPr>
          <a:lstStyle/>
          <a:p>
            <a:pPr marL="0" indent="0">
              <a:buNone/>
            </a:pPr>
            <a:r>
              <a:rPr lang="en-US" dirty="0">
                <a:solidFill>
                  <a:schemeClr val="dk1"/>
                </a:solidFill>
                <a:ea typeface="Calibri"/>
                <a:cs typeface="Calibri" panose="020F0502020204030204" pitchFamily="34" charset="0"/>
                <a:sym typeface="Calibri"/>
              </a:rPr>
              <a:t>Focus on the information needs of prospective research participants, including:</a:t>
            </a:r>
          </a:p>
          <a:p>
            <a:r>
              <a:rPr lang="en-US" dirty="0">
                <a:solidFill>
                  <a:schemeClr val="dk1"/>
                </a:solidFill>
                <a:ea typeface="Calibri"/>
                <a:cs typeface="Calibri" panose="020F0502020204030204" pitchFamily="34" charset="0"/>
                <a:sym typeface="Calibri"/>
              </a:rPr>
              <a:t>Information that </a:t>
            </a:r>
            <a:r>
              <a:rPr lang="en-US" b="1" dirty="0">
                <a:solidFill>
                  <a:srgbClr val="FF0000"/>
                </a:solidFill>
                <a:ea typeface="Calibri"/>
                <a:cs typeface="Calibri" panose="020F0502020204030204" pitchFamily="34" charset="0"/>
                <a:sym typeface="Calibri"/>
              </a:rPr>
              <a:t>a reasonable person</a:t>
            </a:r>
            <a:r>
              <a:rPr lang="en-US" b="1" dirty="0">
                <a:solidFill>
                  <a:schemeClr val="dk1"/>
                </a:solidFill>
                <a:ea typeface="Calibri"/>
                <a:cs typeface="Calibri" panose="020F0502020204030204" pitchFamily="34" charset="0"/>
                <a:sym typeface="Calibri"/>
              </a:rPr>
              <a:t> </a:t>
            </a:r>
            <a:r>
              <a:rPr lang="en-US" dirty="0">
                <a:solidFill>
                  <a:schemeClr val="dk1"/>
                </a:solidFill>
                <a:ea typeface="Calibri"/>
                <a:cs typeface="Calibri" panose="020F0502020204030204" pitchFamily="34" charset="0"/>
                <a:sym typeface="Calibri"/>
              </a:rPr>
              <a:t>would want to have in order to make an </a:t>
            </a:r>
            <a:r>
              <a:rPr lang="en-US" b="1" dirty="0">
                <a:solidFill>
                  <a:srgbClr val="FF0000"/>
                </a:solidFill>
                <a:ea typeface="Calibri"/>
                <a:cs typeface="Calibri" panose="020F0502020204030204" pitchFamily="34" charset="0"/>
                <a:sym typeface="Calibri"/>
              </a:rPr>
              <a:t>informed decision about participation</a:t>
            </a:r>
          </a:p>
          <a:p>
            <a:pPr>
              <a:spcBef>
                <a:spcPts val="1200"/>
              </a:spcBef>
            </a:pPr>
            <a:r>
              <a:rPr lang="en-US" dirty="0">
                <a:solidFill>
                  <a:schemeClr val="dk1"/>
                </a:solidFill>
                <a:ea typeface="Calibri"/>
                <a:cs typeface="Calibri" panose="020F0502020204030204" pitchFamily="34" charset="0"/>
                <a:sym typeface="Calibri"/>
              </a:rPr>
              <a:t>Information presented in </a:t>
            </a:r>
            <a:r>
              <a:rPr lang="en-US" b="1" dirty="0">
                <a:solidFill>
                  <a:schemeClr val="tx1"/>
                </a:solidFill>
                <a:ea typeface="Calibri"/>
                <a:cs typeface="Calibri" panose="020F0502020204030204" pitchFamily="34" charset="0"/>
                <a:sym typeface="Calibri"/>
              </a:rPr>
              <a:t>sufficient detail </a:t>
            </a:r>
            <a:r>
              <a:rPr lang="en-US" dirty="0">
                <a:solidFill>
                  <a:schemeClr val="dk1"/>
                </a:solidFill>
                <a:ea typeface="Calibri"/>
                <a:cs typeface="Calibri" panose="020F0502020204030204" pitchFamily="34" charset="0"/>
                <a:sym typeface="Calibri"/>
              </a:rPr>
              <a:t>and </a:t>
            </a:r>
            <a:r>
              <a:rPr lang="en-US" b="1" dirty="0">
                <a:solidFill>
                  <a:schemeClr val="tx1"/>
                </a:solidFill>
                <a:ea typeface="Calibri"/>
                <a:cs typeface="Calibri" panose="020F0502020204030204" pitchFamily="34" charset="0"/>
                <a:sym typeface="Calibri"/>
              </a:rPr>
              <a:t>organized and presented</a:t>
            </a:r>
            <a:r>
              <a:rPr lang="en-US" dirty="0">
                <a:solidFill>
                  <a:schemeClr val="dk1"/>
                </a:solidFill>
                <a:ea typeface="Calibri"/>
                <a:cs typeface="Calibri" panose="020F0502020204030204" pitchFamily="34" charset="0"/>
                <a:sym typeface="Calibri"/>
              </a:rPr>
              <a:t> in a way that </a:t>
            </a:r>
            <a:r>
              <a:rPr lang="en-US" b="1" dirty="0">
                <a:solidFill>
                  <a:srgbClr val="FF0000"/>
                </a:solidFill>
                <a:ea typeface="Calibri"/>
                <a:cs typeface="Calibri" panose="020F0502020204030204" pitchFamily="34" charset="0"/>
                <a:sym typeface="Calibri"/>
              </a:rPr>
              <a:t>facilitates understanding of why one might or might not want to participate</a:t>
            </a:r>
            <a:r>
              <a:rPr lang="en-US" dirty="0">
                <a:solidFill>
                  <a:schemeClr val="dk1"/>
                </a:solidFill>
                <a:ea typeface="Calibri"/>
                <a:cs typeface="Calibri" panose="020F0502020204030204" pitchFamily="34" charset="0"/>
                <a:sym typeface="Calibri"/>
              </a:rPr>
              <a:t> 		</a:t>
            </a:r>
          </a:p>
          <a:p>
            <a:pPr marL="0" indent="0" algn="r">
              <a:buNone/>
            </a:pPr>
            <a:r>
              <a:rPr lang="en-US" sz="1800" dirty="0">
                <a:ea typeface="Calibri"/>
                <a:cs typeface="Calibri" panose="020F0502020204030204" pitchFamily="34" charset="0"/>
                <a:sym typeface="Calibri"/>
              </a:rPr>
              <a:t>46.116(a)(4) &amp; </a:t>
            </a:r>
            <a:r>
              <a:rPr lang="en-US" sz="1800" dirty="0"/>
              <a:t>§46.116(a)(5)(ii)</a:t>
            </a:r>
            <a:endParaRPr lang="en-US" sz="1800" i="1" dirty="0"/>
          </a:p>
          <a:p>
            <a:endParaRPr lang="en-US" dirty="0">
              <a:solidFill>
                <a:schemeClr val="dk1"/>
              </a:solidFill>
              <a:ea typeface="Calibri"/>
              <a:cs typeface="Calibri" panose="020F0502020204030204" pitchFamily="34" charset="0"/>
              <a:sym typeface="Calibri"/>
            </a:endParaRPr>
          </a:p>
          <a:p>
            <a:pPr marL="0" indent="0" algn="r">
              <a:buNone/>
            </a:pPr>
            <a:endParaRPr lang="en-US" sz="2000" dirty="0">
              <a:ea typeface="Calibri"/>
              <a:cs typeface="Calibri" panose="020F0502020204030204" pitchFamily="34" charset="0"/>
              <a:sym typeface="Calibri"/>
            </a:endParaRPr>
          </a:p>
        </p:txBody>
      </p:sp>
      <p:sp>
        <p:nvSpPr>
          <p:cNvPr id="4" name="Slide Number Placeholder 3"/>
          <p:cNvSpPr>
            <a:spLocks noGrp="1"/>
          </p:cNvSpPr>
          <p:nvPr>
            <p:ph type="sldNum" sz="quarter"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02B62"/>
              </a:solidFill>
              <a:effectLst/>
              <a:uLnTx/>
              <a:uFillTx/>
              <a:latin typeface="Arial"/>
              <a:ea typeface="+mn-ea"/>
              <a:cs typeface="+mn-cs"/>
            </a:endParaRPr>
          </a:p>
        </p:txBody>
      </p:sp>
    </p:spTree>
    <p:extLst>
      <p:ext uri="{BB962C8B-B14F-4D97-AF65-F5344CB8AC3E}">
        <p14:creationId xmlns:p14="http://schemas.microsoft.com/office/powerpoint/2010/main" val="77730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PPRESENTATIONGUID" val="e5ef042a-431c-4c74-8190-98f5429454c7"/>
  <p:tag name="WASPOLLED" val="C37D23A9FF994C3283471EF4A6D1C1FD"/>
  <p:tag name="TPVERSION" val="8"/>
  <p:tag name="TPFULLVERSION" val="8.6.2.11"/>
  <p:tag name="PPTVERSION" val="16"/>
  <p:tag name="TPOS" val="2"/>
  <p:tag name="TPLASTSAVEVERSION" val="6.4 PC"/>
</p:tagLst>
</file>

<file path=ppt/theme/theme1.xml><?xml version="1.0" encoding="utf-8"?>
<a:theme xmlns:a="http://schemas.openxmlformats.org/drawingml/2006/main" name="1_OASH Slide Master">
  <a:themeElements>
    <a:clrScheme name="ASPR1">
      <a:dk1>
        <a:srgbClr val="102B62"/>
      </a:dk1>
      <a:lt1>
        <a:sysClr val="window" lastClr="FFFFFF"/>
      </a:lt1>
      <a:dk2>
        <a:srgbClr val="1F497D"/>
      </a:dk2>
      <a:lt2>
        <a:srgbClr val="EEECE1"/>
      </a:lt2>
      <a:accent1>
        <a:srgbClr val="5482E1"/>
      </a:accent1>
      <a:accent2>
        <a:srgbClr val="C9C9C9"/>
      </a:accent2>
      <a:accent3>
        <a:srgbClr val="00BCB8"/>
      </a:accent3>
      <a:accent4>
        <a:srgbClr val="C15853"/>
      </a:accent4>
      <a:accent5>
        <a:srgbClr val="BACCF3"/>
      </a:accent5>
      <a:accent6>
        <a:srgbClr val="B7FFF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ASH Slide Master" id="{0CAD0F80-0E72-45DA-8258-90A72DB5A2E3}" vid="{C7B34E3C-A108-409F-9C5A-4793B4CB7870}"/>
    </a:ext>
  </a:extLst>
</a:theme>
</file>

<file path=ppt/theme/theme2.xml><?xml version="1.0" encoding="utf-8"?>
<a:theme xmlns:a="http://schemas.openxmlformats.org/drawingml/2006/main" name="2_OASH Slide Master">
  <a:themeElements>
    <a:clrScheme name="ASPR1">
      <a:dk1>
        <a:srgbClr val="102B62"/>
      </a:dk1>
      <a:lt1>
        <a:sysClr val="window" lastClr="FFFFFF"/>
      </a:lt1>
      <a:dk2>
        <a:srgbClr val="1F497D"/>
      </a:dk2>
      <a:lt2>
        <a:srgbClr val="EEECE1"/>
      </a:lt2>
      <a:accent1>
        <a:srgbClr val="5482E1"/>
      </a:accent1>
      <a:accent2>
        <a:srgbClr val="C9C9C9"/>
      </a:accent2>
      <a:accent3>
        <a:srgbClr val="00BCB8"/>
      </a:accent3>
      <a:accent4>
        <a:srgbClr val="C15853"/>
      </a:accent4>
      <a:accent5>
        <a:srgbClr val="BACCF3"/>
      </a:accent5>
      <a:accent6>
        <a:srgbClr val="B7FFF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ASH Slide Master" id="{0CAD0F80-0E72-45DA-8258-90A72DB5A2E3}" vid="{C7B34E3C-A108-409F-9C5A-4793B4CB7870}"/>
    </a:ext>
  </a:extLst>
</a:theme>
</file>

<file path=ppt/theme/theme3.xml><?xml version="1.0" encoding="utf-8"?>
<a:theme xmlns:a="http://schemas.openxmlformats.org/drawingml/2006/main" name="4_OASH Slide Master">
  <a:themeElements>
    <a:clrScheme name="ASPR1">
      <a:dk1>
        <a:srgbClr val="102B62"/>
      </a:dk1>
      <a:lt1>
        <a:sysClr val="window" lastClr="FFFFFF"/>
      </a:lt1>
      <a:dk2>
        <a:srgbClr val="1F497D"/>
      </a:dk2>
      <a:lt2>
        <a:srgbClr val="EEECE1"/>
      </a:lt2>
      <a:accent1>
        <a:srgbClr val="5482E1"/>
      </a:accent1>
      <a:accent2>
        <a:srgbClr val="C9C9C9"/>
      </a:accent2>
      <a:accent3>
        <a:srgbClr val="00BCB8"/>
      </a:accent3>
      <a:accent4>
        <a:srgbClr val="C15853"/>
      </a:accent4>
      <a:accent5>
        <a:srgbClr val="BACCF3"/>
      </a:accent5>
      <a:accent6>
        <a:srgbClr val="B7FFF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ASH Slide Master" id="{0CAD0F80-0E72-45DA-8258-90A72DB5A2E3}" vid="{C7B34E3C-A108-409F-9C5A-4793B4CB787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ASH Slide Master">
  <a:themeElements>
    <a:clrScheme name="ASPR1">
      <a:dk1>
        <a:srgbClr val="102B62"/>
      </a:dk1>
      <a:lt1>
        <a:sysClr val="window" lastClr="FFFFFF"/>
      </a:lt1>
      <a:dk2>
        <a:srgbClr val="1F497D"/>
      </a:dk2>
      <a:lt2>
        <a:srgbClr val="EEECE1"/>
      </a:lt2>
      <a:accent1>
        <a:srgbClr val="5482E1"/>
      </a:accent1>
      <a:accent2>
        <a:srgbClr val="C9C9C9"/>
      </a:accent2>
      <a:accent3>
        <a:srgbClr val="00BCB8"/>
      </a:accent3>
      <a:accent4>
        <a:srgbClr val="C15853"/>
      </a:accent4>
      <a:accent5>
        <a:srgbClr val="BACCF3"/>
      </a:accent5>
      <a:accent6>
        <a:srgbClr val="B7FFF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ASH Slide Master" id="{0CAD0F80-0E72-45DA-8258-90A72DB5A2E3}" vid="{C7B34E3C-A108-409F-9C5A-4793B4CB7870}"/>
    </a:ext>
  </a:ext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OASH Slide Master">
  <a:themeElements>
    <a:clrScheme name="ASPR1">
      <a:dk1>
        <a:srgbClr val="102B62"/>
      </a:dk1>
      <a:lt1>
        <a:sysClr val="window" lastClr="FFFFFF"/>
      </a:lt1>
      <a:dk2>
        <a:srgbClr val="1F497D"/>
      </a:dk2>
      <a:lt2>
        <a:srgbClr val="EEECE1"/>
      </a:lt2>
      <a:accent1>
        <a:srgbClr val="5482E1"/>
      </a:accent1>
      <a:accent2>
        <a:srgbClr val="C9C9C9"/>
      </a:accent2>
      <a:accent3>
        <a:srgbClr val="00BCB8"/>
      </a:accent3>
      <a:accent4>
        <a:srgbClr val="C15853"/>
      </a:accent4>
      <a:accent5>
        <a:srgbClr val="BACCF3"/>
      </a:accent5>
      <a:accent6>
        <a:srgbClr val="B7FFF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ASH Slide Master" id="{0CAD0F80-0E72-45DA-8258-90A72DB5A2E3}" vid="{C7B34E3C-A108-409F-9C5A-4793B4CB7870}"/>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6524</TotalTime>
  <Words>4134</Words>
  <Application>Microsoft Office PowerPoint</Application>
  <PresentationFormat>Widescreen</PresentationFormat>
  <Paragraphs>331</Paragraphs>
  <Slides>45</Slides>
  <Notes>42</Notes>
  <HiddenSlides>0</HiddenSlides>
  <MMClips>0</MMClips>
  <ScaleCrop>false</ScaleCrop>
  <HeadingPairs>
    <vt:vector size="6" baseType="variant">
      <vt:variant>
        <vt:lpstr>Fonts Used</vt:lpstr>
      </vt:variant>
      <vt:variant>
        <vt:i4>9</vt:i4>
      </vt:variant>
      <vt:variant>
        <vt:lpstr>Theme</vt:lpstr>
      </vt:variant>
      <vt:variant>
        <vt:i4>7</vt:i4>
      </vt:variant>
      <vt:variant>
        <vt:lpstr>Slide Titles</vt:lpstr>
      </vt:variant>
      <vt:variant>
        <vt:i4>45</vt:i4>
      </vt:variant>
    </vt:vector>
  </HeadingPairs>
  <TitlesOfParts>
    <vt:vector size="61" baseType="lpstr">
      <vt:lpstr>Arial</vt:lpstr>
      <vt:lpstr>Bradley Hand ITC</vt:lpstr>
      <vt:lpstr>Calibri</vt:lpstr>
      <vt:lpstr>Calibri Light</vt:lpstr>
      <vt:lpstr>Comic Sans MS</vt:lpstr>
      <vt:lpstr>Courier New</vt:lpstr>
      <vt:lpstr>Times New Roman</vt:lpstr>
      <vt:lpstr>Verdana</vt:lpstr>
      <vt:lpstr>Wingdings</vt:lpstr>
      <vt:lpstr>1_OASH Slide Master</vt:lpstr>
      <vt:lpstr>2_OASH Slide Master</vt:lpstr>
      <vt:lpstr>4_OASH Slide Master</vt:lpstr>
      <vt:lpstr>Office Theme</vt:lpstr>
      <vt:lpstr>3_OASH Slide Master</vt:lpstr>
      <vt:lpstr>1_Office Theme</vt:lpstr>
      <vt:lpstr>5_OASH Slide Master</vt:lpstr>
      <vt:lpstr>Simplifying Informed Consent</vt:lpstr>
      <vt:lpstr>Disclaimer</vt:lpstr>
      <vt:lpstr>Learning Objectives</vt:lpstr>
      <vt:lpstr>Human Research : An Inherent Ethical Tension</vt:lpstr>
      <vt:lpstr>Why is Informed Consent Important for Research?</vt:lpstr>
      <vt:lpstr>Informed Consent in the Common Rule</vt:lpstr>
      <vt:lpstr>Informed Consent Empowers Participants &amp; Builds Trust</vt:lpstr>
      <vt:lpstr>The Important Question</vt:lpstr>
      <vt:lpstr>New Informed Consent Requirements in the  Revised Common Rule </vt:lpstr>
      <vt:lpstr>If you were asked to participate in a research study, ask yourself:  What information would you need to make an informed decision about participation and how should this information be presented?</vt:lpstr>
      <vt:lpstr> Which Context? </vt:lpstr>
      <vt:lpstr> The Importance of Context in Health Research </vt:lpstr>
      <vt:lpstr>Context Makes Content Easier to Understand</vt:lpstr>
      <vt:lpstr>Context Instructs on Content and Presentation</vt:lpstr>
      <vt:lpstr>An Example of Providing Context  and Grouping Information for Prospective Participants</vt:lpstr>
      <vt:lpstr>Present Information in Context that Makes Sense </vt:lpstr>
      <vt:lpstr>Know Your Audience and What Concerns Them</vt:lpstr>
      <vt:lpstr>Be Specific With Important Information</vt:lpstr>
      <vt:lpstr>Potential Participant Perspective</vt:lpstr>
      <vt:lpstr>What Would It Mean to Participate? </vt:lpstr>
      <vt:lpstr>What Would It Mean to Participate? </vt:lpstr>
      <vt:lpstr>What Would It Mean to Participate? </vt:lpstr>
      <vt:lpstr>What are Some of the Reasons You May or May Not Want Your Child to Participate in this Study?</vt:lpstr>
      <vt:lpstr>Another Example of Why Someone Might or Might Not Want to Participate</vt:lpstr>
      <vt:lpstr>Presentation that Facilitates Understanding</vt:lpstr>
      <vt:lpstr>Example of Sectioning Using Colors &amp; Icons</vt:lpstr>
      <vt:lpstr>Compare What it Means to be Assigned to One Group Versus Another</vt:lpstr>
      <vt:lpstr>Provide Information Using a Diagram </vt:lpstr>
      <vt:lpstr>Write in Plain Language </vt:lpstr>
      <vt:lpstr> Is This Understandable Language? </vt:lpstr>
      <vt:lpstr> Is This Understandable Language? </vt:lpstr>
      <vt:lpstr> Is This Understandable Language? </vt:lpstr>
      <vt:lpstr> Is This Understandable Language? </vt:lpstr>
      <vt:lpstr>Simplifying Language - On why a study is being done</vt:lpstr>
      <vt:lpstr>Requirement for Key Information Section</vt:lpstr>
      <vt:lpstr>What One Patient Advisory Panel* Said</vt:lpstr>
      <vt:lpstr>Informed Consent Form</vt:lpstr>
      <vt:lpstr>Example of Description of Study Procedures in a Key Information Section of an Actual Study</vt:lpstr>
      <vt:lpstr>Example of Key Information on a Cancer Study</vt:lpstr>
      <vt:lpstr>An example for conveying key information  </vt:lpstr>
      <vt:lpstr> An example for conveying key information  </vt:lpstr>
      <vt:lpstr>Simplifying Consent Documents</vt:lpstr>
      <vt:lpstr>OHRP Public Outreach Resources</vt:lpstr>
      <vt:lpstr>Contacts and Resources</vt:lpstr>
      <vt:lpstr>Remember!  Please refer to the text of the revised Common Rule available on OHRP’s website for a complete and accurate description of the regulatory requirements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Simplifying Informed Consent</dc:title>
  <dc:creator>Thomas, Monika (HHS/OASH) (CTR)</dc:creator>
  <cp:lastModifiedBy>Cummins, Sheri (NIH/OD) [E]</cp:lastModifiedBy>
  <cp:revision>516</cp:revision>
  <cp:lastPrinted>2020-10-26T20:38:05Z</cp:lastPrinted>
  <dcterms:created xsi:type="dcterms:W3CDTF">2018-06-27T13:57:09Z</dcterms:created>
  <dcterms:modified xsi:type="dcterms:W3CDTF">2020-10-30T16:35:26Z</dcterms:modified>
</cp:coreProperties>
</file>