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58.xml" ContentType="application/vnd.openxmlformats-officedocument.presentationml.slide+xml"/>
  <Override PartName="/ppt/slides/slide59.xml" ContentType="application/vnd.openxmlformats-officedocument.presentationml.slide+xml"/>
  <Override PartName="/ppt/presentation.xml" ContentType="application/vnd.openxmlformats-officedocument.presentationml.presentation.main+xml"/>
  <Override PartName="/ppt/slides/slide57.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1.xml" ContentType="application/vnd.openxmlformats-officedocument.presentationml.slide+xml"/>
  <Override PartName="/ppt/slides/slide50.xml" ContentType="application/vnd.openxmlformats-officedocument.presentationml.slide+xml"/>
  <Override PartName="/ppt/slides/slide49.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56.xml" ContentType="application/vnd.openxmlformats-officedocument.presentationml.slide+xml"/>
  <Override PartName="/ppt/slides/slide39.xml" ContentType="application/vnd.openxmlformats-officedocument.presentationml.slide+xml"/>
  <Override PartName="/ppt/notesSlides/notesSlide9.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8.xml" ContentType="application/vnd.openxmlformats-officedocument.presentationml.notesSlid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Masters/slideMaster4.xml" ContentType="application/vnd.openxmlformats-officedocument.presentationml.slideMaster+xml"/>
  <Override PartName="/ppt/slideMasters/slideMaster3.xml" ContentType="application/vnd.openxmlformats-officedocument.presentationml.slideMaster+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notesSlides/notesSlide6.xml" ContentType="application/vnd.openxmlformats-officedocument.presentationml.notesSlid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notesSlides/notesSlide30.xml" ContentType="application/vnd.openxmlformats-officedocument.presentationml.notesSlide+xml"/>
  <Override PartName="/ppt/notesSlides/notesSlide29.xml" ContentType="application/vnd.openxmlformats-officedocument.presentationml.notesSlide+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notesSlides/notesSlide27.xml" ContentType="application/vnd.openxmlformats-officedocument.presentationml.notesSlid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notesSlides/notesSlide28.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4.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7.xml" ContentType="application/vnd.openxmlformats-officedocument.presentationml.notesSlide+xml"/>
  <Override PartName="/ppt/slideLayouts/slideLayout18.xml" ContentType="application/vnd.openxmlformats-officedocument.presentationml.slideLayout+xml"/>
  <Override PartName="/ppt/slideLayouts/slideLayout16.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slideLayouts/slideLayout1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notesSlides/notesSlide14.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9.xml" ContentType="application/vnd.openxmlformats-officedocument.presentationml.notesSlide+xml"/>
  <Override PartName="/ppt/notesSlides/notesSlide18.xml" ContentType="application/vnd.openxmlformats-officedocument.presentationml.notesSlide+xml"/>
  <Override PartName="/ppt/notesSlides/notesSlide21.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slideLayouts/slideLayout15.xml" ContentType="application/vnd.openxmlformats-officedocument.presentationml.slideLayout+xml"/>
  <Override PartName="/ppt/notesSlides/notesSlide20.xml" ContentType="application/vnd.openxmlformats-officedocument.presentationml.notesSlide+xml"/>
  <Override PartName="/ppt/notesSlides/notesSlide23.xml" ContentType="application/vnd.openxmlformats-officedocument.presentationml.notesSlide+xml"/>
  <Override PartName="/ppt/slideLayouts/slideLayout13.xml" ContentType="application/vnd.openxmlformats-officedocument.presentationml.slideLayout+xml"/>
  <Override PartName="/ppt/notesSlides/notesSlide22.xml" ContentType="application/vnd.openxmlformats-officedocument.presentationml.notesSlide+xml"/>
  <Override PartName="/ppt/slideLayouts/slideLayout14.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4.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customXml/itemProps1.xml" ContentType="application/vnd.openxmlformats-officedocument.customXmlProperties+xml"/>
  <Override PartName="/docProps/core.xml" ContentType="application/vnd.openxmlformats-package.core-properties+xml"/>
  <Override PartName="/docProps/custom.xml" ContentType="application/vnd.openxmlformats-officedocument.custom-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2"/>
    <p:sldMasterId id="2147483697" r:id="rId3"/>
    <p:sldMasterId id="2147483732" r:id="rId4"/>
    <p:sldMasterId id="2147484019" r:id="rId5"/>
  </p:sldMasterIdLst>
  <p:notesMasterIdLst>
    <p:notesMasterId r:id="rId65"/>
  </p:notesMasterIdLst>
  <p:handoutMasterIdLst>
    <p:handoutMasterId r:id="rId66"/>
  </p:handoutMasterIdLst>
  <p:sldIdLst>
    <p:sldId id="264" r:id="rId6"/>
    <p:sldId id="506" r:id="rId7"/>
    <p:sldId id="544" r:id="rId8"/>
    <p:sldId id="542" r:id="rId9"/>
    <p:sldId id="543" r:id="rId10"/>
    <p:sldId id="547" r:id="rId11"/>
    <p:sldId id="374" r:id="rId12"/>
    <p:sldId id="563" r:id="rId13"/>
    <p:sldId id="469" r:id="rId14"/>
    <p:sldId id="564" r:id="rId15"/>
    <p:sldId id="516" r:id="rId16"/>
    <p:sldId id="540" r:id="rId17"/>
    <p:sldId id="517" r:id="rId18"/>
    <p:sldId id="447" r:id="rId19"/>
    <p:sldId id="489" r:id="rId20"/>
    <p:sldId id="560" r:id="rId21"/>
    <p:sldId id="526" r:id="rId22"/>
    <p:sldId id="295" r:id="rId23"/>
    <p:sldId id="539" r:id="rId24"/>
    <p:sldId id="557" r:id="rId25"/>
    <p:sldId id="537" r:id="rId26"/>
    <p:sldId id="546" r:id="rId27"/>
    <p:sldId id="299" r:id="rId28"/>
    <p:sldId id="488" r:id="rId29"/>
    <p:sldId id="561" r:id="rId30"/>
    <p:sldId id="552" r:id="rId31"/>
    <p:sldId id="554" r:id="rId32"/>
    <p:sldId id="440" r:id="rId33"/>
    <p:sldId id="308" r:id="rId34"/>
    <p:sldId id="311" r:id="rId35"/>
    <p:sldId id="313" r:id="rId36"/>
    <p:sldId id="522" r:id="rId37"/>
    <p:sldId id="479" r:id="rId38"/>
    <p:sldId id="556" r:id="rId39"/>
    <p:sldId id="423" r:id="rId40"/>
    <p:sldId id="567" r:id="rId41"/>
    <p:sldId id="518" r:id="rId42"/>
    <p:sldId id="450" r:id="rId43"/>
    <p:sldId id="472" r:id="rId44"/>
    <p:sldId id="451" r:id="rId45"/>
    <p:sldId id="320" r:id="rId46"/>
    <p:sldId id="565" r:id="rId47"/>
    <p:sldId id="558" r:id="rId48"/>
    <p:sldId id="566" r:id="rId49"/>
    <p:sldId id="559" r:id="rId50"/>
    <p:sldId id="491" r:id="rId51"/>
    <p:sldId id="322" r:id="rId52"/>
    <p:sldId id="323" r:id="rId53"/>
    <p:sldId id="324" r:id="rId54"/>
    <p:sldId id="333" r:id="rId55"/>
    <p:sldId id="334" r:id="rId56"/>
    <p:sldId id="335" r:id="rId57"/>
    <p:sldId id="336" r:id="rId58"/>
    <p:sldId id="337" r:id="rId59"/>
    <p:sldId id="338" r:id="rId60"/>
    <p:sldId id="339" r:id="rId61"/>
    <p:sldId id="340" r:id="rId62"/>
    <p:sldId id="341" r:id="rId63"/>
    <p:sldId id="342" r:id="rId64"/>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C057"/>
    <a:srgbClr val="00B853"/>
    <a:srgbClr val="00518E"/>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162" autoAdjust="0"/>
    <p:restoredTop sz="90941" autoAdjust="0"/>
  </p:normalViewPr>
  <p:slideViewPr>
    <p:cSldViewPr>
      <p:cViewPr>
        <p:scale>
          <a:sx n="79" d="100"/>
          <a:sy n="79" d="100"/>
        </p:scale>
        <p:origin x="-804" y="-51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291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1.xml"/><Relationship Id="rId21" Type="http://schemas.openxmlformats.org/officeDocument/2006/relationships/slide" Target="slides/slide16.xml"/><Relationship Id="rId42" Type="http://schemas.openxmlformats.org/officeDocument/2006/relationships/slide" Target="slides/slide37.xml"/><Relationship Id="rId47" Type="http://schemas.openxmlformats.org/officeDocument/2006/relationships/slide" Target="slides/slide42.xml"/><Relationship Id="rId63" Type="http://schemas.openxmlformats.org/officeDocument/2006/relationships/slide" Target="slides/slide58.xml"/><Relationship Id="rId68" Type="http://schemas.openxmlformats.org/officeDocument/2006/relationships/viewProps" Target="viewProps.xml"/><Relationship Id="rId7" Type="http://schemas.openxmlformats.org/officeDocument/2006/relationships/slide" Target="slides/slide2.xml"/><Relationship Id="rId71" Type="http://schemas.openxmlformats.org/officeDocument/2006/relationships/customXml" Target="../customXml/item2.xml"/><Relationship Id="rId2" Type="http://schemas.openxmlformats.org/officeDocument/2006/relationships/slideMaster" Target="slideMasters/slideMaster1.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handoutMaster" Target="handoutMasters/handoutMaster1.xml"/><Relationship Id="rId5" Type="http://schemas.openxmlformats.org/officeDocument/2006/relationships/slideMaster" Target="slideMasters/slideMaster4.xml"/><Relationship Id="rId61" Type="http://schemas.openxmlformats.org/officeDocument/2006/relationships/slide" Target="slides/slide56.xml"/><Relationship Id="rId19" Type="http://schemas.openxmlformats.org/officeDocument/2006/relationships/slide" Target="slides/slide1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slide" Target="slides/slide59.xml"/><Relationship Id="rId69" Type="http://schemas.openxmlformats.org/officeDocument/2006/relationships/theme" Target="theme/theme1.xml"/><Relationship Id="rId8" Type="http://schemas.openxmlformats.org/officeDocument/2006/relationships/slide" Target="slides/slide3.xml"/><Relationship Id="rId51" Type="http://schemas.openxmlformats.org/officeDocument/2006/relationships/slide" Target="slides/slide46.xml"/><Relationship Id="rId72" Type="http://schemas.openxmlformats.org/officeDocument/2006/relationships/customXml" Target="../customXml/item3.xml"/><Relationship Id="rId3" Type="http://schemas.openxmlformats.org/officeDocument/2006/relationships/slideMaster" Target="slideMasters/slideMaster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presProps" Target="presProps.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notesMaster" Target="notesMasters/notesMaster1.xml"/><Relationship Id="rId4" Type="http://schemas.openxmlformats.org/officeDocument/2006/relationships/slideMaster" Target="slideMasters/slideMaster3.xml"/><Relationship Id="rId9" Type="http://schemas.openxmlformats.org/officeDocument/2006/relationships/slide" Target="slides/slide4.xml"/><Relationship Id="rId13" Type="http://schemas.openxmlformats.org/officeDocument/2006/relationships/slide" Target="slides/slide8.xml"/><Relationship Id="rId18" Type="http://schemas.openxmlformats.org/officeDocument/2006/relationships/slide" Target="slides/slide13.xml"/><Relationship Id="rId39" Type="http://schemas.openxmlformats.org/officeDocument/2006/relationships/slide" Target="slides/slide34.xml"/><Relationship Id="rId34" Type="http://schemas.openxmlformats.org/officeDocument/2006/relationships/slide" Target="slides/slide29.xml"/><Relationship Id="rId50" Type="http://schemas.openxmlformats.org/officeDocument/2006/relationships/slide" Target="slides/slide45.xml"/><Relationship Id="rId55" Type="http://schemas.openxmlformats.org/officeDocument/2006/relationships/slide" Target="slides/slide5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FAAB130C-466A-47D4-BB20-4CE750CAD7AB}" type="datetimeFigureOut">
              <a:rPr lang="en-US"/>
              <a:pPr>
                <a:defRPr/>
              </a:pPr>
              <a:t>5/22/2014</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CEA56C54-BAF2-400D-8106-C09A3D961A9D}" type="slidenum">
              <a:rPr lang="en-US"/>
              <a:pPr>
                <a:defRPr/>
              </a:pPr>
              <a:t>‹#›</a:t>
            </a:fld>
            <a:endParaRPr lang="en-US"/>
          </a:p>
        </p:txBody>
      </p:sp>
    </p:spTree>
    <p:extLst>
      <p:ext uri="{BB962C8B-B14F-4D97-AF65-F5344CB8AC3E}">
        <p14:creationId xmlns:p14="http://schemas.microsoft.com/office/powerpoint/2010/main" val="167144001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89C06D19-CFB1-4ADC-AE21-6832244D0F56}" type="datetimeFigureOut">
              <a:rPr lang="en-US"/>
              <a:pPr>
                <a:defRPr/>
              </a:pPr>
              <a:t>5/22/2014</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C0287986-B811-44FA-A16C-622C48D9A54C}" type="slidenum">
              <a:rPr lang="en-US"/>
              <a:pPr>
                <a:defRPr/>
              </a:pPr>
              <a:t>‹#›</a:t>
            </a:fld>
            <a:endParaRPr lang="en-US" dirty="0"/>
          </a:p>
        </p:txBody>
      </p:sp>
    </p:spTree>
    <p:extLst>
      <p:ext uri="{BB962C8B-B14F-4D97-AF65-F5344CB8AC3E}">
        <p14:creationId xmlns:p14="http://schemas.microsoft.com/office/powerpoint/2010/main" val="363536714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n-US" dirty="0" smtClean="0"/>
              <a:t>COGR 2008-10-31</a:t>
            </a:r>
          </a:p>
        </p:txBody>
      </p:sp>
      <p:sp>
        <p:nvSpPr>
          <p:cNvPr id="8909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EFA417C-042C-46F7-9056-2A99F3AB1DAB}" type="slidenum">
              <a:rPr lang="en-US" smtClean="0"/>
              <a:pPr fontAlgn="base">
                <a:spcBef>
                  <a:spcPct val="0"/>
                </a:spcBef>
                <a:spcAft>
                  <a:spcPct val="0"/>
                </a:spcAft>
                <a:defRPr/>
              </a:pPr>
              <a:t>7</a:t>
            </a:fld>
            <a:endParaRPr lang="en-US" smtClean="0"/>
          </a:p>
        </p:txBody>
      </p:sp>
      <p:sp>
        <p:nvSpPr>
          <p:cNvPr id="13722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3722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9094"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n-US" dirty="0" smtClean="0">
                <a:solidFill>
                  <a:srgbClr val="000000"/>
                </a:solidFill>
              </a:rPr>
              <a:t>COGR 2008-10-31</a:t>
            </a:r>
          </a:p>
        </p:txBody>
      </p:sp>
      <p:sp>
        <p:nvSpPr>
          <p:cNvPr id="88067"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47ABA08-32C7-430E-A45B-C9657456FBA2}" type="slidenum">
              <a:rPr lang="en-US" smtClean="0">
                <a:solidFill>
                  <a:srgbClr val="000000"/>
                </a:solidFill>
              </a:rPr>
              <a:pPr fontAlgn="base">
                <a:spcBef>
                  <a:spcPct val="0"/>
                </a:spcBef>
                <a:spcAft>
                  <a:spcPct val="0"/>
                </a:spcAft>
                <a:defRPr/>
              </a:pPr>
              <a:t>27</a:t>
            </a:fld>
            <a:endParaRPr lang="en-US" smtClean="0">
              <a:solidFill>
                <a:srgbClr val="000000"/>
              </a:solidFill>
            </a:endParaRPr>
          </a:p>
        </p:txBody>
      </p:sp>
      <p:sp>
        <p:nvSpPr>
          <p:cNvPr id="13619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3619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8070"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en-US" dirty="0" smtClean="0">
              <a:solidFill>
                <a:srgbClr val="000000"/>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Slide Image Placeholder 1"/>
          <p:cNvSpPr>
            <a:spLocks noGrp="1" noRot="1" noChangeAspect="1" noTextEdit="1"/>
          </p:cNvSpPr>
          <p:nvPr>
            <p:ph type="sldImg"/>
          </p:nvPr>
        </p:nvSpPr>
        <p:spPr bwMode="auto">
          <a:noFill/>
          <a:ln>
            <a:solidFill>
              <a:srgbClr val="000000"/>
            </a:solidFill>
            <a:miter lim="800000"/>
            <a:headEnd/>
            <a:tailEnd/>
          </a:ln>
        </p:spPr>
      </p:sp>
      <p:sp>
        <p:nvSpPr>
          <p:cNvPr id="1515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54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D0D1670-A99B-461F-B721-59D9835A2713}" type="slidenum">
              <a:rPr lang="en-US" smtClean="0"/>
              <a:pPr fontAlgn="base">
                <a:spcBef>
                  <a:spcPct val="0"/>
                </a:spcBef>
                <a:spcAft>
                  <a:spcPct val="0"/>
                </a:spcAft>
                <a:defRPr/>
              </a:pPr>
              <a:t>28</a:t>
            </a:fld>
            <a:endParaRPr lang="en-US" smtClean="0"/>
          </a:p>
        </p:txBody>
      </p:sp>
      <p:sp>
        <p:nvSpPr>
          <p:cNvPr id="105477"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Slide Image Placeholder 1"/>
          <p:cNvSpPr>
            <a:spLocks noGrp="1" noRot="1" noChangeAspect="1" noTextEdit="1"/>
          </p:cNvSpPr>
          <p:nvPr>
            <p:ph type="sldImg"/>
          </p:nvPr>
        </p:nvSpPr>
        <p:spPr bwMode="auto">
          <a:noFill/>
          <a:ln>
            <a:solidFill>
              <a:srgbClr val="000000"/>
            </a:solidFill>
            <a:miter lim="800000"/>
            <a:headEnd/>
            <a:tailEnd/>
          </a:ln>
        </p:spPr>
      </p:sp>
      <p:sp>
        <p:nvSpPr>
          <p:cNvPr id="154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75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E02633A-0873-4EAD-A6FA-318F12C2A092}" type="slidenum">
              <a:rPr lang="en-US" smtClean="0"/>
              <a:pPr fontAlgn="base">
                <a:spcBef>
                  <a:spcPct val="0"/>
                </a:spcBef>
                <a:spcAft>
                  <a:spcPct val="0"/>
                </a:spcAft>
                <a:defRPr/>
              </a:pPr>
              <a:t>29</a:t>
            </a:fld>
            <a:endParaRPr lang="en-US" smtClean="0"/>
          </a:p>
        </p:txBody>
      </p:sp>
      <p:sp>
        <p:nvSpPr>
          <p:cNvPr id="107525"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EB7F544-81A0-4742-BE5C-C3507422C144}" type="slidenum">
              <a:rPr lang="en-US" smtClean="0"/>
              <a:pPr fontAlgn="base">
                <a:spcBef>
                  <a:spcPct val="0"/>
                </a:spcBef>
                <a:spcAft>
                  <a:spcPct val="0"/>
                </a:spcAft>
                <a:defRPr/>
              </a:pPr>
              <a:t>30</a:t>
            </a:fld>
            <a:endParaRPr lang="en-US" smtClean="0"/>
          </a:p>
        </p:txBody>
      </p:sp>
      <p:sp>
        <p:nvSpPr>
          <p:cNvPr id="15667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5667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10597"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CC0E39E-4E50-485A-AF2F-CB082B1EB095}" type="slidenum">
              <a:rPr lang="en-US" smtClean="0"/>
              <a:pPr fontAlgn="base">
                <a:spcBef>
                  <a:spcPct val="0"/>
                </a:spcBef>
                <a:spcAft>
                  <a:spcPct val="0"/>
                </a:spcAft>
                <a:defRPr/>
              </a:pPr>
              <a:t>31</a:t>
            </a:fld>
            <a:endParaRPr lang="en-US" smtClean="0"/>
          </a:p>
        </p:txBody>
      </p:sp>
      <p:sp>
        <p:nvSpPr>
          <p:cNvPr id="157699" name="Rectangle 2"/>
          <p:cNvSpPr>
            <a:spLocks noGrp="1" noRot="1" noChangeAspect="1" noChangeArrowheads="1" noTextEdit="1"/>
          </p:cNvSpPr>
          <p:nvPr>
            <p:ph type="sldImg"/>
          </p:nvPr>
        </p:nvSpPr>
        <p:spPr bwMode="auto">
          <a:xfrm>
            <a:off x="1108075" y="695325"/>
            <a:ext cx="4648200" cy="3486150"/>
          </a:xfrm>
          <a:noFill/>
          <a:ln>
            <a:solidFill>
              <a:srgbClr val="000000"/>
            </a:solidFill>
            <a:miter lim="800000"/>
            <a:headEnd/>
            <a:tailEnd/>
          </a:ln>
        </p:spPr>
      </p:sp>
      <p:sp>
        <p:nvSpPr>
          <p:cNvPr id="15770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11621"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7"/>
          <p:cNvSpPr txBox="1">
            <a:spLocks noGrp="1" noChangeArrowheads="1"/>
          </p:cNvSpPr>
          <p:nvPr/>
        </p:nvSpPr>
        <p:spPr bwMode="auto">
          <a:xfrm>
            <a:off x="3884613" y="8829967"/>
            <a:ext cx="2971800" cy="464820"/>
          </a:xfrm>
          <a:prstGeom prst="rect">
            <a:avLst/>
          </a:prstGeom>
          <a:noFill/>
          <a:ln w="9525">
            <a:noFill/>
            <a:miter lim="800000"/>
            <a:headEnd/>
            <a:tailEnd/>
          </a:ln>
        </p:spPr>
        <p:txBody>
          <a:bodyPr lIns="92062" tIns="46030" rIns="92062" bIns="46030" anchor="b"/>
          <a:lstStyle/>
          <a:p>
            <a:pPr algn="r" defTabSz="920750"/>
            <a:fld id="{8FF8D32A-F9EA-4C62-9571-B3E320F24B24}" type="slidenum">
              <a:rPr lang="en-US" sz="1200">
                <a:solidFill>
                  <a:srgbClr val="000000"/>
                </a:solidFill>
                <a:latin typeface="Calibri" pitchFamily="34" charset="0"/>
              </a:rPr>
              <a:pPr algn="r" defTabSz="920750"/>
              <a:t>32</a:t>
            </a:fld>
            <a:endParaRPr lang="en-US" sz="1200">
              <a:solidFill>
                <a:srgbClr val="000000"/>
              </a:solidFill>
              <a:latin typeface="Calibri" pitchFamily="34" charset="0"/>
            </a:endParaRPr>
          </a:p>
        </p:txBody>
      </p:sp>
      <p:sp>
        <p:nvSpPr>
          <p:cNvPr id="12290" name="Rectangle 2"/>
          <p:cNvSpPr>
            <a:spLocks noGrp="1" noRot="1" noChangeAspect="1" noChangeArrowheads="1" noTextEdit="1"/>
          </p:cNvSpPr>
          <p:nvPr>
            <p:ph type="sldImg"/>
          </p:nvPr>
        </p:nvSpPr>
        <p:spPr bwMode="auto">
          <a:xfrm>
            <a:off x="1116013" y="696913"/>
            <a:ext cx="4645025" cy="3484562"/>
          </a:xfrm>
          <a:noFill/>
          <a:ln>
            <a:solidFill>
              <a:srgbClr val="000000"/>
            </a:solidFill>
            <a:miter lim="800000"/>
            <a:headEnd/>
            <a:tailEnd/>
          </a:ln>
        </p:spPr>
      </p:sp>
      <p:sp>
        <p:nvSpPr>
          <p:cNvPr id="12291" name="Rectangle 3"/>
          <p:cNvSpPr>
            <a:spLocks noGrp="1" noChangeArrowheads="1"/>
          </p:cNvSpPr>
          <p:nvPr>
            <p:ph type="body" idx="1"/>
          </p:nvPr>
        </p:nvSpPr>
        <p:spPr bwMode="auto">
          <a:xfrm>
            <a:off x="685800" y="4414178"/>
            <a:ext cx="5486400" cy="4184993"/>
          </a:xfrm>
          <a:noFill/>
        </p:spPr>
        <p:txBody>
          <a:bodyPr wrap="square" numCol="1" anchor="t" anchorCtr="0" compatLnSpc="1">
            <a:prstTxWarp prst="textNoShape">
              <a:avLst/>
            </a:prstTxWarp>
          </a:bodyPr>
          <a:lstStyle/>
          <a:p>
            <a:pPr eaLnBrk="1" hangingPunct="1">
              <a:spcBef>
                <a:spcPct val="0"/>
              </a:spcBef>
            </a:pPr>
            <a:endParaRPr lang="en-US" sz="800" smtClean="0">
              <a:ea typeface="ＭＳ Ｐゴシック" charset="-128"/>
            </a:endParaRPr>
          </a:p>
        </p:txBody>
      </p:sp>
      <p:sp>
        <p:nvSpPr>
          <p:cNvPr id="12292" name="Footer Placeholder 4"/>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endParaRPr lang="en-US" smtClean="0">
              <a:solidFill>
                <a:srgbClr val="000000"/>
              </a:solidFill>
              <a:ea typeface="ＭＳ Ｐゴシック"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7"/>
          <p:cNvSpPr txBox="1">
            <a:spLocks noGrp="1" noChangeArrowheads="1"/>
          </p:cNvSpPr>
          <p:nvPr/>
        </p:nvSpPr>
        <p:spPr bwMode="auto">
          <a:xfrm>
            <a:off x="3884613" y="8829967"/>
            <a:ext cx="2971800" cy="464820"/>
          </a:xfrm>
          <a:prstGeom prst="rect">
            <a:avLst/>
          </a:prstGeom>
          <a:noFill/>
          <a:ln w="9525">
            <a:noFill/>
            <a:miter lim="800000"/>
            <a:headEnd/>
            <a:tailEnd/>
          </a:ln>
        </p:spPr>
        <p:txBody>
          <a:bodyPr lIns="92062" tIns="46030" rIns="92062" bIns="46030" anchor="b"/>
          <a:lstStyle/>
          <a:p>
            <a:pPr algn="r" defTabSz="920750"/>
            <a:fld id="{E2EF4245-96F0-42E7-9370-8D5672D55ED7}" type="slidenum">
              <a:rPr lang="en-US" sz="1200">
                <a:solidFill>
                  <a:srgbClr val="000000"/>
                </a:solidFill>
                <a:latin typeface="Calibri" pitchFamily="34" charset="0"/>
              </a:rPr>
              <a:pPr algn="r" defTabSz="920750"/>
              <a:t>33</a:t>
            </a:fld>
            <a:endParaRPr lang="en-US" sz="1200">
              <a:solidFill>
                <a:srgbClr val="000000"/>
              </a:solidFill>
              <a:latin typeface="Calibri" pitchFamily="34" charset="0"/>
            </a:endParaRPr>
          </a:p>
        </p:txBody>
      </p:sp>
      <p:sp>
        <p:nvSpPr>
          <p:cNvPr id="14338" name="Rectangle 2"/>
          <p:cNvSpPr>
            <a:spLocks noGrp="1" noRot="1" noChangeAspect="1" noChangeArrowheads="1" noTextEdit="1"/>
          </p:cNvSpPr>
          <p:nvPr>
            <p:ph type="sldImg"/>
          </p:nvPr>
        </p:nvSpPr>
        <p:spPr bwMode="auto">
          <a:xfrm>
            <a:off x="1116013" y="696913"/>
            <a:ext cx="4645025" cy="3484562"/>
          </a:xfrm>
          <a:noFill/>
          <a:ln>
            <a:solidFill>
              <a:srgbClr val="000000"/>
            </a:solidFill>
            <a:miter lim="800000"/>
            <a:headEnd/>
            <a:tailEnd/>
          </a:ln>
        </p:spPr>
      </p:sp>
      <p:sp>
        <p:nvSpPr>
          <p:cNvPr id="14339" name="Rectangle 3"/>
          <p:cNvSpPr>
            <a:spLocks noGrp="1" noChangeArrowheads="1"/>
          </p:cNvSpPr>
          <p:nvPr>
            <p:ph type="body" idx="1"/>
          </p:nvPr>
        </p:nvSpPr>
        <p:spPr bwMode="auto">
          <a:xfrm>
            <a:off x="685800" y="4414177"/>
            <a:ext cx="5486400" cy="4184993"/>
          </a:xfrm>
          <a:noFill/>
        </p:spPr>
        <p:txBody>
          <a:bodyPr wrap="square" numCol="1" anchor="t" anchorCtr="0" compatLnSpc="1">
            <a:prstTxWarp prst="textNoShape">
              <a:avLst/>
            </a:prstTxWarp>
          </a:bodyPr>
          <a:lstStyle/>
          <a:p>
            <a:pPr eaLnBrk="1" hangingPunct="1">
              <a:spcBef>
                <a:spcPct val="0"/>
              </a:spcBef>
            </a:pPr>
            <a:endParaRPr lang="en-US" sz="1000" smtClean="0">
              <a:ea typeface="ＭＳ Ｐゴシック" charset="-128"/>
            </a:endParaRPr>
          </a:p>
        </p:txBody>
      </p:sp>
      <p:sp>
        <p:nvSpPr>
          <p:cNvPr id="14340" name="Footer Placeholder 4"/>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endParaRPr lang="en-US" smtClean="0">
              <a:solidFill>
                <a:srgbClr val="000000"/>
              </a:solidFill>
              <a:ea typeface="ＭＳ Ｐゴシック"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charset="-128"/>
            </a:endParaRPr>
          </a:p>
        </p:txBody>
      </p:sp>
      <p:sp>
        <p:nvSpPr>
          <p:cNvPr id="16387" name="Slide Number Placeholder 3"/>
          <p:cNvSpPr>
            <a:spLocks noGrp="1"/>
          </p:cNvSpPr>
          <p:nvPr>
            <p:ph type="sldNum" sz="quarter" idx="5"/>
          </p:nvPr>
        </p:nvSpPr>
        <p:spPr bwMode="auto">
          <a:noFill/>
          <a:ln>
            <a:miter lim="800000"/>
            <a:headEnd/>
            <a:tailEnd/>
          </a:ln>
        </p:spPr>
        <p:txBody>
          <a:bodyPr/>
          <a:lstStyle/>
          <a:p>
            <a:fld id="{11244622-FE6A-4590-9FA3-86BF1F163480}" type="slidenum">
              <a:rPr lang="en-US">
                <a:solidFill>
                  <a:srgbClr val="000000"/>
                </a:solidFill>
              </a:rPr>
              <a:pPr/>
              <a:t>34</a:t>
            </a:fld>
            <a:endParaRPr lang="en-US">
              <a:solidFill>
                <a:srgbClr val="000000"/>
              </a:solidFill>
            </a:endParaRPr>
          </a:p>
        </p:txBody>
      </p:sp>
      <p:sp>
        <p:nvSpPr>
          <p:cNvPr id="16388" name="Footer Placeholder 4"/>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endParaRPr lang="en-US" smtClean="0">
              <a:solidFill>
                <a:srgbClr val="000000"/>
              </a:solidFill>
              <a:ea typeface="ＭＳ Ｐゴシック"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7"/>
          <p:cNvSpPr txBox="1">
            <a:spLocks noGrp="1" noChangeArrowheads="1"/>
          </p:cNvSpPr>
          <p:nvPr/>
        </p:nvSpPr>
        <p:spPr bwMode="auto">
          <a:xfrm>
            <a:off x="3884613" y="8829675"/>
            <a:ext cx="2971800" cy="465138"/>
          </a:xfrm>
          <a:prstGeom prst="rect">
            <a:avLst/>
          </a:prstGeom>
          <a:noFill/>
          <a:ln w="9525">
            <a:noFill/>
            <a:miter lim="800000"/>
            <a:headEnd/>
            <a:tailEnd/>
          </a:ln>
        </p:spPr>
        <p:txBody>
          <a:bodyPr lIns="92062" tIns="46030" rIns="92062" bIns="46030" anchor="b"/>
          <a:lstStyle/>
          <a:p>
            <a:pPr algn="r" defTabSz="920750"/>
            <a:fld id="{5516EACB-AE4D-4843-BB73-C61F9F15AD8E}" type="slidenum">
              <a:rPr lang="en-US" sz="1200">
                <a:latin typeface="Calibri" pitchFamily="34" charset="0"/>
              </a:rPr>
              <a:pPr algn="r" defTabSz="920750"/>
              <a:t>35</a:t>
            </a:fld>
            <a:endParaRPr lang="en-US" sz="1200">
              <a:latin typeface="Calibri" pitchFamily="34" charset="0"/>
            </a:endParaRPr>
          </a:p>
        </p:txBody>
      </p:sp>
      <p:sp>
        <p:nvSpPr>
          <p:cNvPr id="14541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4541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9333"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Slide Image Placeholder 1"/>
          <p:cNvSpPr>
            <a:spLocks noGrp="1" noRot="1" noChangeAspect="1" noTextEdit="1"/>
          </p:cNvSpPr>
          <p:nvPr>
            <p:ph type="sldImg"/>
          </p:nvPr>
        </p:nvSpPr>
        <p:spPr bwMode="auto">
          <a:noFill/>
          <a:ln>
            <a:solidFill>
              <a:srgbClr val="000000"/>
            </a:solidFill>
            <a:miter lim="800000"/>
            <a:headEnd/>
            <a:tailEnd/>
          </a:ln>
        </p:spPr>
      </p:sp>
      <p:sp>
        <p:nvSpPr>
          <p:cNvPr id="147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704D3A59-CDE1-426F-80AC-3682FC338C56}" type="slidenum">
              <a:rPr lang="en-US" smtClean="0"/>
              <a:pPr>
                <a:defRPr/>
              </a:pPr>
              <a:t>38</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bwMode="auto">
          <a:noFill/>
          <a:ln>
            <a:solidFill>
              <a:srgbClr val="000000"/>
            </a:solidFill>
            <a:miter lim="800000"/>
            <a:headEnd/>
            <a:tailEnd/>
          </a:ln>
        </p:spPr>
      </p:sp>
      <p:sp>
        <p:nvSpPr>
          <p:cNvPr id="1269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Terms </a:t>
            </a:r>
            <a:r>
              <a:rPr lang="en-US" smtClean="0"/>
              <a:t>and Conditions </a:t>
            </a:r>
          </a:p>
        </p:txBody>
      </p:sp>
      <p:sp>
        <p:nvSpPr>
          <p:cNvPr id="788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05089747-FEEA-438A-B4C6-DE3B1FF62FE0}" type="slidenum">
              <a:rPr lang="en-US" smtClean="0">
                <a:solidFill>
                  <a:prstClr val="black"/>
                </a:solidFill>
              </a:rPr>
              <a:pPr>
                <a:defRPr/>
              </a:pPr>
              <a:t>8</a:t>
            </a:fld>
            <a:endParaRPr lang="en-US" smtClean="0">
              <a:solidFill>
                <a:prstClr val="black"/>
              </a:solidFill>
            </a:endParaRPr>
          </a:p>
        </p:txBody>
      </p:sp>
      <p:sp>
        <p:nvSpPr>
          <p:cNvPr id="78853"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endParaRPr lang="en-US" dirty="0" smtClean="0">
              <a:solidFill>
                <a:prstClr val="black"/>
              </a:solidFil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7"/>
          <p:cNvSpPr txBox="1">
            <a:spLocks noGrp="1" noChangeArrowheads="1"/>
          </p:cNvSpPr>
          <p:nvPr/>
        </p:nvSpPr>
        <p:spPr bwMode="auto">
          <a:xfrm>
            <a:off x="3884613" y="8829675"/>
            <a:ext cx="2971800" cy="465138"/>
          </a:xfrm>
          <a:prstGeom prst="rect">
            <a:avLst/>
          </a:prstGeom>
          <a:noFill/>
          <a:ln w="9525">
            <a:noFill/>
            <a:miter lim="800000"/>
            <a:headEnd/>
            <a:tailEnd/>
          </a:ln>
        </p:spPr>
        <p:txBody>
          <a:bodyPr lIns="92062" tIns="46030" rIns="92062" bIns="46030" anchor="b"/>
          <a:lstStyle/>
          <a:p>
            <a:pPr algn="r" defTabSz="920750"/>
            <a:fld id="{F216022E-B6A0-4263-A361-30A8FA79AF96}" type="slidenum">
              <a:rPr lang="en-US" sz="1200">
                <a:latin typeface="Calibri" pitchFamily="34" charset="0"/>
              </a:rPr>
              <a:pPr algn="r" defTabSz="920750"/>
              <a:t>41</a:t>
            </a:fld>
            <a:endParaRPr lang="en-US" sz="1200">
              <a:latin typeface="Calibri" pitchFamily="34" charset="0"/>
            </a:endParaRPr>
          </a:p>
        </p:txBody>
      </p:sp>
      <p:sp>
        <p:nvSpPr>
          <p:cNvPr id="16179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6179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15717"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233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962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04DC7BB-DAB9-4F87-BE2F-032CCF3F985B}" type="slidenum">
              <a:rPr lang="en-US" smtClean="0"/>
              <a:pPr fontAlgn="base">
                <a:spcBef>
                  <a:spcPct val="0"/>
                </a:spcBef>
                <a:spcAft>
                  <a:spcPct val="0"/>
                </a:spcAft>
                <a:defRPr/>
              </a:pPr>
              <a:t>42</a:t>
            </a:fld>
            <a:endParaRPr lang="en-US" smtClean="0"/>
          </a:p>
        </p:txBody>
      </p:sp>
      <p:sp>
        <p:nvSpPr>
          <p:cNvPr id="96261"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US" dirty="0"/>
          </a:p>
        </p:txBody>
      </p:sp>
      <p:sp>
        <p:nvSpPr>
          <p:cNvPr id="4" name="Slide Number Placeholder 3"/>
          <p:cNvSpPr>
            <a:spLocks noGrp="1"/>
          </p:cNvSpPr>
          <p:nvPr>
            <p:ph type="sldNum" sz="quarter" idx="10"/>
          </p:nvPr>
        </p:nvSpPr>
        <p:spPr/>
        <p:txBody>
          <a:bodyPr/>
          <a:lstStyle/>
          <a:p>
            <a:pPr>
              <a:defRPr/>
            </a:pPr>
            <a:fld id="{C0287986-B811-44FA-A16C-622C48D9A54C}" type="slidenum">
              <a:rPr lang="en-US" smtClean="0"/>
              <a:pPr>
                <a:defRPr/>
              </a:pPr>
              <a:t>45</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137219" name="Notes Placeholder 2"/>
          <p:cNvSpPr>
            <a:spLocks noGrp="1"/>
          </p:cNvSpPr>
          <p:nvPr>
            <p:ph type="body" idx="1"/>
          </p:nvPr>
        </p:nvSpPr>
        <p:spPr>
          <a:ln/>
        </p:spPr>
        <p:txBody>
          <a:bodyPr/>
          <a:lstStyle/>
          <a:p>
            <a:pPr eaLnBrk="1" fontAlgn="auto" hangingPunct="1">
              <a:spcBef>
                <a:spcPts val="0"/>
              </a:spcBef>
              <a:spcAft>
                <a:spcPts val="0"/>
              </a:spcAft>
              <a:defRPr/>
            </a:pPr>
            <a:endParaRPr lang="en-US" sz="1050" dirty="0"/>
          </a:p>
        </p:txBody>
      </p:sp>
      <p:sp>
        <p:nvSpPr>
          <p:cNvPr id="34820" name="Slide Number Placeholder 3"/>
          <p:cNvSpPr txBox="1">
            <a:spLocks noGrp="1"/>
          </p:cNvSpPr>
          <p:nvPr/>
        </p:nvSpPr>
        <p:spPr bwMode="auto">
          <a:xfrm>
            <a:off x="3884613" y="8829967"/>
            <a:ext cx="2971800" cy="464820"/>
          </a:xfrm>
          <a:prstGeom prst="rect">
            <a:avLst/>
          </a:prstGeom>
          <a:noFill/>
          <a:ln w="9525">
            <a:noFill/>
            <a:miter lim="800000"/>
            <a:headEnd/>
            <a:tailEnd/>
          </a:ln>
        </p:spPr>
        <p:txBody>
          <a:bodyPr lIns="92062" tIns="46030" rIns="92062" bIns="46030" anchor="b"/>
          <a:lstStyle/>
          <a:p>
            <a:pPr algn="r" defTabSz="920750"/>
            <a:fld id="{C0A7EB40-F0A8-4FC1-9CE9-EFC58BD8F47D}" type="slidenum">
              <a:rPr lang="en-US" sz="1200">
                <a:solidFill>
                  <a:srgbClr val="000000"/>
                </a:solidFill>
                <a:latin typeface="Calibri" pitchFamily="34" charset="0"/>
              </a:rPr>
              <a:pPr algn="r" defTabSz="920750"/>
              <a:t>46</a:t>
            </a:fld>
            <a:endParaRPr lang="en-US" sz="1200">
              <a:solidFill>
                <a:srgbClr val="000000"/>
              </a:solidFill>
              <a:latin typeface="Calibri" pitchFamily="34" charset="0"/>
            </a:endParaRPr>
          </a:p>
        </p:txBody>
      </p:sp>
      <p:sp>
        <p:nvSpPr>
          <p:cNvPr id="34821" name="Footer Placeholder 4"/>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endParaRPr lang="en-US" smtClean="0">
              <a:solidFill>
                <a:srgbClr val="000000"/>
              </a:solidFil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Slide Image Placeholder 1"/>
          <p:cNvSpPr>
            <a:spLocks noGrp="1" noRot="1" noChangeAspect="1" noTextEdit="1"/>
          </p:cNvSpPr>
          <p:nvPr>
            <p:ph type="sldImg"/>
          </p:nvPr>
        </p:nvSpPr>
        <p:spPr bwMode="auto">
          <a:noFill/>
          <a:ln>
            <a:solidFill>
              <a:srgbClr val="000000"/>
            </a:solidFill>
            <a:miter lim="800000"/>
            <a:headEnd/>
            <a:tailEnd/>
          </a:ln>
        </p:spPr>
      </p:sp>
      <p:sp>
        <p:nvSpPr>
          <p:cNvPr id="1669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z="1000" smtClean="0"/>
          </a:p>
          <a:p>
            <a:pPr eaLnBrk="1" hangingPunct="1">
              <a:spcBef>
                <a:spcPct val="0"/>
              </a:spcBef>
            </a:pPr>
            <a:endParaRPr lang="en-US" sz="1000" smtClean="0"/>
          </a:p>
        </p:txBody>
      </p:sp>
      <p:sp>
        <p:nvSpPr>
          <p:cNvPr id="166916" name="Slide Number Placeholder 3"/>
          <p:cNvSpPr txBox="1">
            <a:spLocks noGrp="1"/>
          </p:cNvSpPr>
          <p:nvPr/>
        </p:nvSpPr>
        <p:spPr bwMode="auto">
          <a:xfrm>
            <a:off x="3884613" y="8829675"/>
            <a:ext cx="2971800" cy="465138"/>
          </a:xfrm>
          <a:prstGeom prst="rect">
            <a:avLst/>
          </a:prstGeom>
          <a:noFill/>
          <a:ln w="9525">
            <a:noFill/>
            <a:miter lim="800000"/>
            <a:headEnd/>
            <a:tailEnd/>
          </a:ln>
        </p:spPr>
        <p:txBody>
          <a:bodyPr lIns="92062" tIns="46030" rIns="92062" bIns="46030" anchor="b"/>
          <a:lstStyle/>
          <a:p>
            <a:pPr algn="r" defTabSz="920750"/>
            <a:fld id="{AA097D88-BF8C-425D-98A5-444410B5E653}" type="slidenum">
              <a:rPr lang="en-US" sz="1200">
                <a:latin typeface="Calibri" pitchFamily="34" charset="0"/>
              </a:rPr>
              <a:pPr algn="r" defTabSz="920750"/>
              <a:t>47</a:t>
            </a:fld>
            <a:endParaRPr lang="en-US" sz="1200">
              <a:latin typeface="Calibri" pitchFamily="34" charset="0"/>
            </a:endParaRPr>
          </a:p>
        </p:txBody>
      </p:sp>
      <p:sp>
        <p:nvSpPr>
          <p:cNvPr id="120837"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en-US"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Slide Image Placeholder 1"/>
          <p:cNvSpPr>
            <a:spLocks noGrp="1" noRot="1" noChangeAspect="1" noTextEdit="1"/>
          </p:cNvSpPr>
          <p:nvPr>
            <p:ph type="sldImg"/>
          </p:nvPr>
        </p:nvSpPr>
        <p:spPr bwMode="auto">
          <a:noFill/>
          <a:ln>
            <a:solidFill>
              <a:srgbClr val="000000"/>
            </a:solidFill>
            <a:miter lim="800000"/>
            <a:headEnd/>
            <a:tailEnd/>
          </a:ln>
        </p:spPr>
      </p:sp>
      <p:sp>
        <p:nvSpPr>
          <p:cNvPr id="137219" name="Notes Placeholder 2"/>
          <p:cNvSpPr>
            <a:spLocks noGrp="1"/>
          </p:cNvSpPr>
          <p:nvPr>
            <p:ph type="body" idx="1"/>
          </p:nvPr>
        </p:nvSpPr>
        <p:spPr>
          <a:ln/>
        </p:spPr>
        <p:txBody>
          <a:bodyPr/>
          <a:lstStyle/>
          <a:p>
            <a:pPr eaLnBrk="1" fontAlgn="auto" hangingPunct="1">
              <a:spcBef>
                <a:spcPts val="0"/>
              </a:spcBef>
              <a:spcAft>
                <a:spcPts val="0"/>
              </a:spcAft>
              <a:defRPr/>
            </a:pPr>
            <a:endParaRPr lang="en-US" sz="1050" dirty="0"/>
          </a:p>
        </p:txBody>
      </p:sp>
      <p:sp>
        <p:nvSpPr>
          <p:cNvPr id="167940" name="Slide Number Placeholder 3"/>
          <p:cNvSpPr txBox="1">
            <a:spLocks noGrp="1"/>
          </p:cNvSpPr>
          <p:nvPr/>
        </p:nvSpPr>
        <p:spPr bwMode="auto">
          <a:xfrm>
            <a:off x="3884613" y="8829675"/>
            <a:ext cx="2971800" cy="465138"/>
          </a:xfrm>
          <a:prstGeom prst="rect">
            <a:avLst/>
          </a:prstGeom>
          <a:noFill/>
          <a:ln w="9525">
            <a:noFill/>
            <a:miter lim="800000"/>
            <a:headEnd/>
            <a:tailEnd/>
          </a:ln>
        </p:spPr>
        <p:txBody>
          <a:bodyPr lIns="92062" tIns="46030" rIns="92062" bIns="46030" anchor="b"/>
          <a:lstStyle/>
          <a:p>
            <a:pPr algn="r" defTabSz="920750"/>
            <a:fld id="{6360F17F-8039-4420-871E-F6FF9758E9C8}" type="slidenum">
              <a:rPr lang="en-US" sz="1200">
                <a:latin typeface="Calibri" pitchFamily="34" charset="0"/>
              </a:rPr>
              <a:pPr algn="r" defTabSz="920750"/>
              <a:t>48</a:t>
            </a:fld>
            <a:endParaRPr lang="en-US" sz="1200">
              <a:latin typeface="Calibri" pitchFamily="34" charset="0"/>
            </a:endParaRPr>
          </a:p>
        </p:txBody>
      </p:sp>
      <p:sp>
        <p:nvSpPr>
          <p:cNvPr id="121861"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en-US"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Slide Image Placeholder 1"/>
          <p:cNvSpPr>
            <a:spLocks noGrp="1" noRot="1" noChangeAspect="1" noTextEdit="1"/>
          </p:cNvSpPr>
          <p:nvPr>
            <p:ph type="sldImg"/>
          </p:nvPr>
        </p:nvSpPr>
        <p:spPr bwMode="auto">
          <a:noFill/>
          <a:ln>
            <a:solidFill>
              <a:srgbClr val="000000"/>
            </a:solidFill>
            <a:miter lim="800000"/>
            <a:headEnd/>
            <a:tailEnd/>
          </a:ln>
        </p:spPr>
      </p:sp>
      <p:sp>
        <p:nvSpPr>
          <p:cNvPr id="137219" name="Notes Placeholder 2"/>
          <p:cNvSpPr>
            <a:spLocks noGrp="1"/>
          </p:cNvSpPr>
          <p:nvPr>
            <p:ph type="body" idx="1"/>
          </p:nvPr>
        </p:nvSpPr>
        <p:spPr>
          <a:ln/>
        </p:spPr>
        <p:txBody>
          <a:bodyPr/>
          <a:lstStyle/>
          <a:p>
            <a:pPr eaLnBrk="1" fontAlgn="auto" hangingPunct="1">
              <a:spcBef>
                <a:spcPts val="0"/>
              </a:spcBef>
              <a:spcAft>
                <a:spcPts val="0"/>
              </a:spcAft>
              <a:defRPr/>
            </a:pPr>
            <a:endParaRPr lang="en-US" sz="1050" dirty="0"/>
          </a:p>
        </p:txBody>
      </p:sp>
      <p:sp>
        <p:nvSpPr>
          <p:cNvPr id="168964" name="Slide Number Placeholder 3"/>
          <p:cNvSpPr txBox="1">
            <a:spLocks noGrp="1"/>
          </p:cNvSpPr>
          <p:nvPr/>
        </p:nvSpPr>
        <p:spPr bwMode="auto">
          <a:xfrm>
            <a:off x="3884613" y="8829675"/>
            <a:ext cx="2971800" cy="465138"/>
          </a:xfrm>
          <a:prstGeom prst="rect">
            <a:avLst/>
          </a:prstGeom>
          <a:noFill/>
          <a:ln w="9525">
            <a:noFill/>
            <a:miter lim="800000"/>
            <a:headEnd/>
            <a:tailEnd/>
          </a:ln>
        </p:spPr>
        <p:txBody>
          <a:bodyPr lIns="92062" tIns="46030" rIns="92062" bIns="46030" anchor="b"/>
          <a:lstStyle/>
          <a:p>
            <a:pPr algn="r" defTabSz="920750"/>
            <a:fld id="{48880806-C9AE-43EE-9DFF-CCCBAC488E71}" type="slidenum">
              <a:rPr lang="en-US" sz="1200">
                <a:latin typeface="Calibri" pitchFamily="34" charset="0"/>
              </a:rPr>
              <a:pPr algn="r" defTabSz="920750"/>
              <a:t>49</a:t>
            </a:fld>
            <a:endParaRPr lang="en-US" sz="1200">
              <a:latin typeface="Calibri" pitchFamily="34" charset="0"/>
            </a:endParaRPr>
          </a:p>
        </p:txBody>
      </p:sp>
      <p:sp>
        <p:nvSpPr>
          <p:cNvPr id="122885"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en-US" dirty="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BF8DECE-4CFB-4611-9779-8C4979CCFA59}" type="slidenum">
              <a:rPr lang="en-US" smtClean="0"/>
              <a:pPr fontAlgn="base">
                <a:spcBef>
                  <a:spcPct val="0"/>
                </a:spcBef>
                <a:spcAft>
                  <a:spcPct val="0"/>
                </a:spcAft>
                <a:defRPr/>
              </a:pPr>
              <a:t>50</a:t>
            </a:fld>
            <a:endParaRPr lang="en-US" smtClean="0"/>
          </a:p>
        </p:txBody>
      </p:sp>
      <p:sp>
        <p:nvSpPr>
          <p:cNvPr id="16998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6998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23909"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en-US" dirty="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4422796-9EC0-4652-AD01-FB082F0B9935}" type="slidenum">
              <a:rPr lang="en-US" smtClean="0"/>
              <a:pPr fontAlgn="base">
                <a:spcBef>
                  <a:spcPct val="0"/>
                </a:spcBef>
                <a:spcAft>
                  <a:spcPct val="0"/>
                </a:spcAft>
                <a:defRPr/>
              </a:pPr>
              <a:t>51</a:t>
            </a:fld>
            <a:endParaRPr lang="en-US" smtClean="0"/>
          </a:p>
        </p:txBody>
      </p:sp>
      <p:sp>
        <p:nvSpPr>
          <p:cNvPr id="17101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7101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24933"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en-US" dirty="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2A6E543-2977-4063-BEB2-5C225C48815D}" type="slidenum">
              <a:rPr lang="en-US" smtClean="0"/>
              <a:pPr fontAlgn="base">
                <a:spcBef>
                  <a:spcPct val="0"/>
                </a:spcBef>
                <a:spcAft>
                  <a:spcPct val="0"/>
                </a:spcAft>
                <a:defRPr/>
              </a:pPr>
              <a:t>52</a:t>
            </a:fld>
            <a:endParaRPr lang="en-US" smtClean="0"/>
          </a:p>
        </p:txBody>
      </p:sp>
      <p:sp>
        <p:nvSpPr>
          <p:cNvPr id="17203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7203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pPr>
            <a:endParaRPr lang="en-US" smtClean="0"/>
          </a:p>
        </p:txBody>
      </p:sp>
      <p:sp>
        <p:nvSpPr>
          <p:cNvPr id="125957"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bwMode="auto">
          <a:noFill/>
          <a:ln>
            <a:solidFill>
              <a:srgbClr val="000000"/>
            </a:solidFill>
            <a:miter lim="800000"/>
            <a:headEnd/>
            <a:tailEnd/>
          </a:ln>
        </p:spPr>
      </p:sp>
      <p:sp>
        <p:nvSpPr>
          <p:cNvPr id="1402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85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D6F7CCDC-1217-4003-85DA-2840A62F2B7B}" type="slidenum">
              <a:rPr lang="en-US">
                <a:solidFill>
                  <a:prstClr val="black"/>
                </a:solidFill>
              </a:rPr>
              <a:pPr>
                <a:defRPr/>
              </a:pPr>
              <a:t>9</a:t>
            </a:fld>
            <a:endParaRPr lang="en-US">
              <a:solidFill>
                <a:prstClr val="black"/>
              </a:solidFill>
            </a:endParaRPr>
          </a:p>
        </p:txBody>
      </p:sp>
      <p:sp>
        <p:nvSpPr>
          <p:cNvPr id="108549"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endParaRPr lang="en-US" dirty="0">
              <a:solidFill>
                <a:prstClr val="black"/>
              </a:solidFill>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CFECDA7-1C06-4806-A98D-CA823A403ED7}" type="slidenum">
              <a:rPr lang="en-US" smtClean="0"/>
              <a:pPr fontAlgn="base">
                <a:spcBef>
                  <a:spcPct val="0"/>
                </a:spcBef>
                <a:spcAft>
                  <a:spcPct val="0"/>
                </a:spcAft>
                <a:defRPr/>
              </a:pPr>
              <a:t>53</a:t>
            </a:fld>
            <a:endParaRPr lang="en-US" smtClean="0"/>
          </a:p>
        </p:txBody>
      </p:sp>
      <p:sp>
        <p:nvSpPr>
          <p:cNvPr id="173059" name="Rectangle 2"/>
          <p:cNvSpPr>
            <a:spLocks noGrp="1" noRot="1" noChangeAspect="1" noChangeArrowheads="1" noTextEdit="1"/>
          </p:cNvSpPr>
          <p:nvPr>
            <p:ph type="sldImg"/>
          </p:nvPr>
        </p:nvSpPr>
        <p:spPr bwMode="auto">
          <a:xfrm>
            <a:off x="1116013" y="696913"/>
            <a:ext cx="4646612" cy="3486150"/>
          </a:xfrm>
          <a:noFill/>
          <a:ln>
            <a:solidFill>
              <a:srgbClr val="000000"/>
            </a:solidFill>
            <a:miter lim="800000"/>
            <a:headEnd/>
            <a:tailEnd/>
          </a:ln>
        </p:spPr>
      </p:sp>
      <p:sp>
        <p:nvSpPr>
          <p:cNvPr id="173060" name="Rectangle 3"/>
          <p:cNvSpPr>
            <a:spLocks noGrp="1" noChangeArrowheads="1"/>
          </p:cNvSpPr>
          <p:nvPr>
            <p:ph type="body" idx="1"/>
          </p:nvPr>
        </p:nvSpPr>
        <p:spPr bwMode="auto">
          <a:xfrm>
            <a:off x="685800" y="4414838"/>
            <a:ext cx="5486400" cy="4184650"/>
          </a:xfrm>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26981"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en-US" dirty="0"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8CFB000-F544-43DD-B59F-84B227A62D44}" type="slidenum">
              <a:rPr lang="en-US" smtClean="0"/>
              <a:pPr fontAlgn="base">
                <a:spcBef>
                  <a:spcPct val="0"/>
                </a:spcBef>
                <a:spcAft>
                  <a:spcPct val="0"/>
                </a:spcAft>
                <a:defRPr/>
              </a:pPr>
              <a:t>54</a:t>
            </a:fld>
            <a:endParaRPr lang="en-US" smtClean="0"/>
          </a:p>
        </p:txBody>
      </p:sp>
      <p:sp>
        <p:nvSpPr>
          <p:cNvPr id="174083" name="Rectangle 2"/>
          <p:cNvSpPr>
            <a:spLocks noGrp="1" noRot="1" noChangeAspect="1" noChangeArrowheads="1" noTextEdit="1"/>
          </p:cNvSpPr>
          <p:nvPr>
            <p:ph type="sldImg"/>
          </p:nvPr>
        </p:nvSpPr>
        <p:spPr bwMode="auto">
          <a:xfrm>
            <a:off x="1116013" y="696913"/>
            <a:ext cx="4646612" cy="3486150"/>
          </a:xfrm>
          <a:noFill/>
          <a:ln>
            <a:solidFill>
              <a:srgbClr val="000000"/>
            </a:solidFill>
            <a:miter lim="800000"/>
            <a:headEnd/>
            <a:tailEnd/>
          </a:ln>
        </p:spPr>
      </p:sp>
      <p:sp>
        <p:nvSpPr>
          <p:cNvPr id="174084" name="Rectangle 3"/>
          <p:cNvSpPr>
            <a:spLocks noGrp="1" noChangeArrowheads="1"/>
          </p:cNvSpPr>
          <p:nvPr>
            <p:ph type="body" idx="1"/>
          </p:nvPr>
        </p:nvSpPr>
        <p:spPr bwMode="auto">
          <a:xfrm>
            <a:off x="685800" y="4414838"/>
            <a:ext cx="5486400" cy="4184650"/>
          </a:xfrm>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28005"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en-US" dirty="0"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F6983CF-D934-4AAE-82A0-0C3612EDC3D7}" type="slidenum">
              <a:rPr lang="en-US" smtClean="0"/>
              <a:pPr fontAlgn="base">
                <a:spcBef>
                  <a:spcPct val="0"/>
                </a:spcBef>
                <a:spcAft>
                  <a:spcPct val="0"/>
                </a:spcAft>
                <a:defRPr/>
              </a:pPr>
              <a:t>55</a:t>
            </a:fld>
            <a:endParaRPr lang="en-US" smtClean="0"/>
          </a:p>
        </p:txBody>
      </p:sp>
      <p:sp>
        <p:nvSpPr>
          <p:cNvPr id="175107" name="Rectangle 2"/>
          <p:cNvSpPr>
            <a:spLocks noGrp="1" noRot="1" noChangeAspect="1" noChangeArrowheads="1" noTextEdit="1"/>
          </p:cNvSpPr>
          <p:nvPr>
            <p:ph type="sldImg"/>
          </p:nvPr>
        </p:nvSpPr>
        <p:spPr bwMode="auto">
          <a:xfrm>
            <a:off x="1116013" y="696913"/>
            <a:ext cx="4646612" cy="3486150"/>
          </a:xfrm>
          <a:noFill/>
          <a:ln>
            <a:solidFill>
              <a:srgbClr val="000000"/>
            </a:solidFill>
            <a:miter lim="800000"/>
            <a:headEnd/>
            <a:tailEnd/>
          </a:ln>
        </p:spPr>
      </p:sp>
      <p:sp>
        <p:nvSpPr>
          <p:cNvPr id="175108" name="Rectangle 3"/>
          <p:cNvSpPr>
            <a:spLocks noGrp="1" noChangeArrowheads="1"/>
          </p:cNvSpPr>
          <p:nvPr>
            <p:ph type="body" idx="1"/>
          </p:nvPr>
        </p:nvSpPr>
        <p:spPr bwMode="auto">
          <a:xfrm>
            <a:off x="685800" y="4414838"/>
            <a:ext cx="5486400" cy="4184650"/>
          </a:xfrm>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29029"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en-US" dirty="0"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C825E1D-D0BC-4711-B616-B9EEF0802D4E}" type="slidenum">
              <a:rPr lang="en-US" smtClean="0"/>
              <a:pPr fontAlgn="base">
                <a:spcBef>
                  <a:spcPct val="0"/>
                </a:spcBef>
                <a:spcAft>
                  <a:spcPct val="0"/>
                </a:spcAft>
                <a:defRPr/>
              </a:pPr>
              <a:t>56</a:t>
            </a:fld>
            <a:endParaRPr lang="en-US" smtClean="0"/>
          </a:p>
        </p:txBody>
      </p:sp>
      <p:sp>
        <p:nvSpPr>
          <p:cNvPr id="176131" name="Rectangle 2"/>
          <p:cNvSpPr>
            <a:spLocks noGrp="1" noRot="1" noChangeAspect="1" noChangeArrowheads="1" noTextEdit="1"/>
          </p:cNvSpPr>
          <p:nvPr>
            <p:ph type="sldImg"/>
          </p:nvPr>
        </p:nvSpPr>
        <p:spPr bwMode="auto">
          <a:xfrm>
            <a:off x="1116013" y="696913"/>
            <a:ext cx="4646612" cy="3486150"/>
          </a:xfrm>
          <a:noFill/>
          <a:ln>
            <a:solidFill>
              <a:srgbClr val="000000"/>
            </a:solidFill>
            <a:miter lim="800000"/>
            <a:headEnd/>
            <a:tailEnd/>
          </a:ln>
        </p:spPr>
      </p:sp>
      <p:sp>
        <p:nvSpPr>
          <p:cNvPr id="176132" name="Rectangle 3"/>
          <p:cNvSpPr>
            <a:spLocks noGrp="1" noChangeArrowheads="1"/>
          </p:cNvSpPr>
          <p:nvPr>
            <p:ph type="body" idx="1"/>
          </p:nvPr>
        </p:nvSpPr>
        <p:spPr bwMode="auto">
          <a:xfrm>
            <a:off x="685800" y="4414838"/>
            <a:ext cx="5486400" cy="4184650"/>
          </a:xfrm>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30053"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en-US" dirty="0"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AC4F1CF-D63A-4AD3-B235-498B47D604A8}" type="slidenum">
              <a:rPr lang="en-US" smtClean="0"/>
              <a:pPr fontAlgn="base">
                <a:spcBef>
                  <a:spcPct val="0"/>
                </a:spcBef>
                <a:spcAft>
                  <a:spcPct val="0"/>
                </a:spcAft>
                <a:defRPr/>
              </a:pPr>
              <a:t>57</a:t>
            </a:fld>
            <a:endParaRPr lang="en-US" smtClean="0"/>
          </a:p>
        </p:txBody>
      </p:sp>
      <p:sp>
        <p:nvSpPr>
          <p:cNvPr id="177155" name="Rectangle 2"/>
          <p:cNvSpPr>
            <a:spLocks noGrp="1" noRot="1" noChangeAspect="1" noChangeArrowheads="1" noTextEdit="1"/>
          </p:cNvSpPr>
          <p:nvPr>
            <p:ph type="sldImg"/>
          </p:nvPr>
        </p:nvSpPr>
        <p:spPr bwMode="auto">
          <a:xfrm>
            <a:off x="1116013" y="696913"/>
            <a:ext cx="4646612" cy="3486150"/>
          </a:xfrm>
          <a:noFill/>
          <a:ln>
            <a:solidFill>
              <a:srgbClr val="000000"/>
            </a:solidFill>
            <a:miter lim="800000"/>
            <a:headEnd/>
            <a:tailEnd/>
          </a:ln>
        </p:spPr>
      </p:sp>
      <p:sp>
        <p:nvSpPr>
          <p:cNvPr id="177156" name="Rectangle 3"/>
          <p:cNvSpPr>
            <a:spLocks noGrp="1" noChangeArrowheads="1"/>
          </p:cNvSpPr>
          <p:nvPr>
            <p:ph type="body" idx="1"/>
          </p:nvPr>
        </p:nvSpPr>
        <p:spPr bwMode="auto">
          <a:xfrm>
            <a:off x="685800" y="4414838"/>
            <a:ext cx="5486400" cy="4184650"/>
          </a:xfrm>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31077"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en-US" dirty="0"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B39B46D-A221-4BA3-98A4-149EC5F10243}" type="slidenum">
              <a:rPr lang="en-US" smtClean="0"/>
              <a:pPr fontAlgn="base">
                <a:spcBef>
                  <a:spcPct val="0"/>
                </a:spcBef>
                <a:spcAft>
                  <a:spcPct val="0"/>
                </a:spcAft>
                <a:defRPr/>
              </a:pPr>
              <a:t>58</a:t>
            </a:fld>
            <a:endParaRPr lang="en-US" smtClean="0"/>
          </a:p>
        </p:txBody>
      </p:sp>
      <p:sp>
        <p:nvSpPr>
          <p:cNvPr id="178179" name="Rectangle 2"/>
          <p:cNvSpPr>
            <a:spLocks noGrp="1" noRot="1" noChangeAspect="1" noChangeArrowheads="1" noTextEdit="1"/>
          </p:cNvSpPr>
          <p:nvPr>
            <p:ph type="sldImg"/>
          </p:nvPr>
        </p:nvSpPr>
        <p:spPr bwMode="auto">
          <a:xfrm>
            <a:off x="1116013" y="696913"/>
            <a:ext cx="4646612" cy="3486150"/>
          </a:xfrm>
          <a:noFill/>
          <a:ln>
            <a:solidFill>
              <a:srgbClr val="000000"/>
            </a:solidFill>
            <a:miter lim="800000"/>
            <a:headEnd/>
            <a:tailEnd/>
          </a:ln>
        </p:spPr>
      </p:sp>
      <p:sp>
        <p:nvSpPr>
          <p:cNvPr id="178180" name="Rectangle 3"/>
          <p:cNvSpPr>
            <a:spLocks noGrp="1" noChangeArrowheads="1"/>
          </p:cNvSpPr>
          <p:nvPr>
            <p:ph type="body" idx="1"/>
          </p:nvPr>
        </p:nvSpPr>
        <p:spPr bwMode="auto">
          <a:xfrm>
            <a:off x="685800" y="4414838"/>
            <a:ext cx="5486400" cy="4184650"/>
          </a:xfrm>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32101"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en-US" dirty="0"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Slide Image Placeholder 1"/>
          <p:cNvSpPr>
            <a:spLocks noGrp="1" noRot="1" noChangeAspect="1" noTextEdit="1"/>
          </p:cNvSpPr>
          <p:nvPr>
            <p:ph type="sldImg"/>
          </p:nvPr>
        </p:nvSpPr>
        <p:spPr bwMode="auto">
          <a:noFill/>
          <a:ln>
            <a:solidFill>
              <a:srgbClr val="000000"/>
            </a:solidFill>
            <a:miter lim="800000"/>
            <a:headEnd/>
            <a:tailEnd/>
          </a:ln>
        </p:spPr>
      </p:sp>
      <p:sp>
        <p:nvSpPr>
          <p:cNvPr id="1792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331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DC97749-E162-441A-91B5-4F340BDDDD05}" type="slidenum">
              <a:rPr lang="en-US" smtClean="0"/>
              <a:pPr fontAlgn="base">
                <a:spcBef>
                  <a:spcPct val="0"/>
                </a:spcBef>
                <a:spcAft>
                  <a:spcPct val="0"/>
                </a:spcAft>
                <a:defRPr/>
              </a:pPr>
              <a:t>59</a:t>
            </a:fld>
            <a:endParaRPr lang="en-US" smtClean="0"/>
          </a:p>
        </p:txBody>
      </p:sp>
      <p:sp>
        <p:nvSpPr>
          <p:cNvPr id="133125"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0287986-B811-44FA-A16C-622C48D9A54C}" type="slidenum">
              <a:rPr lang="en-US" smtClean="0"/>
              <a:pPr>
                <a:defRPr/>
              </a:pPr>
              <a:t>14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0287986-B811-44FA-A16C-622C48D9A54C}" type="slidenum">
              <a:rPr lang="en-US" smtClean="0"/>
              <a:pPr>
                <a:defRPr/>
              </a:pPr>
              <a:t>16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bwMode="auto">
          <a:noFill/>
          <a:ln>
            <a:solidFill>
              <a:srgbClr val="000000"/>
            </a:solidFill>
            <a:miter lim="800000"/>
            <a:headEnd/>
            <a:tailEnd/>
          </a:ln>
        </p:spPr>
      </p:sp>
      <p:sp>
        <p:nvSpPr>
          <p:cNvPr id="1269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Terms </a:t>
            </a:r>
            <a:r>
              <a:rPr lang="en-US" smtClean="0"/>
              <a:t>and Conditions </a:t>
            </a:r>
          </a:p>
        </p:txBody>
      </p:sp>
      <p:sp>
        <p:nvSpPr>
          <p:cNvPr id="788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05089747-FEEA-438A-B4C6-DE3B1FF62FE0}" type="slidenum">
              <a:rPr lang="en-US" smtClean="0">
                <a:solidFill>
                  <a:prstClr val="black"/>
                </a:solidFill>
              </a:rPr>
              <a:pPr>
                <a:defRPr/>
              </a:pPr>
              <a:t>22</a:t>
            </a:fld>
            <a:endParaRPr lang="en-US" smtClean="0">
              <a:solidFill>
                <a:prstClr val="black"/>
              </a:solidFill>
            </a:endParaRPr>
          </a:p>
        </p:txBody>
      </p:sp>
      <p:sp>
        <p:nvSpPr>
          <p:cNvPr id="78853"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endParaRPr lang="en-US" dirty="0" smtClean="0">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64B7026-A118-4718-BF16-37F3B7A637B1}" type="slidenum">
              <a:rPr lang="en-US" smtClean="0"/>
              <a:pPr fontAlgn="base">
                <a:spcBef>
                  <a:spcPct val="0"/>
                </a:spcBef>
                <a:spcAft>
                  <a:spcPct val="0"/>
                </a:spcAft>
                <a:defRPr/>
              </a:pPr>
              <a:t>23</a:t>
            </a:fld>
            <a:endParaRPr lang="en-US" smtClean="0"/>
          </a:p>
        </p:txBody>
      </p:sp>
      <p:sp>
        <p:nvSpPr>
          <p:cNvPr id="14848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4848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2405"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7500" lnSpcReduction="20000"/>
          </a:bodyPr>
          <a:lstStyle/>
          <a:p>
            <a:endParaRPr lang="en-US" dirty="0"/>
          </a:p>
        </p:txBody>
      </p:sp>
      <p:sp>
        <p:nvSpPr>
          <p:cNvPr id="4" name="Slide Number Placeholder 3"/>
          <p:cNvSpPr>
            <a:spLocks noGrp="1"/>
          </p:cNvSpPr>
          <p:nvPr>
            <p:ph type="sldNum" sz="quarter" idx="10"/>
          </p:nvPr>
        </p:nvSpPr>
        <p:spPr/>
        <p:txBody>
          <a:bodyPr/>
          <a:lstStyle/>
          <a:p>
            <a:pPr>
              <a:defRPr/>
            </a:pPr>
            <a:fld id="{C0287986-B811-44FA-A16C-622C48D9A54C}" type="slidenum">
              <a:rPr lang="en-US" smtClean="0"/>
              <a:pPr>
                <a:defRPr/>
              </a:pPr>
              <a:t>25</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bwMode="auto">
          <a:noFill/>
          <a:ln>
            <a:solidFill>
              <a:srgbClr val="000000"/>
            </a:solidFill>
            <a:miter lim="800000"/>
            <a:headEnd/>
            <a:tailEnd/>
          </a:ln>
        </p:spPr>
      </p:sp>
      <p:sp>
        <p:nvSpPr>
          <p:cNvPr id="133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solidFill>
                <a:srgbClr val="FF0000"/>
              </a:solidFill>
              <a:latin typeface="Arial" charset="0"/>
              <a:cs typeface="Times New Roman" pitchFamily="18" charset="0"/>
            </a:endParaRPr>
          </a:p>
        </p:txBody>
      </p:sp>
      <p:sp>
        <p:nvSpPr>
          <p:cNvPr id="8499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13B38E16-C163-4A31-A3BD-355AB0A9D0C1}" type="slidenum">
              <a:rPr lang="en-US" smtClean="0">
                <a:solidFill>
                  <a:srgbClr val="000000"/>
                </a:solidFill>
              </a:rPr>
              <a:pPr>
                <a:defRPr/>
              </a:pPr>
              <a:t>26</a:t>
            </a:fld>
            <a:endParaRPr lang="en-US" smtClean="0">
              <a:solidFill>
                <a:srgbClr val="000000"/>
              </a:solidFill>
            </a:endParaRPr>
          </a:p>
        </p:txBody>
      </p:sp>
      <p:sp>
        <p:nvSpPr>
          <p:cNvPr id="84997"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endParaRPr lang="en-US" dirty="0" smtClean="0">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Master" Target="../slideMasters/slideMaster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jpe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Master" Target="../slideMasters/slideMaster4.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jpeg"/></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Rectangle 3"/>
          <p:cNvSpPr/>
          <p:nvPr/>
        </p:nvSpPr>
        <p:spPr>
          <a:xfrm>
            <a:off x="0" y="2544763"/>
            <a:ext cx="9144000" cy="3255962"/>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4"/>
          <p:cNvSpPr/>
          <p:nvPr userDrawn="1"/>
        </p:nvSpPr>
        <p:spPr>
          <a:xfrm>
            <a:off x="0" y="2667000"/>
            <a:ext cx="9144000" cy="2740025"/>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p:nvSpPr>
        <p:spPr>
          <a:xfrm>
            <a:off x="0" y="5478463"/>
            <a:ext cx="9144000" cy="236537"/>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TextBox 6"/>
          <p:cNvSpPr txBox="1"/>
          <p:nvPr/>
        </p:nvSpPr>
        <p:spPr>
          <a:xfrm>
            <a:off x="4819650" y="4260850"/>
            <a:ext cx="1219200" cy="585788"/>
          </a:xfrm>
          <a:prstGeom prst="rect">
            <a:avLst/>
          </a:prstGeom>
          <a:noFill/>
        </p:spPr>
        <p:txBody>
          <a:bodyPr>
            <a:spAutoFit/>
          </a:bodyPr>
          <a:lstStyle/>
          <a:p>
            <a:pPr fontAlgn="auto">
              <a:spcBef>
                <a:spcPts val="0"/>
              </a:spcBef>
              <a:spcAft>
                <a:spcPts val="0"/>
              </a:spcAft>
              <a:defRPr/>
            </a:pPr>
            <a:r>
              <a:rPr lang="en-US" sz="3200" spc="150" dirty="0">
                <a:solidFill>
                  <a:srgbClr val="FFFFFF"/>
                </a:solidFill>
                <a:latin typeface="+mn-lt"/>
                <a:sym typeface="Wingdings"/>
              </a:rPr>
              <a:t></a:t>
            </a:r>
            <a:endParaRPr lang="en-US" sz="3200" spc="150" dirty="0">
              <a:solidFill>
                <a:srgbClr val="FFFFFF"/>
              </a:solidFill>
              <a:latin typeface="+mn-lt"/>
            </a:endParaRPr>
          </a:p>
        </p:txBody>
      </p:sp>
      <p:sp>
        <p:nvSpPr>
          <p:cNvPr id="8" name="TextBox 7"/>
          <p:cNvSpPr txBox="1"/>
          <p:nvPr/>
        </p:nvSpPr>
        <p:spPr>
          <a:xfrm>
            <a:off x="3148013" y="4260850"/>
            <a:ext cx="1219200" cy="585788"/>
          </a:xfrm>
          <a:prstGeom prst="rect">
            <a:avLst/>
          </a:prstGeom>
          <a:noFill/>
        </p:spPr>
        <p:txBody>
          <a:bodyPr>
            <a:spAutoFit/>
          </a:bodyPr>
          <a:lstStyle/>
          <a:p>
            <a:pPr algn="r" fontAlgn="auto">
              <a:spcBef>
                <a:spcPts val="0"/>
              </a:spcBef>
              <a:spcAft>
                <a:spcPts val="0"/>
              </a:spcAft>
              <a:defRPr/>
            </a:pPr>
            <a:r>
              <a:rPr lang="en-US" sz="3200" spc="150" dirty="0">
                <a:solidFill>
                  <a:srgbClr val="FFFFFF"/>
                </a:solidFill>
                <a:latin typeface="+mn-lt"/>
                <a:sym typeface="Wingdings"/>
              </a:rPr>
              <a:t></a:t>
            </a:r>
            <a:endParaRPr lang="en-US" sz="3200" spc="150" dirty="0">
              <a:solidFill>
                <a:srgbClr val="FFFFFF"/>
              </a:solidFill>
              <a:latin typeface="+mn-lt"/>
            </a:endParaRPr>
          </a:p>
        </p:txBody>
      </p:sp>
      <p:sp>
        <p:nvSpPr>
          <p:cNvPr id="9" name="TextBox 8"/>
          <p:cNvSpPr txBox="1"/>
          <p:nvPr userDrawn="1"/>
        </p:nvSpPr>
        <p:spPr>
          <a:xfrm>
            <a:off x="0" y="2849563"/>
            <a:ext cx="9144000" cy="1570037"/>
          </a:xfrm>
          <a:prstGeom prst="rect">
            <a:avLst/>
          </a:prstGeom>
          <a:noFill/>
        </p:spPr>
        <p:txBody>
          <a:bodyPr>
            <a:spAutoFit/>
          </a:bodyPr>
          <a:lstStyle/>
          <a:p>
            <a:pPr algn="ctr" fontAlgn="auto">
              <a:spcBef>
                <a:spcPts val="0"/>
              </a:spcBef>
              <a:spcAft>
                <a:spcPts val="0"/>
              </a:spcAft>
              <a:defRPr/>
            </a:pPr>
            <a:r>
              <a:rPr lang="en-US" sz="2400" b="1" dirty="0">
                <a:solidFill>
                  <a:schemeClr val="bg1"/>
                </a:solidFill>
                <a:effectLst>
                  <a:outerShdw blurRad="38100" dist="38100" dir="2700000" algn="tl">
                    <a:srgbClr val="000000">
                      <a:alpha val="43137"/>
                    </a:srgbClr>
                  </a:outerShdw>
                </a:effectLst>
                <a:latin typeface="+mn-lt"/>
              </a:rPr>
              <a:t>Presented By:</a:t>
            </a:r>
          </a:p>
          <a:p>
            <a:pPr algn="ctr" fontAlgn="auto">
              <a:spcBef>
                <a:spcPts val="0"/>
              </a:spcBef>
              <a:spcAft>
                <a:spcPts val="0"/>
              </a:spcAft>
              <a:defRPr/>
            </a:pPr>
            <a:r>
              <a:rPr lang="en-US" dirty="0">
                <a:solidFill>
                  <a:schemeClr val="bg1"/>
                </a:solidFill>
                <a:effectLst>
                  <a:outerShdw blurRad="38100" dist="38100" dir="2700000" algn="tl">
                    <a:srgbClr val="000000">
                      <a:alpha val="43137"/>
                    </a:srgbClr>
                  </a:outerShdw>
                </a:effectLst>
                <a:latin typeface="+mn-lt"/>
              </a:rPr>
              <a:t>Name</a:t>
            </a:r>
          </a:p>
          <a:p>
            <a:pPr algn="ctr" fontAlgn="auto">
              <a:spcBef>
                <a:spcPts val="0"/>
              </a:spcBef>
              <a:spcAft>
                <a:spcPts val="0"/>
              </a:spcAft>
              <a:defRPr/>
            </a:pPr>
            <a:r>
              <a:rPr lang="en-US" dirty="0">
                <a:solidFill>
                  <a:schemeClr val="bg1"/>
                </a:solidFill>
                <a:effectLst>
                  <a:outerShdw blurRad="38100" dist="38100" dir="2700000" algn="tl">
                    <a:srgbClr val="000000">
                      <a:alpha val="43137"/>
                    </a:srgbClr>
                  </a:outerShdw>
                </a:effectLst>
                <a:latin typeface="+mn-lt"/>
              </a:rPr>
              <a:t>Title</a:t>
            </a:r>
          </a:p>
          <a:p>
            <a:pPr algn="ctr" fontAlgn="auto">
              <a:spcBef>
                <a:spcPts val="0"/>
              </a:spcBef>
              <a:spcAft>
                <a:spcPts val="0"/>
              </a:spcAft>
              <a:defRPr/>
            </a:pPr>
            <a:r>
              <a:rPr lang="en-US" dirty="0">
                <a:solidFill>
                  <a:schemeClr val="bg1"/>
                </a:solidFill>
                <a:effectLst>
                  <a:outerShdw blurRad="38100" dist="38100" dir="2700000" algn="tl">
                    <a:srgbClr val="000000">
                      <a:alpha val="43137"/>
                    </a:srgbClr>
                  </a:outerShdw>
                </a:effectLst>
                <a:latin typeface="+mn-lt"/>
              </a:rPr>
              <a:t>Office</a:t>
            </a:r>
          </a:p>
          <a:p>
            <a:pPr fontAlgn="auto">
              <a:spcBef>
                <a:spcPts val="0"/>
              </a:spcBef>
              <a:spcAft>
                <a:spcPts val="0"/>
              </a:spcAft>
              <a:defRPr/>
            </a:pPr>
            <a:endParaRPr lang="en-US" dirty="0">
              <a:latin typeface="+mn-lt"/>
            </a:endParaRPr>
          </a:p>
        </p:txBody>
      </p:sp>
      <p:pic>
        <p:nvPicPr>
          <p:cNvPr id="10" name="Picture 15" descr="Logos spaced.png"/>
          <p:cNvPicPr>
            <a:picLocks noChangeAspect="1"/>
          </p:cNvPicPr>
          <p:nvPr userDrawn="1"/>
        </p:nvPicPr>
        <p:blipFill>
          <a:blip r:embed="rId2" cstate="print"/>
          <a:srcRect/>
          <a:stretch>
            <a:fillRect/>
          </a:stretch>
        </p:blipFill>
        <p:spPr bwMode="auto">
          <a:xfrm>
            <a:off x="2468563" y="5943600"/>
            <a:ext cx="4084637" cy="742950"/>
          </a:xfrm>
          <a:prstGeom prst="rect">
            <a:avLst/>
          </a:prstGeom>
          <a:noFill/>
          <a:ln w="9525">
            <a:noFill/>
            <a:miter lim="800000"/>
            <a:headEnd/>
            <a:tailEnd/>
          </a:ln>
        </p:spPr>
      </p:pic>
      <p:sp>
        <p:nvSpPr>
          <p:cNvPr id="11" name="TextBox 10"/>
          <p:cNvSpPr txBox="1"/>
          <p:nvPr userDrawn="1"/>
        </p:nvSpPr>
        <p:spPr>
          <a:xfrm>
            <a:off x="0" y="609600"/>
            <a:ext cx="9144000" cy="1570038"/>
          </a:xfrm>
          <a:prstGeom prst="rect">
            <a:avLst/>
          </a:prstGeom>
          <a:noFill/>
        </p:spPr>
        <p:txBody>
          <a:bodyPr>
            <a:spAutoFit/>
          </a:bodyPr>
          <a:lstStyle/>
          <a:p>
            <a:pPr algn="ctr" fontAlgn="auto">
              <a:spcBef>
                <a:spcPts val="0"/>
              </a:spcBef>
              <a:spcAft>
                <a:spcPts val="0"/>
              </a:spcAft>
              <a:defRPr/>
            </a:pPr>
            <a:r>
              <a:rPr lang="en-US" sz="4800" dirty="0">
                <a:solidFill>
                  <a:srgbClr val="00B050"/>
                </a:solidFill>
                <a:effectLst>
                  <a:outerShdw blurRad="50800" dist="38100" dir="2700000" algn="tl">
                    <a:srgbClr val="000000">
                      <a:alpha val="43137"/>
                    </a:srgbClr>
                  </a:outerShdw>
                </a:effectLst>
                <a:latin typeface="Arial Black" pitchFamily="34" charset="0"/>
              </a:rPr>
              <a:t>Presentation </a:t>
            </a:r>
          </a:p>
          <a:p>
            <a:pPr algn="ctr" fontAlgn="auto">
              <a:spcBef>
                <a:spcPts val="0"/>
              </a:spcBef>
              <a:spcAft>
                <a:spcPts val="0"/>
              </a:spcAft>
              <a:defRPr/>
            </a:pPr>
            <a:r>
              <a:rPr lang="en-US" sz="4800" dirty="0">
                <a:solidFill>
                  <a:srgbClr val="00B050"/>
                </a:solidFill>
                <a:effectLst>
                  <a:outerShdw blurRad="50800" dist="38100" dir="2700000" algn="tl">
                    <a:srgbClr val="000000">
                      <a:alpha val="43137"/>
                    </a:srgbClr>
                  </a:outerShdw>
                </a:effectLst>
                <a:latin typeface="Arial Black" pitchFamily="34" charset="0"/>
              </a:rPr>
              <a:t>Title</a:t>
            </a:r>
          </a:p>
        </p:txBody>
      </p:sp>
      <p:sp>
        <p:nvSpPr>
          <p:cNvPr id="3" name="Text Placeholder 2"/>
          <p:cNvSpPr>
            <a:spLocks noGrp="1"/>
          </p:cNvSpPr>
          <p:nvPr>
            <p:ph type="body" idx="1"/>
          </p:nvPr>
        </p:nvSpPr>
        <p:spPr>
          <a:xfrm>
            <a:off x="571499" y="4800600"/>
            <a:ext cx="8001000" cy="54864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066800"/>
          </a:xfrm>
        </p:spPr>
        <p:txBody>
          <a:bodyPr/>
          <a:lstStyle>
            <a:lvl1pPr>
              <a:defRPr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228600" y="1371600"/>
            <a:ext cx="8686800" cy="4495800"/>
          </a:xfrm>
        </p:spPr>
        <p:txBody>
          <a:bodyPr/>
          <a:lstStyle>
            <a:lvl1pPr>
              <a:defRPr baseline="0">
                <a:solidFill>
                  <a:schemeClr val="tx2"/>
                </a:solidFill>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Rectangle 3"/>
          <p:cNvSpPr/>
          <p:nvPr/>
        </p:nvSpPr>
        <p:spPr>
          <a:xfrm>
            <a:off x="0" y="2544763"/>
            <a:ext cx="9144000" cy="3255962"/>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5" name="Rectangle 4"/>
          <p:cNvSpPr/>
          <p:nvPr userDrawn="1"/>
        </p:nvSpPr>
        <p:spPr>
          <a:xfrm>
            <a:off x="0" y="2667000"/>
            <a:ext cx="9144000" cy="2740025"/>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6" name="Rectangle 5"/>
          <p:cNvSpPr/>
          <p:nvPr/>
        </p:nvSpPr>
        <p:spPr>
          <a:xfrm>
            <a:off x="0" y="5478463"/>
            <a:ext cx="9144000" cy="236537"/>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7" name="TextBox 6"/>
          <p:cNvSpPr txBox="1"/>
          <p:nvPr/>
        </p:nvSpPr>
        <p:spPr>
          <a:xfrm>
            <a:off x="4819650" y="4260850"/>
            <a:ext cx="1219200" cy="585788"/>
          </a:xfrm>
          <a:prstGeom prst="rect">
            <a:avLst/>
          </a:prstGeom>
          <a:noFill/>
        </p:spPr>
        <p:txBody>
          <a:bodyPr>
            <a:spAutoFit/>
          </a:bodyPr>
          <a:lstStyle/>
          <a:p>
            <a:pPr fontAlgn="auto">
              <a:spcBef>
                <a:spcPts val="0"/>
              </a:spcBef>
              <a:spcAft>
                <a:spcPts val="0"/>
              </a:spcAft>
              <a:defRPr/>
            </a:pPr>
            <a:r>
              <a:rPr lang="en-US" sz="3200" spc="150" dirty="0">
                <a:solidFill>
                  <a:srgbClr val="FFFFFF"/>
                </a:solidFill>
                <a:latin typeface="Franklin Gothic Book"/>
                <a:sym typeface="Wingdings"/>
              </a:rPr>
              <a:t></a:t>
            </a:r>
            <a:endParaRPr lang="en-US" sz="3200" spc="150" dirty="0">
              <a:solidFill>
                <a:srgbClr val="FFFFFF"/>
              </a:solidFill>
              <a:latin typeface="Franklin Gothic Book"/>
            </a:endParaRPr>
          </a:p>
        </p:txBody>
      </p:sp>
      <p:sp>
        <p:nvSpPr>
          <p:cNvPr id="8" name="TextBox 7"/>
          <p:cNvSpPr txBox="1"/>
          <p:nvPr/>
        </p:nvSpPr>
        <p:spPr>
          <a:xfrm>
            <a:off x="3148013" y="4260850"/>
            <a:ext cx="1219200" cy="585788"/>
          </a:xfrm>
          <a:prstGeom prst="rect">
            <a:avLst/>
          </a:prstGeom>
          <a:noFill/>
        </p:spPr>
        <p:txBody>
          <a:bodyPr>
            <a:spAutoFit/>
          </a:bodyPr>
          <a:lstStyle/>
          <a:p>
            <a:pPr algn="r" fontAlgn="auto">
              <a:spcBef>
                <a:spcPts val="0"/>
              </a:spcBef>
              <a:spcAft>
                <a:spcPts val="0"/>
              </a:spcAft>
              <a:defRPr/>
            </a:pPr>
            <a:r>
              <a:rPr lang="en-US" sz="3200" spc="150" dirty="0">
                <a:solidFill>
                  <a:srgbClr val="FFFFFF"/>
                </a:solidFill>
                <a:latin typeface="Franklin Gothic Book"/>
                <a:sym typeface="Wingdings"/>
              </a:rPr>
              <a:t></a:t>
            </a:r>
            <a:endParaRPr lang="en-US" sz="3200" spc="150" dirty="0">
              <a:solidFill>
                <a:srgbClr val="FFFFFF"/>
              </a:solidFill>
              <a:latin typeface="Franklin Gothic Book"/>
            </a:endParaRPr>
          </a:p>
        </p:txBody>
      </p:sp>
      <p:sp>
        <p:nvSpPr>
          <p:cNvPr id="9" name="TextBox 8"/>
          <p:cNvSpPr txBox="1"/>
          <p:nvPr userDrawn="1"/>
        </p:nvSpPr>
        <p:spPr>
          <a:xfrm>
            <a:off x="0" y="2849563"/>
            <a:ext cx="9144000" cy="1570037"/>
          </a:xfrm>
          <a:prstGeom prst="rect">
            <a:avLst/>
          </a:prstGeom>
          <a:noFill/>
        </p:spPr>
        <p:txBody>
          <a:bodyPr>
            <a:spAutoFit/>
          </a:bodyPr>
          <a:lstStyle/>
          <a:p>
            <a:pPr algn="ctr" fontAlgn="auto">
              <a:spcBef>
                <a:spcPts val="0"/>
              </a:spcBef>
              <a:spcAft>
                <a:spcPts val="0"/>
              </a:spcAft>
              <a:defRPr/>
            </a:pPr>
            <a:r>
              <a:rPr lang="en-US" sz="2400" b="1" dirty="0">
                <a:solidFill>
                  <a:prstClr val="white"/>
                </a:solidFill>
                <a:effectLst>
                  <a:outerShdw blurRad="38100" dist="38100" dir="2700000" algn="tl">
                    <a:srgbClr val="000000">
                      <a:alpha val="43137"/>
                    </a:srgbClr>
                  </a:outerShdw>
                </a:effectLst>
                <a:latin typeface="Franklin Gothic Book"/>
              </a:rPr>
              <a:t>Presented By:</a:t>
            </a:r>
          </a:p>
          <a:p>
            <a:pPr algn="ctr" fontAlgn="auto">
              <a:spcBef>
                <a:spcPts val="0"/>
              </a:spcBef>
              <a:spcAft>
                <a:spcPts val="0"/>
              </a:spcAft>
              <a:defRPr/>
            </a:pPr>
            <a:r>
              <a:rPr lang="en-US" dirty="0">
                <a:solidFill>
                  <a:prstClr val="white"/>
                </a:solidFill>
                <a:effectLst>
                  <a:outerShdw blurRad="38100" dist="38100" dir="2700000" algn="tl">
                    <a:srgbClr val="000000">
                      <a:alpha val="43137"/>
                    </a:srgbClr>
                  </a:outerShdw>
                </a:effectLst>
                <a:latin typeface="Franklin Gothic Book"/>
              </a:rPr>
              <a:t>Name</a:t>
            </a:r>
          </a:p>
          <a:p>
            <a:pPr algn="ctr" fontAlgn="auto">
              <a:spcBef>
                <a:spcPts val="0"/>
              </a:spcBef>
              <a:spcAft>
                <a:spcPts val="0"/>
              </a:spcAft>
              <a:defRPr/>
            </a:pPr>
            <a:r>
              <a:rPr lang="en-US" dirty="0">
                <a:solidFill>
                  <a:prstClr val="white"/>
                </a:solidFill>
                <a:effectLst>
                  <a:outerShdw blurRad="38100" dist="38100" dir="2700000" algn="tl">
                    <a:srgbClr val="000000">
                      <a:alpha val="43137"/>
                    </a:srgbClr>
                  </a:outerShdw>
                </a:effectLst>
                <a:latin typeface="Franklin Gothic Book"/>
              </a:rPr>
              <a:t>Title</a:t>
            </a:r>
          </a:p>
          <a:p>
            <a:pPr algn="ctr" fontAlgn="auto">
              <a:spcBef>
                <a:spcPts val="0"/>
              </a:spcBef>
              <a:spcAft>
                <a:spcPts val="0"/>
              </a:spcAft>
              <a:defRPr/>
            </a:pPr>
            <a:r>
              <a:rPr lang="en-US" dirty="0">
                <a:solidFill>
                  <a:prstClr val="white"/>
                </a:solidFill>
                <a:effectLst>
                  <a:outerShdw blurRad="38100" dist="38100" dir="2700000" algn="tl">
                    <a:srgbClr val="000000">
                      <a:alpha val="43137"/>
                    </a:srgbClr>
                  </a:outerShdw>
                </a:effectLst>
                <a:latin typeface="Franklin Gothic Book"/>
              </a:rPr>
              <a:t>Office</a:t>
            </a:r>
          </a:p>
          <a:p>
            <a:pPr fontAlgn="auto">
              <a:spcBef>
                <a:spcPts val="0"/>
              </a:spcBef>
              <a:spcAft>
                <a:spcPts val="0"/>
              </a:spcAft>
              <a:defRPr/>
            </a:pPr>
            <a:endParaRPr lang="en-US" dirty="0">
              <a:solidFill>
                <a:prstClr val="black"/>
              </a:solidFill>
              <a:latin typeface="Franklin Gothic Book"/>
            </a:endParaRPr>
          </a:p>
        </p:txBody>
      </p:sp>
      <p:pic>
        <p:nvPicPr>
          <p:cNvPr id="10" name="Picture 15" descr="Logos spaced.png"/>
          <p:cNvPicPr>
            <a:picLocks noChangeAspect="1"/>
          </p:cNvPicPr>
          <p:nvPr userDrawn="1"/>
        </p:nvPicPr>
        <p:blipFill>
          <a:blip r:embed="rId2" cstate="print"/>
          <a:srcRect/>
          <a:stretch>
            <a:fillRect/>
          </a:stretch>
        </p:blipFill>
        <p:spPr bwMode="auto">
          <a:xfrm>
            <a:off x="2468563" y="5943600"/>
            <a:ext cx="4084637" cy="742950"/>
          </a:xfrm>
          <a:prstGeom prst="rect">
            <a:avLst/>
          </a:prstGeom>
          <a:noFill/>
          <a:ln w="9525">
            <a:noFill/>
            <a:miter lim="800000"/>
            <a:headEnd/>
            <a:tailEnd/>
          </a:ln>
        </p:spPr>
      </p:pic>
      <p:sp>
        <p:nvSpPr>
          <p:cNvPr id="11" name="TextBox 10"/>
          <p:cNvSpPr txBox="1"/>
          <p:nvPr userDrawn="1"/>
        </p:nvSpPr>
        <p:spPr>
          <a:xfrm>
            <a:off x="0" y="609600"/>
            <a:ext cx="9144000" cy="1570038"/>
          </a:xfrm>
          <a:prstGeom prst="rect">
            <a:avLst/>
          </a:prstGeom>
          <a:noFill/>
        </p:spPr>
        <p:txBody>
          <a:bodyPr>
            <a:spAutoFit/>
          </a:bodyPr>
          <a:lstStyle/>
          <a:p>
            <a:pPr algn="ctr" fontAlgn="auto">
              <a:spcBef>
                <a:spcPts val="0"/>
              </a:spcBef>
              <a:spcAft>
                <a:spcPts val="0"/>
              </a:spcAft>
              <a:defRPr/>
            </a:pPr>
            <a:r>
              <a:rPr lang="en-US" sz="4800" dirty="0">
                <a:solidFill>
                  <a:srgbClr val="00B050"/>
                </a:solidFill>
                <a:effectLst>
                  <a:outerShdw blurRad="50800" dist="38100" dir="2700000" algn="tl">
                    <a:srgbClr val="000000">
                      <a:alpha val="43137"/>
                    </a:srgbClr>
                  </a:outerShdw>
                </a:effectLst>
                <a:latin typeface="Arial Black" pitchFamily="34" charset="0"/>
              </a:rPr>
              <a:t>Presentation </a:t>
            </a:r>
          </a:p>
          <a:p>
            <a:pPr algn="ctr" fontAlgn="auto">
              <a:spcBef>
                <a:spcPts val="0"/>
              </a:spcBef>
              <a:spcAft>
                <a:spcPts val="0"/>
              </a:spcAft>
              <a:defRPr/>
            </a:pPr>
            <a:r>
              <a:rPr lang="en-US" sz="4800" dirty="0">
                <a:solidFill>
                  <a:srgbClr val="00B050"/>
                </a:solidFill>
                <a:effectLst>
                  <a:outerShdw blurRad="50800" dist="38100" dir="2700000" algn="tl">
                    <a:srgbClr val="000000">
                      <a:alpha val="43137"/>
                    </a:srgbClr>
                  </a:outerShdw>
                </a:effectLst>
                <a:latin typeface="Arial Black" pitchFamily="34" charset="0"/>
              </a:rPr>
              <a:t>Title</a:t>
            </a:r>
          </a:p>
        </p:txBody>
      </p:sp>
      <p:sp>
        <p:nvSpPr>
          <p:cNvPr id="3" name="Text Placeholder 2"/>
          <p:cNvSpPr>
            <a:spLocks noGrp="1"/>
          </p:cNvSpPr>
          <p:nvPr>
            <p:ph type="body" idx="1"/>
          </p:nvPr>
        </p:nvSpPr>
        <p:spPr>
          <a:xfrm>
            <a:off x="571499" y="4800600"/>
            <a:ext cx="8001000" cy="54864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marL="342900" indent="-342900">
              <a:lnSpc>
                <a:spcPct val="90000"/>
              </a:lnSpc>
              <a:spcBef>
                <a:spcPts val="0"/>
              </a:spcBef>
              <a:spcAft>
                <a:spcPts val="800"/>
              </a:spcAft>
              <a:buSzPct val="100000"/>
              <a:buFont typeface="Arial" pitchFamily="34" charset="0"/>
              <a:buChar char="•"/>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fontAlgn="base">
              <a:spcBef>
                <a:spcPct val="0"/>
              </a:spcBef>
              <a:spcAft>
                <a:spcPct val="0"/>
              </a:spcAft>
              <a:defRPr>
                <a:latin typeface="Arial" charset="0"/>
              </a:defRPr>
            </a:lvl1pPr>
          </a:lstStyle>
          <a:p>
            <a:pPr>
              <a:defRPr/>
            </a:pPr>
            <a:endParaRPr lang="en-US"/>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Arial" charset="0"/>
              </a:defRPr>
            </a:lvl1pPr>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Arial" charset="0"/>
              </a:defRPr>
            </a:lvl1pPr>
          </a:lstStyle>
          <a:p>
            <a:pPr>
              <a:defRPr/>
            </a:pPr>
            <a:fld id="{93D6700C-4D42-483B-A8D2-CD03813C8BF7}"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fontAlgn="base">
              <a:spcBef>
                <a:spcPct val="0"/>
              </a:spcBef>
              <a:spcAft>
                <a:spcPct val="0"/>
              </a:spcAft>
              <a:defRPr>
                <a:latin typeface="Arial" charset="0"/>
              </a:defRPr>
            </a:lvl1pPr>
          </a:lstStyle>
          <a:p>
            <a:pPr>
              <a:defRPr/>
            </a:pPr>
            <a:endParaRPr lang="en-US"/>
          </a:p>
        </p:txBody>
      </p:sp>
      <p:sp>
        <p:nvSpPr>
          <p:cNvPr id="8" name="Footer Placeholder 7"/>
          <p:cNvSpPr>
            <a:spLocks noGrp="1"/>
          </p:cNvSpPr>
          <p:nvPr>
            <p:ph type="ftr" sz="quarter" idx="11"/>
          </p:nvPr>
        </p:nvSpPr>
        <p:spPr/>
        <p:txBody>
          <a:bodyPr/>
          <a:lstStyle>
            <a:lvl1pPr fontAlgn="base">
              <a:spcBef>
                <a:spcPct val="0"/>
              </a:spcBef>
              <a:spcAft>
                <a:spcPct val="0"/>
              </a:spcAft>
              <a:defRPr>
                <a:latin typeface="Arial" charset="0"/>
              </a:defRPr>
            </a:lvl1pPr>
          </a:lstStyle>
          <a:p>
            <a:pPr>
              <a:defRPr/>
            </a:pPr>
            <a:endParaRPr lang="en-US"/>
          </a:p>
        </p:txBody>
      </p:sp>
      <p:sp>
        <p:nvSpPr>
          <p:cNvPr id="9" name="Slide Number Placeholder 8"/>
          <p:cNvSpPr>
            <a:spLocks noGrp="1"/>
          </p:cNvSpPr>
          <p:nvPr>
            <p:ph type="sldNum" sz="quarter" idx="12"/>
          </p:nvPr>
        </p:nvSpPr>
        <p:spPr/>
        <p:txBody>
          <a:bodyPr/>
          <a:lstStyle>
            <a:lvl1pPr fontAlgn="base">
              <a:spcBef>
                <a:spcPct val="0"/>
              </a:spcBef>
              <a:spcAft>
                <a:spcPct val="0"/>
              </a:spcAft>
              <a:defRPr>
                <a:latin typeface="Arial" charset="0"/>
              </a:defRPr>
            </a:lvl1pPr>
          </a:lstStyle>
          <a:p>
            <a:pPr>
              <a:defRPr/>
            </a:pPr>
            <a:fld id="{D6B92B43-1388-455F-BCEE-0AFDD0E8A198}"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fontAlgn="base">
              <a:spcBef>
                <a:spcPct val="0"/>
              </a:spcBef>
              <a:spcAft>
                <a:spcPct val="0"/>
              </a:spcAft>
              <a:defRPr>
                <a:latin typeface="Arial" charset="0"/>
              </a:defRPr>
            </a:lvl1pPr>
          </a:lstStyle>
          <a:p>
            <a:pPr>
              <a:defRPr/>
            </a:pPr>
            <a:endParaRPr lang="en-US"/>
          </a:p>
        </p:txBody>
      </p:sp>
      <p:sp>
        <p:nvSpPr>
          <p:cNvPr id="4" name="Footer Placeholder 3"/>
          <p:cNvSpPr>
            <a:spLocks noGrp="1"/>
          </p:cNvSpPr>
          <p:nvPr>
            <p:ph type="ftr" sz="quarter" idx="11"/>
          </p:nvPr>
        </p:nvSpPr>
        <p:spPr/>
        <p:txBody>
          <a:bodyPr/>
          <a:lstStyle>
            <a:lvl1pPr fontAlgn="base">
              <a:spcBef>
                <a:spcPct val="0"/>
              </a:spcBef>
              <a:spcAft>
                <a:spcPct val="0"/>
              </a:spcAft>
              <a:defRPr>
                <a:latin typeface="Arial" charset="0"/>
              </a:defRPr>
            </a:lvl1pPr>
          </a:lstStyle>
          <a:p>
            <a:pPr>
              <a:defRPr/>
            </a:pPr>
            <a:endParaRPr lang="en-US"/>
          </a:p>
        </p:txBody>
      </p:sp>
      <p:sp>
        <p:nvSpPr>
          <p:cNvPr id="5" name="Slide Number Placeholder 4"/>
          <p:cNvSpPr>
            <a:spLocks noGrp="1"/>
          </p:cNvSpPr>
          <p:nvPr>
            <p:ph type="sldNum" sz="quarter" idx="12"/>
          </p:nvPr>
        </p:nvSpPr>
        <p:spPr/>
        <p:txBody>
          <a:bodyPr/>
          <a:lstStyle>
            <a:lvl1pPr fontAlgn="base">
              <a:spcBef>
                <a:spcPct val="0"/>
              </a:spcBef>
              <a:spcAft>
                <a:spcPct val="0"/>
              </a:spcAft>
              <a:defRPr>
                <a:latin typeface="Arial" charset="0"/>
              </a:defRPr>
            </a:lvl1pPr>
          </a:lstStyle>
          <a:p>
            <a:pPr>
              <a:defRPr/>
            </a:pPr>
            <a:fld id="{2F97CCFF-66BF-46D8-8644-59A22E23AF7C}" type="slidenum">
              <a:rPr lang="en-US"/>
              <a:pPr>
                <a:defRPr/>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fontAlgn="base">
              <a:spcBef>
                <a:spcPct val="0"/>
              </a:spcBef>
              <a:spcAft>
                <a:spcPct val="0"/>
              </a:spcAft>
              <a:defRPr>
                <a:latin typeface="Arial" charset="0"/>
              </a:defRPr>
            </a:lvl1pPr>
          </a:lstStyle>
          <a:p>
            <a:pPr>
              <a:defRPr/>
            </a:pPr>
            <a:endParaRPr lang="en-US"/>
          </a:p>
        </p:txBody>
      </p:sp>
      <p:sp>
        <p:nvSpPr>
          <p:cNvPr id="3" name="Footer Placeholder 2"/>
          <p:cNvSpPr>
            <a:spLocks noGrp="1"/>
          </p:cNvSpPr>
          <p:nvPr>
            <p:ph type="ftr" sz="quarter" idx="11"/>
          </p:nvPr>
        </p:nvSpPr>
        <p:spPr/>
        <p:txBody>
          <a:bodyPr/>
          <a:lstStyle>
            <a:lvl1pPr fontAlgn="base">
              <a:spcBef>
                <a:spcPct val="0"/>
              </a:spcBef>
              <a:spcAft>
                <a:spcPct val="0"/>
              </a:spcAft>
              <a:defRPr>
                <a:latin typeface="Arial" charset="0"/>
              </a:defRPr>
            </a:lvl1pPr>
          </a:lstStyle>
          <a:p>
            <a:pPr>
              <a:defRPr/>
            </a:pPr>
            <a:endParaRPr lang="en-US"/>
          </a:p>
        </p:txBody>
      </p:sp>
      <p:sp>
        <p:nvSpPr>
          <p:cNvPr id="4" name="Slide Number Placeholder 3"/>
          <p:cNvSpPr>
            <a:spLocks noGrp="1"/>
          </p:cNvSpPr>
          <p:nvPr>
            <p:ph type="sldNum" sz="quarter" idx="12"/>
          </p:nvPr>
        </p:nvSpPr>
        <p:spPr/>
        <p:txBody>
          <a:bodyPr/>
          <a:lstStyle>
            <a:lvl1pPr fontAlgn="base">
              <a:spcBef>
                <a:spcPct val="0"/>
              </a:spcBef>
              <a:spcAft>
                <a:spcPct val="0"/>
              </a:spcAft>
              <a:defRPr>
                <a:latin typeface="Arial" charset="0"/>
              </a:defRPr>
            </a:lvl1pPr>
          </a:lstStyle>
          <a:p>
            <a:pPr>
              <a:defRPr/>
            </a:pPr>
            <a:fld id="{18418B22-0D91-4ACE-8909-FA4C88CE5351}" type="slidenum">
              <a:rPr lang="en-US"/>
              <a:pPr>
                <a:defRPr/>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pic>
        <p:nvPicPr>
          <p:cNvPr id="4" name="Picture 13" descr="top_headers"/>
          <p:cNvPicPr>
            <a:picLocks noChangeAspect="1" noChangeArrowheads="1"/>
          </p:cNvPicPr>
          <p:nvPr/>
        </p:nvPicPr>
        <p:blipFill>
          <a:blip r:embed="rId2" cstate="print"/>
          <a:srcRect/>
          <a:stretch>
            <a:fillRect/>
          </a:stretch>
        </p:blipFill>
        <p:spPr bwMode="auto">
          <a:xfrm>
            <a:off x="292100" y="6400800"/>
            <a:ext cx="8547100" cy="371475"/>
          </a:xfrm>
          <a:prstGeom prst="rect">
            <a:avLst/>
          </a:prstGeom>
          <a:noFill/>
          <a:ln w="9525">
            <a:noFill/>
            <a:miter lim="800000"/>
            <a:headEnd/>
            <a:tailEnd/>
          </a:ln>
        </p:spPr>
      </p:pic>
      <p:pic>
        <p:nvPicPr>
          <p:cNvPr id="5" name="Picture 9" descr="top_headers"/>
          <p:cNvPicPr>
            <a:picLocks noChangeAspect="1" noChangeArrowheads="1"/>
          </p:cNvPicPr>
          <p:nvPr/>
        </p:nvPicPr>
        <p:blipFill>
          <a:blip r:embed="rId3" cstate="print"/>
          <a:srcRect/>
          <a:stretch>
            <a:fillRect/>
          </a:stretch>
        </p:blipFill>
        <p:spPr bwMode="auto">
          <a:xfrm>
            <a:off x="304800" y="127000"/>
            <a:ext cx="8559800" cy="752475"/>
          </a:xfrm>
          <a:prstGeom prst="rect">
            <a:avLst/>
          </a:prstGeom>
          <a:noFill/>
          <a:ln w="9525">
            <a:noFill/>
            <a:miter lim="800000"/>
            <a:headEnd/>
            <a:tailEnd/>
          </a:ln>
        </p:spPr>
      </p:pic>
      <p:pic>
        <p:nvPicPr>
          <p:cNvPr id="6" name="Picture 7" descr="home_img"/>
          <p:cNvPicPr>
            <a:picLocks noChangeAspect="1" noChangeArrowheads="1"/>
          </p:cNvPicPr>
          <p:nvPr/>
        </p:nvPicPr>
        <p:blipFill>
          <a:blip r:embed="rId4" cstate="print"/>
          <a:srcRect/>
          <a:stretch>
            <a:fillRect/>
          </a:stretch>
        </p:blipFill>
        <p:spPr bwMode="auto">
          <a:xfrm>
            <a:off x="2057400" y="914400"/>
            <a:ext cx="6697663" cy="1524000"/>
          </a:xfrm>
          <a:prstGeom prst="rect">
            <a:avLst/>
          </a:prstGeom>
          <a:noFill/>
          <a:ln w="9525">
            <a:noFill/>
            <a:miter lim="800000"/>
            <a:headEnd/>
            <a:tailEnd/>
          </a:ln>
        </p:spPr>
      </p:pic>
      <p:pic>
        <p:nvPicPr>
          <p:cNvPr id="7" name="Picture 8" descr="nih"/>
          <p:cNvPicPr>
            <a:picLocks noChangeAspect="1" noChangeArrowheads="1"/>
          </p:cNvPicPr>
          <p:nvPr/>
        </p:nvPicPr>
        <p:blipFill>
          <a:blip r:embed="rId5" cstate="print"/>
          <a:srcRect/>
          <a:stretch>
            <a:fillRect/>
          </a:stretch>
        </p:blipFill>
        <p:spPr bwMode="auto">
          <a:xfrm>
            <a:off x="3810000" y="419100"/>
            <a:ext cx="4876800" cy="176213"/>
          </a:xfrm>
          <a:prstGeom prst="rect">
            <a:avLst/>
          </a:prstGeom>
          <a:noFill/>
          <a:ln w="9525">
            <a:noFill/>
            <a:miter lim="800000"/>
            <a:headEnd/>
            <a:tailEnd/>
          </a:ln>
        </p:spPr>
      </p:pic>
      <p:pic>
        <p:nvPicPr>
          <p:cNvPr id="8" name="Picture 10" descr="oer"/>
          <p:cNvPicPr>
            <a:picLocks noChangeAspect="1" noChangeArrowheads="1"/>
          </p:cNvPicPr>
          <p:nvPr/>
        </p:nvPicPr>
        <p:blipFill>
          <a:blip r:embed="rId6" cstate="print"/>
          <a:srcRect/>
          <a:stretch>
            <a:fillRect/>
          </a:stretch>
        </p:blipFill>
        <p:spPr bwMode="auto">
          <a:xfrm>
            <a:off x="342900" y="114300"/>
            <a:ext cx="723900" cy="723900"/>
          </a:xfrm>
          <a:prstGeom prst="rect">
            <a:avLst/>
          </a:prstGeom>
          <a:noFill/>
          <a:ln w="9525">
            <a:noFill/>
            <a:miter lim="800000"/>
            <a:headEnd/>
            <a:tailEnd/>
          </a:ln>
        </p:spPr>
      </p:pic>
      <p:pic>
        <p:nvPicPr>
          <p:cNvPr id="9" name="Picture 11" descr="logo1"/>
          <p:cNvPicPr>
            <a:picLocks noChangeAspect="1" noChangeArrowheads="1"/>
          </p:cNvPicPr>
          <p:nvPr/>
        </p:nvPicPr>
        <p:blipFill>
          <a:blip r:embed="rId7" cstate="print"/>
          <a:srcRect/>
          <a:stretch>
            <a:fillRect/>
          </a:stretch>
        </p:blipFill>
        <p:spPr bwMode="auto">
          <a:xfrm>
            <a:off x="304800" y="6400800"/>
            <a:ext cx="368300" cy="371475"/>
          </a:xfrm>
          <a:prstGeom prst="rect">
            <a:avLst/>
          </a:prstGeom>
          <a:noFill/>
          <a:ln w="9525">
            <a:noFill/>
            <a:miter lim="800000"/>
            <a:headEnd/>
            <a:tailEnd/>
          </a:ln>
        </p:spPr>
      </p:pic>
      <p:pic>
        <p:nvPicPr>
          <p:cNvPr id="10" name="Picture 12" descr="logo2"/>
          <p:cNvPicPr>
            <a:picLocks noChangeAspect="1" noChangeArrowheads="1"/>
          </p:cNvPicPr>
          <p:nvPr/>
        </p:nvPicPr>
        <p:blipFill>
          <a:blip r:embed="rId8" cstate="print"/>
          <a:srcRect/>
          <a:stretch>
            <a:fillRect/>
          </a:stretch>
        </p:blipFill>
        <p:spPr bwMode="auto">
          <a:xfrm>
            <a:off x="762000" y="6400800"/>
            <a:ext cx="381000" cy="371475"/>
          </a:xfrm>
          <a:prstGeom prst="rect">
            <a:avLst/>
          </a:prstGeom>
          <a:noFill/>
          <a:ln w="9525">
            <a:noFill/>
            <a:miter lim="800000"/>
            <a:headEnd/>
            <a:tailEnd/>
          </a:ln>
        </p:spPr>
      </p:pic>
      <p:sp>
        <p:nvSpPr>
          <p:cNvPr id="11" name="Text Box 14"/>
          <p:cNvSpPr txBox="1">
            <a:spLocks noChangeArrowheads="1"/>
          </p:cNvSpPr>
          <p:nvPr/>
        </p:nvSpPr>
        <p:spPr bwMode="auto">
          <a:xfrm>
            <a:off x="7772400" y="6400800"/>
            <a:ext cx="990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mtClean="0">
                <a:solidFill>
                  <a:srgbClr val="FFFFFF"/>
                </a:solidFill>
                <a:latin typeface="Franklin Gothic Book" pitchFamily="34" charset="0"/>
              </a:rPr>
              <a:t>OPERA</a:t>
            </a:r>
          </a:p>
        </p:txBody>
      </p:sp>
      <p:sp>
        <p:nvSpPr>
          <p:cNvPr id="3074" name="Rectangle 2"/>
          <p:cNvSpPr>
            <a:spLocks noGrp="1" noChangeArrowheads="1"/>
          </p:cNvSpPr>
          <p:nvPr>
            <p:ph type="ctrTitle"/>
          </p:nvPr>
        </p:nvSpPr>
        <p:spPr>
          <a:xfrm>
            <a:off x="685800" y="2362200"/>
            <a:ext cx="7772400" cy="1470025"/>
          </a:xfrm>
        </p:spPr>
        <p:txBody>
          <a:bodyPr/>
          <a:lstStyle>
            <a:lvl1pPr>
              <a:defRPr>
                <a:solidFill>
                  <a:schemeClr val="accent2"/>
                </a:solidFill>
              </a:defRPr>
            </a:lvl1pPr>
          </a:lstStyle>
          <a:p>
            <a:r>
              <a:rPr lang="en-US"/>
              <a:t>Click to edit Master title style</a:t>
            </a:r>
            <a:br>
              <a:rPr lang="en-US"/>
            </a:br>
            <a:endParaRPr lang="en-US"/>
          </a:p>
        </p:txBody>
      </p:sp>
      <p:sp>
        <p:nvSpPr>
          <p:cNvPr id="3075" name="Rectangle 3"/>
          <p:cNvSpPr>
            <a:spLocks noGrp="1" noChangeArrowheads="1"/>
          </p:cNvSpPr>
          <p:nvPr>
            <p:ph type="subTitle" idx="1"/>
          </p:nvPr>
        </p:nvSpPr>
        <p:spPr>
          <a:xfrm>
            <a:off x="1371600" y="4343400"/>
            <a:ext cx="6400800" cy="1295400"/>
          </a:xfrm>
        </p:spPr>
        <p:txBody>
          <a:bodyPr/>
          <a:lstStyle>
            <a:lvl1pPr marL="0" indent="0" algn="ctr">
              <a:buFontTx/>
              <a:buNone/>
              <a:defRPr/>
            </a:lvl1pPr>
          </a:lstStyle>
          <a:p>
            <a:r>
              <a:rPr lang="en-US"/>
              <a:t>Click to edit Master subtitle style</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8153400" cy="1371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28600" y="1600200"/>
            <a:ext cx="4267200"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267200"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Rectangle 3"/>
          <p:cNvSpPr/>
          <p:nvPr/>
        </p:nvSpPr>
        <p:spPr>
          <a:xfrm>
            <a:off x="0" y="2544763"/>
            <a:ext cx="9144000" cy="3255962"/>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5" name="Rectangle 4"/>
          <p:cNvSpPr/>
          <p:nvPr userDrawn="1"/>
        </p:nvSpPr>
        <p:spPr>
          <a:xfrm>
            <a:off x="0" y="2667000"/>
            <a:ext cx="9144000" cy="2740025"/>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6" name="Rectangle 5"/>
          <p:cNvSpPr/>
          <p:nvPr/>
        </p:nvSpPr>
        <p:spPr>
          <a:xfrm>
            <a:off x="0" y="5478463"/>
            <a:ext cx="9144000" cy="236537"/>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7" name="TextBox 6"/>
          <p:cNvSpPr txBox="1"/>
          <p:nvPr/>
        </p:nvSpPr>
        <p:spPr>
          <a:xfrm>
            <a:off x="4819650" y="4260850"/>
            <a:ext cx="1219200" cy="585788"/>
          </a:xfrm>
          <a:prstGeom prst="rect">
            <a:avLst/>
          </a:prstGeom>
          <a:noFill/>
        </p:spPr>
        <p:txBody>
          <a:bodyPr>
            <a:spAutoFit/>
          </a:bodyPr>
          <a:lstStyle/>
          <a:p>
            <a:pPr fontAlgn="auto">
              <a:spcBef>
                <a:spcPts val="0"/>
              </a:spcBef>
              <a:spcAft>
                <a:spcPts val="0"/>
              </a:spcAft>
              <a:defRPr/>
            </a:pPr>
            <a:r>
              <a:rPr lang="en-US" sz="3200" spc="150" dirty="0">
                <a:solidFill>
                  <a:srgbClr val="FFFFFF"/>
                </a:solidFill>
                <a:latin typeface="Franklin Gothic Book"/>
                <a:sym typeface="Wingdings"/>
              </a:rPr>
              <a:t></a:t>
            </a:r>
            <a:endParaRPr lang="en-US" sz="3200" spc="150" dirty="0">
              <a:solidFill>
                <a:srgbClr val="FFFFFF"/>
              </a:solidFill>
              <a:latin typeface="Franklin Gothic Book"/>
            </a:endParaRPr>
          </a:p>
        </p:txBody>
      </p:sp>
      <p:sp>
        <p:nvSpPr>
          <p:cNvPr id="8" name="TextBox 7"/>
          <p:cNvSpPr txBox="1"/>
          <p:nvPr/>
        </p:nvSpPr>
        <p:spPr>
          <a:xfrm>
            <a:off x="3148013" y="4260850"/>
            <a:ext cx="1219200" cy="585788"/>
          </a:xfrm>
          <a:prstGeom prst="rect">
            <a:avLst/>
          </a:prstGeom>
          <a:noFill/>
        </p:spPr>
        <p:txBody>
          <a:bodyPr>
            <a:spAutoFit/>
          </a:bodyPr>
          <a:lstStyle/>
          <a:p>
            <a:pPr algn="r" fontAlgn="auto">
              <a:spcBef>
                <a:spcPts val="0"/>
              </a:spcBef>
              <a:spcAft>
                <a:spcPts val="0"/>
              </a:spcAft>
              <a:defRPr/>
            </a:pPr>
            <a:r>
              <a:rPr lang="en-US" sz="3200" spc="150" dirty="0">
                <a:solidFill>
                  <a:srgbClr val="FFFFFF"/>
                </a:solidFill>
                <a:latin typeface="Franklin Gothic Book"/>
                <a:sym typeface="Wingdings"/>
              </a:rPr>
              <a:t></a:t>
            </a:r>
            <a:endParaRPr lang="en-US" sz="3200" spc="150" dirty="0">
              <a:solidFill>
                <a:srgbClr val="FFFFFF"/>
              </a:solidFill>
              <a:latin typeface="Franklin Gothic Book"/>
            </a:endParaRPr>
          </a:p>
        </p:txBody>
      </p:sp>
      <p:sp>
        <p:nvSpPr>
          <p:cNvPr id="9" name="TextBox 8"/>
          <p:cNvSpPr txBox="1"/>
          <p:nvPr userDrawn="1"/>
        </p:nvSpPr>
        <p:spPr>
          <a:xfrm>
            <a:off x="0" y="2849563"/>
            <a:ext cx="9144000" cy="1570037"/>
          </a:xfrm>
          <a:prstGeom prst="rect">
            <a:avLst/>
          </a:prstGeom>
          <a:noFill/>
        </p:spPr>
        <p:txBody>
          <a:bodyPr>
            <a:spAutoFit/>
          </a:bodyPr>
          <a:lstStyle/>
          <a:p>
            <a:pPr algn="ctr" fontAlgn="auto">
              <a:spcBef>
                <a:spcPts val="0"/>
              </a:spcBef>
              <a:spcAft>
                <a:spcPts val="0"/>
              </a:spcAft>
              <a:defRPr/>
            </a:pPr>
            <a:r>
              <a:rPr lang="en-US" sz="2400" b="1" dirty="0">
                <a:solidFill>
                  <a:prstClr val="white"/>
                </a:solidFill>
                <a:effectLst>
                  <a:outerShdw blurRad="38100" dist="38100" dir="2700000" algn="tl">
                    <a:srgbClr val="000000">
                      <a:alpha val="43137"/>
                    </a:srgbClr>
                  </a:outerShdw>
                </a:effectLst>
                <a:latin typeface="Franklin Gothic Book"/>
              </a:rPr>
              <a:t>Presented By:</a:t>
            </a:r>
          </a:p>
          <a:p>
            <a:pPr algn="ctr" fontAlgn="auto">
              <a:spcBef>
                <a:spcPts val="0"/>
              </a:spcBef>
              <a:spcAft>
                <a:spcPts val="0"/>
              </a:spcAft>
              <a:defRPr/>
            </a:pPr>
            <a:r>
              <a:rPr lang="en-US" dirty="0">
                <a:solidFill>
                  <a:prstClr val="white"/>
                </a:solidFill>
                <a:effectLst>
                  <a:outerShdw blurRad="38100" dist="38100" dir="2700000" algn="tl">
                    <a:srgbClr val="000000">
                      <a:alpha val="43137"/>
                    </a:srgbClr>
                  </a:outerShdw>
                </a:effectLst>
                <a:latin typeface="Franklin Gothic Book"/>
              </a:rPr>
              <a:t>Name</a:t>
            </a:r>
          </a:p>
          <a:p>
            <a:pPr algn="ctr" fontAlgn="auto">
              <a:spcBef>
                <a:spcPts val="0"/>
              </a:spcBef>
              <a:spcAft>
                <a:spcPts val="0"/>
              </a:spcAft>
              <a:defRPr/>
            </a:pPr>
            <a:r>
              <a:rPr lang="en-US" dirty="0">
                <a:solidFill>
                  <a:prstClr val="white"/>
                </a:solidFill>
                <a:effectLst>
                  <a:outerShdw blurRad="38100" dist="38100" dir="2700000" algn="tl">
                    <a:srgbClr val="000000">
                      <a:alpha val="43137"/>
                    </a:srgbClr>
                  </a:outerShdw>
                </a:effectLst>
                <a:latin typeface="Franklin Gothic Book"/>
              </a:rPr>
              <a:t>Title</a:t>
            </a:r>
          </a:p>
          <a:p>
            <a:pPr algn="ctr" fontAlgn="auto">
              <a:spcBef>
                <a:spcPts val="0"/>
              </a:spcBef>
              <a:spcAft>
                <a:spcPts val="0"/>
              </a:spcAft>
              <a:defRPr/>
            </a:pPr>
            <a:r>
              <a:rPr lang="en-US" dirty="0">
                <a:solidFill>
                  <a:prstClr val="white"/>
                </a:solidFill>
                <a:effectLst>
                  <a:outerShdw blurRad="38100" dist="38100" dir="2700000" algn="tl">
                    <a:srgbClr val="000000">
                      <a:alpha val="43137"/>
                    </a:srgbClr>
                  </a:outerShdw>
                </a:effectLst>
                <a:latin typeface="Franklin Gothic Book"/>
              </a:rPr>
              <a:t>Office</a:t>
            </a:r>
          </a:p>
          <a:p>
            <a:pPr fontAlgn="auto">
              <a:spcBef>
                <a:spcPts val="0"/>
              </a:spcBef>
              <a:spcAft>
                <a:spcPts val="0"/>
              </a:spcAft>
              <a:defRPr/>
            </a:pPr>
            <a:endParaRPr lang="en-US" dirty="0">
              <a:solidFill>
                <a:prstClr val="black"/>
              </a:solidFill>
              <a:latin typeface="Franklin Gothic Book"/>
            </a:endParaRPr>
          </a:p>
        </p:txBody>
      </p:sp>
      <p:pic>
        <p:nvPicPr>
          <p:cNvPr id="10" name="Picture 15" descr="Logos spaced.png"/>
          <p:cNvPicPr>
            <a:picLocks noChangeAspect="1"/>
          </p:cNvPicPr>
          <p:nvPr userDrawn="1"/>
        </p:nvPicPr>
        <p:blipFill>
          <a:blip r:embed="rId2" cstate="print"/>
          <a:srcRect/>
          <a:stretch>
            <a:fillRect/>
          </a:stretch>
        </p:blipFill>
        <p:spPr bwMode="auto">
          <a:xfrm>
            <a:off x="2468563" y="5943600"/>
            <a:ext cx="4084637" cy="742950"/>
          </a:xfrm>
          <a:prstGeom prst="rect">
            <a:avLst/>
          </a:prstGeom>
          <a:noFill/>
          <a:ln w="9525">
            <a:noFill/>
            <a:miter lim="800000"/>
            <a:headEnd/>
            <a:tailEnd/>
          </a:ln>
        </p:spPr>
      </p:pic>
      <p:sp>
        <p:nvSpPr>
          <p:cNvPr id="11" name="TextBox 10"/>
          <p:cNvSpPr txBox="1"/>
          <p:nvPr userDrawn="1"/>
        </p:nvSpPr>
        <p:spPr>
          <a:xfrm>
            <a:off x="0" y="609600"/>
            <a:ext cx="9144000" cy="1570038"/>
          </a:xfrm>
          <a:prstGeom prst="rect">
            <a:avLst/>
          </a:prstGeom>
          <a:noFill/>
        </p:spPr>
        <p:txBody>
          <a:bodyPr>
            <a:spAutoFit/>
          </a:bodyPr>
          <a:lstStyle/>
          <a:p>
            <a:pPr algn="ctr" fontAlgn="auto">
              <a:spcBef>
                <a:spcPts val="0"/>
              </a:spcBef>
              <a:spcAft>
                <a:spcPts val="0"/>
              </a:spcAft>
              <a:defRPr/>
            </a:pPr>
            <a:r>
              <a:rPr lang="en-US" sz="4800" dirty="0">
                <a:solidFill>
                  <a:srgbClr val="00B050"/>
                </a:solidFill>
                <a:effectLst>
                  <a:outerShdw blurRad="50800" dist="38100" dir="2700000" algn="tl">
                    <a:srgbClr val="000000">
                      <a:alpha val="43137"/>
                    </a:srgbClr>
                  </a:outerShdw>
                </a:effectLst>
                <a:latin typeface="Arial Black" pitchFamily="34" charset="0"/>
              </a:rPr>
              <a:t>Presentation </a:t>
            </a:r>
          </a:p>
          <a:p>
            <a:pPr algn="ctr" fontAlgn="auto">
              <a:spcBef>
                <a:spcPts val="0"/>
              </a:spcBef>
              <a:spcAft>
                <a:spcPts val="0"/>
              </a:spcAft>
              <a:defRPr/>
            </a:pPr>
            <a:r>
              <a:rPr lang="en-US" sz="4800" dirty="0">
                <a:solidFill>
                  <a:srgbClr val="00B050"/>
                </a:solidFill>
                <a:effectLst>
                  <a:outerShdw blurRad="50800" dist="38100" dir="2700000" algn="tl">
                    <a:srgbClr val="000000">
                      <a:alpha val="43137"/>
                    </a:srgbClr>
                  </a:outerShdw>
                </a:effectLst>
                <a:latin typeface="Arial Black" pitchFamily="34" charset="0"/>
              </a:rPr>
              <a:t>Title</a:t>
            </a:r>
          </a:p>
        </p:txBody>
      </p:sp>
      <p:sp>
        <p:nvSpPr>
          <p:cNvPr id="3" name="Text Placeholder 2"/>
          <p:cNvSpPr>
            <a:spLocks noGrp="1"/>
          </p:cNvSpPr>
          <p:nvPr>
            <p:ph type="body" idx="1"/>
          </p:nvPr>
        </p:nvSpPr>
        <p:spPr>
          <a:xfrm>
            <a:off x="571499" y="4800600"/>
            <a:ext cx="8001000" cy="54864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marL="342900" indent="-342900">
              <a:lnSpc>
                <a:spcPct val="90000"/>
              </a:lnSpc>
              <a:spcBef>
                <a:spcPts val="0"/>
              </a:spcBef>
              <a:spcAft>
                <a:spcPts val="800"/>
              </a:spcAft>
              <a:buSzPct val="100000"/>
              <a:buFont typeface="Arial" pitchFamily="34" charset="0"/>
              <a:buChar char="•"/>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marL="342900" indent="-342900">
              <a:lnSpc>
                <a:spcPct val="90000"/>
              </a:lnSpc>
              <a:spcBef>
                <a:spcPts val="0"/>
              </a:spcBef>
              <a:spcAft>
                <a:spcPts val="800"/>
              </a:spcAft>
              <a:buSzPct val="100000"/>
              <a:buFont typeface="Arial" pitchFamily="34" charset="0"/>
              <a:buChar char="•"/>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85073F7-5112-483B-8529-06F84B3703C9}" type="slidenum">
              <a:rPr lang="en-US"/>
              <a:pPr>
                <a:defRPr/>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38F6587-7CF4-46DF-A9EC-DE2575BADBA0}" type="slidenum">
              <a:rPr lang="en-US"/>
              <a:pPr>
                <a:defRPr/>
              </a:pPr>
              <a:t>‹#›</a:t>
            </a:fld>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15A12D0-CC22-4AAB-8283-6E0E093887CF}" type="slidenum">
              <a:rPr lang="en-US"/>
              <a:pPr>
                <a:defRPr/>
              </a:pPr>
              <a:t>‹#›</a:t>
            </a:fld>
            <a:endParaRPr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ECF07B6B-E68A-4C06-B748-D0DD543DCF08}" type="slidenum">
              <a:rPr lang="en-US"/>
              <a:pPr>
                <a:defRPr/>
              </a:pPr>
              <a:t>‹#›</a:t>
            </a:fld>
            <a:endParaRPr 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pic>
        <p:nvPicPr>
          <p:cNvPr id="4" name="Picture 13" descr="top_headers"/>
          <p:cNvPicPr>
            <a:picLocks noChangeAspect="1" noChangeArrowheads="1"/>
          </p:cNvPicPr>
          <p:nvPr/>
        </p:nvPicPr>
        <p:blipFill>
          <a:blip r:embed="rId2" cstate="print"/>
          <a:srcRect/>
          <a:stretch>
            <a:fillRect/>
          </a:stretch>
        </p:blipFill>
        <p:spPr bwMode="auto">
          <a:xfrm>
            <a:off x="292100" y="6400800"/>
            <a:ext cx="8547100" cy="371475"/>
          </a:xfrm>
          <a:prstGeom prst="rect">
            <a:avLst/>
          </a:prstGeom>
          <a:noFill/>
          <a:ln w="9525">
            <a:noFill/>
            <a:miter lim="800000"/>
            <a:headEnd/>
            <a:tailEnd/>
          </a:ln>
        </p:spPr>
      </p:pic>
      <p:pic>
        <p:nvPicPr>
          <p:cNvPr id="5" name="Picture 9" descr="top_headers"/>
          <p:cNvPicPr>
            <a:picLocks noChangeAspect="1" noChangeArrowheads="1"/>
          </p:cNvPicPr>
          <p:nvPr/>
        </p:nvPicPr>
        <p:blipFill>
          <a:blip r:embed="rId3" cstate="print"/>
          <a:srcRect/>
          <a:stretch>
            <a:fillRect/>
          </a:stretch>
        </p:blipFill>
        <p:spPr bwMode="auto">
          <a:xfrm>
            <a:off x="304800" y="127000"/>
            <a:ext cx="8559800" cy="752475"/>
          </a:xfrm>
          <a:prstGeom prst="rect">
            <a:avLst/>
          </a:prstGeom>
          <a:noFill/>
          <a:ln w="9525">
            <a:noFill/>
            <a:miter lim="800000"/>
            <a:headEnd/>
            <a:tailEnd/>
          </a:ln>
        </p:spPr>
      </p:pic>
      <p:pic>
        <p:nvPicPr>
          <p:cNvPr id="6" name="Picture 7" descr="home_img"/>
          <p:cNvPicPr>
            <a:picLocks noChangeAspect="1" noChangeArrowheads="1"/>
          </p:cNvPicPr>
          <p:nvPr/>
        </p:nvPicPr>
        <p:blipFill>
          <a:blip r:embed="rId4" cstate="print"/>
          <a:srcRect/>
          <a:stretch>
            <a:fillRect/>
          </a:stretch>
        </p:blipFill>
        <p:spPr bwMode="auto">
          <a:xfrm>
            <a:off x="2057400" y="914400"/>
            <a:ext cx="6697663" cy="1524000"/>
          </a:xfrm>
          <a:prstGeom prst="rect">
            <a:avLst/>
          </a:prstGeom>
          <a:noFill/>
          <a:ln w="9525">
            <a:noFill/>
            <a:miter lim="800000"/>
            <a:headEnd/>
            <a:tailEnd/>
          </a:ln>
        </p:spPr>
      </p:pic>
      <p:pic>
        <p:nvPicPr>
          <p:cNvPr id="7" name="Picture 8" descr="nih"/>
          <p:cNvPicPr>
            <a:picLocks noChangeAspect="1" noChangeArrowheads="1"/>
          </p:cNvPicPr>
          <p:nvPr/>
        </p:nvPicPr>
        <p:blipFill>
          <a:blip r:embed="rId5" cstate="print"/>
          <a:srcRect/>
          <a:stretch>
            <a:fillRect/>
          </a:stretch>
        </p:blipFill>
        <p:spPr bwMode="auto">
          <a:xfrm>
            <a:off x="3810000" y="419100"/>
            <a:ext cx="4876800" cy="176213"/>
          </a:xfrm>
          <a:prstGeom prst="rect">
            <a:avLst/>
          </a:prstGeom>
          <a:noFill/>
          <a:ln w="9525">
            <a:noFill/>
            <a:miter lim="800000"/>
            <a:headEnd/>
            <a:tailEnd/>
          </a:ln>
        </p:spPr>
      </p:pic>
      <p:pic>
        <p:nvPicPr>
          <p:cNvPr id="8" name="Picture 10" descr="oer"/>
          <p:cNvPicPr>
            <a:picLocks noChangeAspect="1" noChangeArrowheads="1"/>
          </p:cNvPicPr>
          <p:nvPr/>
        </p:nvPicPr>
        <p:blipFill>
          <a:blip r:embed="rId6" cstate="print"/>
          <a:srcRect/>
          <a:stretch>
            <a:fillRect/>
          </a:stretch>
        </p:blipFill>
        <p:spPr bwMode="auto">
          <a:xfrm>
            <a:off x="342900" y="114300"/>
            <a:ext cx="723900" cy="723900"/>
          </a:xfrm>
          <a:prstGeom prst="rect">
            <a:avLst/>
          </a:prstGeom>
          <a:noFill/>
          <a:ln w="9525">
            <a:noFill/>
            <a:miter lim="800000"/>
            <a:headEnd/>
            <a:tailEnd/>
          </a:ln>
        </p:spPr>
      </p:pic>
      <p:pic>
        <p:nvPicPr>
          <p:cNvPr id="9" name="Picture 11" descr="logo1"/>
          <p:cNvPicPr>
            <a:picLocks noChangeAspect="1" noChangeArrowheads="1"/>
          </p:cNvPicPr>
          <p:nvPr/>
        </p:nvPicPr>
        <p:blipFill>
          <a:blip r:embed="rId7" cstate="print"/>
          <a:srcRect/>
          <a:stretch>
            <a:fillRect/>
          </a:stretch>
        </p:blipFill>
        <p:spPr bwMode="auto">
          <a:xfrm>
            <a:off x="304800" y="6400800"/>
            <a:ext cx="368300" cy="371475"/>
          </a:xfrm>
          <a:prstGeom prst="rect">
            <a:avLst/>
          </a:prstGeom>
          <a:noFill/>
          <a:ln w="9525">
            <a:noFill/>
            <a:miter lim="800000"/>
            <a:headEnd/>
            <a:tailEnd/>
          </a:ln>
        </p:spPr>
      </p:pic>
      <p:pic>
        <p:nvPicPr>
          <p:cNvPr id="10" name="Picture 12" descr="logo2"/>
          <p:cNvPicPr>
            <a:picLocks noChangeAspect="1" noChangeArrowheads="1"/>
          </p:cNvPicPr>
          <p:nvPr/>
        </p:nvPicPr>
        <p:blipFill>
          <a:blip r:embed="rId8" cstate="print"/>
          <a:srcRect/>
          <a:stretch>
            <a:fillRect/>
          </a:stretch>
        </p:blipFill>
        <p:spPr bwMode="auto">
          <a:xfrm>
            <a:off x="762000" y="6400800"/>
            <a:ext cx="381000" cy="371475"/>
          </a:xfrm>
          <a:prstGeom prst="rect">
            <a:avLst/>
          </a:prstGeom>
          <a:noFill/>
          <a:ln w="9525">
            <a:noFill/>
            <a:miter lim="800000"/>
            <a:headEnd/>
            <a:tailEnd/>
          </a:ln>
        </p:spPr>
      </p:pic>
      <p:sp>
        <p:nvSpPr>
          <p:cNvPr id="11" name="Text Box 14"/>
          <p:cNvSpPr txBox="1">
            <a:spLocks noChangeArrowheads="1"/>
          </p:cNvSpPr>
          <p:nvPr/>
        </p:nvSpPr>
        <p:spPr bwMode="auto">
          <a:xfrm>
            <a:off x="7772400" y="6400800"/>
            <a:ext cx="990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mtClean="0">
                <a:solidFill>
                  <a:prstClr val="white"/>
                </a:solidFill>
                <a:latin typeface="Franklin Gothic Book" pitchFamily="34" charset="0"/>
              </a:rPr>
              <a:t>OPERA</a:t>
            </a:r>
          </a:p>
        </p:txBody>
      </p:sp>
      <p:sp>
        <p:nvSpPr>
          <p:cNvPr id="3074" name="Rectangle 2"/>
          <p:cNvSpPr>
            <a:spLocks noGrp="1" noChangeArrowheads="1"/>
          </p:cNvSpPr>
          <p:nvPr>
            <p:ph type="ctrTitle"/>
          </p:nvPr>
        </p:nvSpPr>
        <p:spPr>
          <a:xfrm>
            <a:off x="685800" y="2362200"/>
            <a:ext cx="7772400" cy="1470025"/>
          </a:xfrm>
        </p:spPr>
        <p:txBody>
          <a:bodyPr/>
          <a:lstStyle>
            <a:lvl1pPr>
              <a:defRPr>
                <a:solidFill>
                  <a:schemeClr val="accent2"/>
                </a:solidFill>
              </a:defRPr>
            </a:lvl1pPr>
          </a:lstStyle>
          <a:p>
            <a:r>
              <a:rPr lang="en-US"/>
              <a:t>Click to edit Master title style</a:t>
            </a:r>
            <a:br>
              <a:rPr lang="en-US"/>
            </a:br>
            <a:endParaRPr lang="en-US"/>
          </a:p>
        </p:txBody>
      </p:sp>
      <p:sp>
        <p:nvSpPr>
          <p:cNvPr id="3075" name="Rectangle 3"/>
          <p:cNvSpPr>
            <a:spLocks noGrp="1" noChangeArrowheads="1"/>
          </p:cNvSpPr>
          <p:nvPr>
            <p:ph type="subTitle" idx="1"/>
          </p:nvPr>
        </p:nvSpPr>
        <p:spPr>
          <a:xfrm>
            <a:off x="1371600" y="4343400"/>
            <a:ext cx="6400800" cy="1295400"/>
          </a:xfrm>
        </p:spPr>
        <p:txBody>
          <a:bodyPr/>
          <a:lstStyle>
            <a:lvl1pPr marL="0" indent="0" algn="ctr">
              <a:buFontTx/>
              <a:buNone/>
              <a:defRPr/>
            </a:lvl1pPr>
          </a:lstStyle>
          <a:p>
            <a:r>
              <a:rPr lang="en-US"/>
              <a:t>Click to edit Master subtitle style</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8153400" cy="1371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28600" y="1600200"/>
            <a:ext cx="4267200"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267200"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BCA5F6A-2547-4AA9-8CEC-B88B80A439E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68F2EB4-9E3B-4C54-8C8C-B083D1EEA325}"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8F69CDB-AFD6-447B-A67F-4D479FE629C1}"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288EDCBD-46B4-444C-BFA4-588457C97940}"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pic>
        <p:nvPicPr>
          <p:cNvPr id="4" name="Picture 13" descr="top_headers"/>
          <p:cNvPicPr>
            <a:picLocks noChangeAspect="1" noChangeArrowheads="1"/>
          </p:cNvPicPr>
          <p:nvPr/>
        </p:nvPicPr>
        <p:blipFill>
          <a:blip r:embed="rId2" cstate="print"/>
          <a:srcRect/>
          <a:stretch>
            <a:fillRect/>
          </a:stretch>
        </p:blipFill>
        <p:spPr bwMode="auto">
          <a:xfrm>
            <a:off x="292100" y="6400800"/>
            <a:ext cx="8547100" cy="371475"/>
          </a:xfrm>
          <a:prstGeom prst="rect">
            <a:avLst/>
          </a:prstGeom>
          <a:noFill/>
          <a:ln w="9525">
            <a:noFill/>
            <a:miter lim="800000"/>
            <a:headEnd/>
            <a:tailEnd/>
          </a:ln>
        </p:spPr>
      </p:pic>
      <p:pic>
        <p:nvPicPr>
          <p:cNvPr id="5" name="Picture 9" descr="top_headers"/>
          <p:cNvPicPr>
            <a:picLocks noChangeAspect="1" noChangeArrowheads="1"/>
          </p:cNvPicPr>
          <p:nvPr/>
        </p:nvPicPr>
        <p:blipFill>
          <a:blip r:embed="rId3" cstate="print"/>
          <a:srcRect/>
          <a:stretch>
            <a:fillRect/>
          </a:stretch>
        </p:blipFill>
        <p:spPr bwMode="auto">
          <a:xfrm>
            <a:off x="304800" y="127000"/>
            <a:ext cx="8559800" cy="752475"/>
          </a:xfrm>
          <a:prstGeom prst="rect">
            <a:avLst/>
          </a:prstGeom>
          <a:noFill/>
          <a:ln w="9525">
            <a:noFill/>
            <a:miter lim="800000"/>
            <a:headEnd/>
            <a:tailEnd/>
          </a:ln>
        </p:spPr>
      </p:pic>
      <p:pic>
        <p:nvPicPr>
          <p:cNvPr id="6" name="Picture 7" descr="home_img"/>
          <p:cNvPicPr>
            <a:picLocks noChangeAspect="1" noChangeArrowheads="1"/>
          </p:cNvPicPr>
          <p:nvPr/>
        </p:nvPicPr>
        <p:blipFill>
          <a:blip r:embed="rId4" cstate="print"/>
          <a:srcRect/>
          <a:stretch>
            <a:fillRect/>
          </a:stretch>
        </p:blipFill>
        <p:spPr bwMode="auto">
          <a:xfrm>
            <a:off x="2057400" y="914400"/>
            <a:ext cx="6697663" cy="1524000"/>
          </a:xfrm>
          <a:prstGeom prst="rect">
            <a:avLst/>
          </a:prstGeom>
          <a:noFill/>
          <a:ln w="9525">
            <a:noFill/>
            <a:miter lim="800000"/>
            <a:headEnd/>
            <a:tailEnd/>
          </a:ln>
        </p:spPr>
      </p:pic>
      <p:pic>
        <p:nvPicPr>
          <p:cNvPr id="7" name="Picture 8" descr="nih"/>
          <p:cNvPicPr>
            <a:picLocks noChangeAspect="1" noChangeArrowheads="1"/>
          </p:cNvPicPr>
          <p:nvPr/>
        </p:nvPicPr>
        <p:blipFill>
          <a:blip r:embed="rId5" cstate="print"/>
          <a:srcRect/>
          <a:stretch>
            <a:fillRect/>
          </a:stretch>
        </p:blipFill>
        <p:spPr bwMode="auto">
          <a:xfrm>
            <a:off x="3810000" y="419100"/>
            <a:ext cx="4876800" cy="176213"/>
          </a:xfrm>
          <a:prstGeom prst="rect">
            <a:avLst/>
          </a:prstGeom>
          <a:noFill/>
          <a:ln w="9525">
            <a:noFill/>
            <a:miter lim="800000"/>
            <a:headEnd/>
            <a:tailEnd/>
          </a:ln>
        </p:spPr>
      </p:pic>
      <p:pic>
        <p:nvPicPr>
          <p:cNvPr id="8" name="Picture 10" descr="oer"/>
          <p:cNvPicPr>
            <a:picLocks noChangeAspect="1" noChangeArrowheads="1"/>
          </p:cNvPicPr>
          <p:nvPr/>
        </p:nvPicPr>
        <p:blipFill>
          <a:blip r:embed="rId6" cstate="print"/>
          <a:srcRect/>
          <a:stretch>
            <a:fillRect/>
          </a:stretch>
        </p:blipFill>
        <p:spPr bwMode="auto">
          <a:xfrm>
            <a:off x="342900" y="114300"/>
            <a:ext cx="723900" cy="723900"/>
          </a:xfrm>
          <a:prstGeom prst="rect">
            <a:avLst/>
          </a:prstGeom>
          <a:noFill/>
          <a:ln w="9525">
            <a:noFill/>
            <a:miter lim="800000"/>
            <a:headEnd/>
            <a:tailEnd/>
          </a:ln>
        </p:spPr>
      </p:pic>
      <p:pic>
        <p:nvPicPr>
          <p:cNvPr id="9" name="Picture 11" descr="logo1"/>
          <p:cNvPicPr>
            <a:picLocks noChangeAspect="1" noChangeArrowheads="1"/>
          </p:cNvPicPr>
          <p:nvPr/>
        </p:nvPicPr>
        <p:blipFill>
          <a:blip r:embed="rId7" cstate="print"/>
          <a:srcRect/>
          <a:stretch>
            <a:fillRect/>
          </a:stretch>
        </p:blipFill>
        <p:spPr bwMode="auto">
          <a:xfrm>
            <a:off x="304800" y="6400800"/>
            <a:ext cx="368300" cy="371475"/>
          </a:xfrm>
          <a:prstGeom prst="rect">
            <a:avLst/>
          </a:prstGeom>
          <a:noFill/>
          <a:ln w="9525">
            <a:noFill/>
            <a:miter lim="800000"/>
            <a:headEnd/>
            <a:tailEnd/>
          </a:ln>
        </p:spPr>
      </p:pic>
      <p:pic>
        <p:nvPicPr>
          <p:cNvPr id="10" name="Picture 12" descr="logo2"/>
          <p:cNvPicPr>
            <a:picLocks noChangeAspect="1" noChangeArrowheads="1"/>
          </p:cNvPicPr>
          <p:nvPr/>
        </p:nvPicPr>
        <p:blipFill>
          <a:blip r:embed="rId8" cstate="print"/>
          <a:srcRect/>
          <a:stretch>
            <a:fillRect/>
          </a:stretch>
        </p:blipFill>
        <p:spPr bwMode="auto">
          <a:xfrm>
            <a:off x="762000" y="6400800"/>
            <a:ext cx="381000" cy="371475"/>
          </a:xfrm>
          <a:prstGeom prst="rect">
            <a:avLst/>
          </a:prstGeom>
          <a:noFill/>
          <a:ln w="9525">
            <a:noFill/>
            <a:miter lim="800000"/>
            <a:headEnd/>
            <a:tailEnd/>
          </a:ln>
        </p:spPr>
      </p:pic>
      <p:sp>
        <p:nvSpPr>
          <p:cNvPr id="11" name="Text Box 14"/>
          <p:cNvSpPr txBox="1">
            <a:spLocks noChangeArrowheads="1"/>
          </p:cNvSpPr>
          <p:nvPr/>
        </p:nvSpPr>
        <p:spPr bwMode="auto">
          <a:xfrm>
            <a:off x="7772400" y="6400800"/>
            <a:ext cx="990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mtClean="0">
                <a:solidFill>
                  <a:schemeClr val="bg1"/>
                </a:solidFill>
                <a:latin typeface="Franklin Gothic Book" pitchFamily="34" charset="0"/>
              </a:rPr>
              <a:t>OPERA</a:t>
            </a:r>
          </a:p>
        </p:txBody>
      </p:sp>
      <p:sp>
        <p:nvSpPr>
          <p:cNvPr id="3074" name="Rectangle 2"/>
          <p:cNvSpPr>
            <a:spLocks noGrp="1" noChangeArrowheads="1"/>
          </p:cNvSpPr>
          <p:nvPr>
            <p:ph type="ctrTitle"/>
          </p:nvPr>
        </p:nvSpPr>
        <p:spPr>
          <a:xfrm>
            <a:off x="685800" y="2362200"/>
            <a:ext cx="7772400" cy="1470025"/>
          </a:xfrm>
        </p:spPr>
        <p:txBody>
          <a:bodyPr/>
          <a:lstStyle>
            <a:lvl1pPr>
              <a:defRPr>
                <a:solidFill>
                  <a:schemeClr val="accent2"/>
                </a:solidFill>
              </a:defRPr>
            </a:lvl1pPr>
          </a:lstStyle>
          <a:p>
            <a:r>
              <a:rPr lang="en-US"/>
              <a:t>Click to edit Master title style</a:t>
            </a:r>
            <a:br>
              <a:rPr lang="en-US"/>
            </a:br>
            <a:endParaRPr lang="en-US"/>
          </a:p>
        </p:txBody>
      </p:sp>
      <p:sp>
        <p:nvSpPr>
          <p:cNvPr id="3075" name="Rectangle 3"/>
          <p:cNvSpPr>
            <a:spLocks noGrp="1" noChangeArrowheads="1"/>
          </p:cNvSpPr>
          <p:nvPr>
            <p:ph type="subTitle" idx="1"/>
          </p:nvPr>
        </p:nvSpPr>
        <p:spPr>
          <a:xfrm>
            <a:off x="1371600" y="4343400"/>
            <a:ext cx="6400800" cy="1295400"/>
          </a:xfrm>
        </p:spPr>
        <p:txBody>
          <a:bodyPr/>
          <a:lstStyle>
            <a:lvl1pPr marL="0" indent="0" algn="ctr">
              <a:buFontTx/>
              <a:buNone/>
              <a:defRPr/>
            </a:lvl1pPr>
          </a:lstStyle>
          <a:p>
            <a:r>
              <a:rPr lang="en-US"/>
              <a:t>Click to edit Master subtitle style</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8153400" cy="1371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28600" y="1600200"/>
            <a:ext cx="4267200"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267200"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066800"/>
          </a:xfrm>
        </p:spPr>
        <p:txBody>
          <a:bodyPr/>
          <a:lstStyle>
            <a:lvl1pPr>
              <a:defRPr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228600" y="1371600"/>
            <a:ext cx="8686800" cy="4495800"/>
          </a:xfrm>
        </p:spPr>
        <p:txBody>
          <a:bodyPr/>
          <a:lstStyle>
            <a:lvl1pPr>
              <a:defRPr baseline="0">
                <a:solidFill>
                  <a:schemeClr val="tx2"/>
                </a:solidFill>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5" Type="http://schemas.openxmlformats.org/officeDocument/2006/relationships/slideLayout" Target="../slideLayouts/slideLayout15.xml"/><Relationship Id="rId4" Type="http://schemas.openxmlformats.org/officeDocument/2006/relationships/slideLayout" Target="../slideLayouts/slideLayout14.xml"/><Relationship Id="rId9"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 Id="rId9"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100013"/>
            <a:ext cx="9144000" cy="1454150"/>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Rectangle 7"/>
          <p:cNvSpPr/>
          <p:nvPr/>
        </p:nvSpPr>
        <p:spPr>
          <a:xfrm>
            <a:off x="0" y="168275"/>
            <a:ext cx="9144000" cy="1154113"/>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Placeholder 1"/>
          <p:cNvSpPr>
            <a:spLocks noGrp="1"/>
          </p:cNvSpPr>
          <p:nvPr>
            <p:ph type="title"/>
          </p:nvPr>
        </p:nvSpPr>
        <p:spPr>
          <a:xfrm>
            <a:off x="457200" y="182563"/>
            <a:ext cx="8229600" cy="111125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1029"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2"/>
                </a:solidFill>
                <a:latin typeface="+mn-lt"/>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2"/>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2"/>
                </a:solidFill>
                <a:latin typeface="+mn-lt"/>
              </a:defRPr>
            </a:lvl1pPr>
          </a:lstStyle>
          <a:p>
            <a:pPr>
              <a:defRPr/>
            </a:pPr>
            <a:fld id="{8C68AEDB-AEFF-497F-AD8E-285AC55ADA62}" type="slidenum">
              <a:rPr lang="en-US"/>
              <a:pPr>
                <a:defRPr/>
              </a:pPr>
              <a:t>‹#›</a:t>
            </a:fld>
            <a:endParaRPr lang="en-US" dirty="0"/>
          </a:p>
        </p:txBody>
      </p:sp>
      <p:sp>
        <p:nvSpPr>
          <p:cNvPr id="9" name="Rectangle 8"/>
          <p:cNvSpPr/>
          <p:nvPr/>
        </p:nvSpPr>
        <p:spPr>
          <a:xfrm>
            <a:off x="0" y="1368425"/>
            <a:ext cx="9144000" cy="149225"/>
          </a:xfrm>
          <a:prstGeom prst="rect">
            <a:avLst/>
          </a:prstGeom>
          <a:solidFill>
            <a:schemeClr val="accent1">
              <a:lumMod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4094" r:id="rId1"/>
    <p:sldLayoutId id="2147484095" r:id="rId2"/>
    <p:sldLayoutId id="2147484071" r:id="rId3"/>
    <p:sldLayoutId id="2147484072" r:id="rId4"/>
    <p:sldLayoutId id="2147484073" r:id="rId5"/>
    <p:sldLayoutId id="2147484096" r:id="rId6"/>
    <p:sldLayoutId id="2147484097" r:id="rId7"/>
    <p:sldLayoutId id="2147484098" r:id="rId8"/>
  </p:sldLayoutIdLst>
  <p:hf hdr="0" ftr="0" dt="0"/>
  <p:txStyles>
    <p:titleStyle>
      <a:lvl1pPr algn="ctr" rtl="0" eaLnBrk="0" fontAlgn="base" hangingPunct="0">
        <a:spcBef>
          <a:spcPct val="0"/>
        </a:spcBef>
        <a:spcAft>
          <a:spcPct val="0"/>
        </a:spcAft>
        <a:defRPr sz="4400" kern="1200">
          <a:ln w="13970"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mj-ea"/>
          <a:cs typeface="Arial" pitchFamily="34" charset="0"/>
        </a:defRPr>
      </a:lvl1pPr>
      <a:lvl2pPr algn="ctr" rtl="0" eaLnBrk="0" fontAlgn="base" hangingPunct="0">
        <a:spcBef>
          <a:spcPct val="0"/>
        </a:spcBef>
        <a:spcAft>
          <a:spcPct val="0"/>
        </a:spcAft>
        <a:defRPr sz="4400">
          <a:solidFill>
            <a:srgbClr val="FFFFFF"/>
          </a:solidFill>
          <a:latin typeface="Arial" charset="0"/>
          <a:cs typeface="Arial" charset="0"/>
        </a:defRPr>
      </a:lvl2pPr>
      <a:lvl3pPr algn="ctr" rtl="0" eaLnBrk="0" fontAlgn="base" hangingPunct="0">
        <a:spcBef>
          <a:spcPct val="0"/>
        </a:spcBef>
        <a:spcAft>
          <a:spcPct val="0"/>
        </a:spcAft>
        <a:defRPr sz="4400">
          <a:solidFill>
            <a:srgbClr val="FFFFFF"/>
          </a:solidFill>
          <a:latin typeface="Arial" charset="0"/>
          <a:cs typeface="Arial" charset="0"/>
        </a:defRPr>
      </a:lvl3pPr>
      <a:lvl4pPr algn="ctr" rtl="0" eaLnBrk="0" fontAlgn="base" hangingPunct="0">
        <a:spcBef>
          <a:spcPct val="0"/>
        </a:spcBef>
        <a:spcAft>
          <a:spcPct val="0"/>
        </a:spcAft>
        <a:defRPr sz="4400">
          <a:solidFill>
            <a:srgbClr val="FFFFFF"/>
          </a:solidFill>
          <a:latin typeface="Arial" charset="0"/>
          <a:cs typeface="Arial" charset="0"/>
        </a:defRPr>
      </a:lvl4pPr>
      <a:lvl5pPr algn="ctr" rtl="0" eaLnBrk="0" fontAlgn="base" hangingPunct="0">
        <a:spcBef>
          <a:spcPct val="0"/>
        </a:spcBef>
        <a:spcAft>
          <a:spcPct val="0"/>
        </a:spcAft>
        <a:defRPr sz="4400">
          <a:solidFill>
            <a:srgbClr val="FFFFFF"/>
          </a:solidFill>
          <a:latin typeface="Arial" charset="0"/>
          <a:cs typeface="Arial" charset="0"/>
        </a:defRPr>
      </a:lvl5pPr>
      <a:lvl6pPr marL="457200" algn="ctr" rtl="0" fontAlgn="base">
        <a:spcBef>
          <a:spcPct val="0"/>
        </a:spcBef>
        <a:spcAft>
          <a:spcPct val="0"/>
        </a:spcAft>
        <a:defRPr sz="4400">
          <a:solidFill>
            <a:srgbClr val="FFFFFF"/>
          </a:solidFill>
          <a:latin typeface="Arial" charset="0"/>
          <a:cs typeface="Arial" charset="0"/>
        </a:defRPr>
      </a:lvl6pPr>
      <a:lvl7pPr marL="914400" algn="ctr" rtl="0" fontAlgn="base">
        <a:spcBef>
          <a:spcPct val="0"/>
        </a:spcBef>
        <a:spcAft>
          <a:spcPct val="0"/>
        </a:spcAft>
        <a:defRPr sz="4400">
          <a:solidFill>
            <a:srgbClr val="FFFFFF"/>
          </a:solidFill>
          <a:latin typeface="Arial" charset="0"/>
          <a:cs typeface="Arial" charset="0"/>
        </a:defRPr>
      </a:lvl7pPr>
      <a:lvl8pPr marL="1371600" algn="ctr" rtl="0" fontAlgn="base">
        <a:spcBef>
          <a:spcPct val="0"/>
        </a:spcBef>
        <a:spcAft>
          <a:spcPct val="0"/>
        </a:spcAft>
        <a:defRPr sz="4400">
          <a:solidFill>
            <a:srgbClr val="FFFFFF"/>
          </a:solidFill>
          <a:latin typeface="Arial" charset="0"/>
          <a:cs typeface="Arial" charset="0"/>
        </a:defRPr>
      </a:lvl8pPr>
      <a:lvl9pPr marL="1828800" algn="ctr" rtl="0" fontAlgn="base">
        <a:spcBef>
          <a:spcPct val="0"/>
        </a:spcBef>
        <a:spcAft>
          <a:spcPct val="0"/>
        </a:spcAft>
        <a:defRPr sz="4400">
          <a:solidFill>
            <a:srgbClr val="FFFFFF"/>
          </a:solidFill>
          <a:latin typeface="Arial" charset="0"/>
          <a:cs typeface="Arial" charset="0"/>
        </a:defRPr>
      </a:lvl9pPr>
    </p:titleStyle>
    <p:bodyStyle>
      <a:lvl1pPr marL="342900" indent="-342900" algn="l" rtl="0" eaLnBrk="0" fontAlgn="base" hangingPunct="0">
        <a:spcBef>
          <a:spcPct val="20000"/>
        </a:spcBef>
        <a:spcAft>
          <a:spcPct val="0"/>
        </a:spcAft>
        <a:buClr>
          <a:schemeClr val="accent1"/>
        </a:buClr>
        <a:buSzPct val="100000"/>
        <a:buFont typeface="Arial" charset="0"/>
        <a:buChar char="•"/>
        <a:defRPr sz="2800" b="1" kern="1200">
          <a:solidFill>
            <a:schemeClr val="tx2"/>
          </a:solidFill>
          <a:latin typeface="Arial" pitchFamily="34" charset="0"/>
          <a:ea typeface="+mn-ea"/>
          <a:cs typeface="Arial" pitchFamily="34" charset="0"/>
        </a:defRPr>
      </a:lvl1pPr>
      <a:lvl2pPr marL="742950" indent="-285750" algn="l" rtl="0" eaLnBrk="0" fontAlgn="base" hangingPunct="0">
        <a:spcBef>
          <a:spcPct val="20000"/>
        </a:spcBef>
        <a:spcAft>
          <a:spcPct val="0"/>
        </a:spcAft>
        <a:buClr>
          <a:schemeClr val="accent2"/>
        </a:buClr>
        <a:buSzPct val="85000"/>
        <a:buFont typeface="Courier New" pitchFamily="49" charset="0"/>
        <a:buChar char="o"/>
        <a:defRPr sz="2600" b="1" kern="1200">
          <a:solidFill>
            <a:srgbClr val="00B050"/>
          </a:solidFill>
          <a:latin typeface="Arial" pitchFamily="34" charset="0"/>
          <a:ea typeface="+mn-ea"/>
          <a:cs typeface="Arial" pitchFamily="34" charset="0"/>
        </a:defRPr>
      </a:lvl2pPr>
      <a:lvl3pPr marL="1143000" indent="-228600" algn="l" rtl="0" eaLnBrk="0" fontAlgn="base" hangingPunct="0">
        <a:spcBef>
          <a:spcPct val="20000"/>
        </a:spcBef>
        <a:spcAft>
          <a:spcPct val="0"/>
        </a:spcAft>
        <a:buClr>
          <a:srgbClr val="CBCBFF"/>
        </a:buClr>
        <a:buFont typeface="Arial" charset="0"/>
        <a:buChar char="•"/>
        <a:defRPr sz="2400" b="1" kern="1200">
          <a:solidFill>
            <a:schemeClr val="tx2"/>
          </a:solidFill>
          <a:latin typeface="Arial" pitchFamily="34" charset="0"/>
          <a:ea typeface="+mn-ea"/>
          <a:cs typeface="Arial" pitchFamily="34" charset="0"/>
        </a:defRPr>
      </a:lvl3pPr>
      <a:lvl4pPr marL="1600200" indent="-228600" algn="l" rtl="0" eaLnBrk="0" fontAlgn="base" hangingPunct="0">
        <a:spcBef>
          <a:spcPct val="20000"/>
        </a:spcBef>
        <a:spcAft>
          <a:spcPct val="0"/>
        </a:spcAft>
        <a:buClr>
          <a:srgbClr val="E36C09"/>
        </a:buClr>
        <a:buFont typeface="Arial" charset="0"/>
        <a:buChar char="•"/>
        <a:defRPr sz="2000" b="1" kern="1200">
          <a:solidFill>
            <a:srgbClr val="E46C0A"/>
          </a:solidFill>
          <a:latin typeface="Arial" pitchFamily="34" charset="0"/>
          <a:ea typeface="+mn-ea"/>
          <a:cs typeface="Arial" pitchFamily="34" charset="0"/>
        </a:defRPr>
      </a:lvl4pPr>
      <a:lvl5pPr marL="2057400" indent="-228600" algn="l" rtl="0" eaLnBrk="0" fontAlgn="base" hangingPunct="0">
        <a:spcBef>
          <a:spcPct val="20000"/>
        </a:spcBef>
        <a:spcAft>
          <a:spcPct val="0"/>
        </a:spcAft>
        <a:buClr>
          <a:srgbClr val="4BACC6"/>
        </a:buClr>
        <a:buFont typeface="Arial" charset="0"/>
        <a:buChar char="•"/>
        <a:defRPr b="1" kern="1200">
          <a:solidFill>
            <a:schemeClr val="tx2"/>
          </a:solidFill>
          <a:latin typeface="Arial" pitchFamily="34" charset="0"/>
          <a:ea typeface="+mn-ea"/>
          <a:cs typeface="Arial" pitchFamily="34" charset="0"/>
        </a:defRPr>
      </a:lvl5pPr>
      <a:lvl6pPr marL="2514600" indent="-228600" algn="l" defTabSz="914400" rtl="0"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useBgFill="1">
        <p:nvSpPr>
          <p:cNvPr id="34" name="Rounded Rectangle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35" name="Rectangle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36" name="Rectangle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37" name="Rectangle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38" name="Rectangle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39" name="Rectangle 3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40" name="Rectangle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2057" name="Title Placeholder 21"/>
          <p:cNvSpPr>
            <a:spLocks noGrp="1"/>
          </p:cNvSpPr>
          <p:nvPr>
            <p:ph type="title"/>
          </p:nvPr>
        </p:nvSpPr>
        <p:spPr bwMode="auto">
          <a:xfrm>
            <a:off x="228600" y="152400"/>
            <a:ext cx="86868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8" name="Text Placeholder 12"/>
          <p:cNvSpPr>
            <a:spLocks noGrp="1"/>
          </p:cNvSpPr>
          <p:nvPr>
            <p:ph type="body" idx="1"/>
          </p:nvPr>
        </p:nvSpPr>
        <p:spPr bwMode="auto">
          <a:xfrm>
            <a:off x="228600" y="1371600"/>
            <a:ext cx="8763000" cy="495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2" name="Rectangle 21"/>
          <p:cNvSpPr/>
          <p:nvPr/>
        </p:nvSpPr>
        <p:spPr>
          <a:xfrm>
            <a:off x="101600" y="101600"/>
            <a:ext cx="8940800" cy="6662057"/>
          </a:xfrm>
          <a:prstGeom prst="rect">
            <a:avLst/>
          </a:prstGeom>
          <a:noFill/>
          <a:ln>
            <a:gradFill flip="none" rotWithShape="1">
              <a:gsLst>
                <a:gs pos="0">
                  <a:srgbClr val="03D4A8"/>
                </a:gs>
                <a:gs pos="25000">
                  <a:srgbClr val="21D6E0"/>
                </a:gs>
                <a:gs pos="75000">
                  <a:srgbClr val="0087E6"/>
                </a:gs>
                <a:gs pos="100000">
                  <a:srgbClr val="005CBF"/>
                </a:gs>
              </a:gsLst>
              <a:lin ang="162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solidFill>
                <a:prstClr val="white"/>
              </a:solidFill>
            </a:endParaRPr>
          </a:p>
        </p:txBody>
      </p:sp>
    </p:spTree>
  </p:cSld>
  <p:clrMap bg1="lt1" tx1="dk1" bg2="lt2" tx2="dk2" accent1="accent1" accent2="accent2" accent3="accent3" accent4="accent4" accent5="accent5" accent6="accent6" hlink="hlink" folHlink="folHlink"/>
  <p:sldLayoutIdLst>
    <p:sldLayoutId id="2147484074" r:id="rId1"/>
    <p:sldLayoutId id="2147484075" r:id="rId2"/>
  </p:sldLayoutIdLst>
  <p:hf hdr="0" ftr="0" dt="0"/>
  <p:txStyles>
    <p:titleStyle>
      <a:lvl1pPr algn="ctr" rtl="0" eaLnBrk="0" fontAlgn="base" hangingPunct="0">
        <a:spcBef>
          <a:spcPct val="0"/>
        </a:spcBef>
        <a:spcAft>
          <a:spcPct val="0"/>
        </a:spcAft>
        <a:defRPr sz="4400" b="1" kern="1200">
          <a:solidFill>
            <a:schemeClr val="tx2"/>
          </a:solidFill>
          <a:latin typeface="+mj-lt"/>
          <a:ea typeface="+mj-ea"/>
          <a:cs typeface="+mj-cs"/>
        </a:defRPr>
      </a:lvl1pPr>
      <a:lvl2pPr algn="ctr" rtl="0" eaLnBrk="0" fontAlgn="base" hangingPunct="0">
        <a:spcBef>
          <a:spcPct val="0"/>
        </a:spcBef>
        <a:spcAft>
          <a:spcPct val="0"/>
        </a:spcAft>
        <a:defRPr sz="4400" b="1">
          <a:solidFill>
            <a:schemeClr val="tx2"/>
          </a:solidFill>
          <a:latin typeface="Arial" charset="0"/>
        </a:defRPr>
      </a:lvl2pPr>
      <a:lvl3pPr algn="ctr" rtl="0" eaLnBrk="0" fontAlgn="base" hangingPunct="0">
        <a:spcBef>
          <a:spcPct val="0"/>
        </a:spcBef>
        <a:spcAft>
          <a:spcPct val="0"/>
        </a:spcAft>
        <a:defRPr sz="4400" b="1">
          <a:solidFill>
            <a:schemeClr val="tx2"/>
          </a:solidFill>
          <a:latin typeface="Arial" charset="0"/>
        </a:defRPr>
      </a:lvl3pPr>
      <a:lvl4pPr algn="ctr" rtl="0" eaLnBrk="0" fontAlgn="base" hangingPunct="0">
        <a:spcBef>
          <a:spcPct val="0"/>
        </a:spcBef>
        <a:spcAft>
          <a:spcPct val="0"/>
        </a:spcAft>
        <a:defRPr sz="4400" b="1">
          <a:solidFill>
            <a:schemeClr val="tx2"/>
          </a:solidFill>
          <a:latin typeface="Arial" charset="0"/>
        </a:defRPr>
      </a:lvl4pPr>
      <a:lvl5pPr algn="ctr" rtl="0" eaLnBrk="0" fontAlgn="base" hangingPunct="0">
        <a:spcBef>
          <a:spcPct val="0"/>
        </a:spcBef>
        <a:spcAft>
          <a:spcPct val="0"/>
        </a:spcAft>
        <a:defRPr sz="4400" b="1">
          <a:solidFill>
            <a:schemeClr val="tx2"/>
          </a:solidFill>
          <a:latin typeface="Arial"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chemeClr val="tx2"/>
        </a:buClr>
        <a:buFont typeface="Georgia" pitchFamily="18" charset="0"/>
        <a:buChar char="•"/>
        <a:defRPr sz="2800" b="1" kern="1200">
          <a:solidFill>
            <a:schemeClr val="tx2"/>
          </a:solidFill>
          <a:latin typeface="+mn-lt"/>
          <a:ea typeface="+mn-ea"/>
          <a:cs typeface="+mn-cs"/>
        </a:defRPr>
      </a:lvl1pPr>
      <a:lvl2pPr marL="657225" indent="-246063" algn="l" rtl="0" eaLnBrk="0" fontAlgn="base" hangingPunct="0">
        <a:spcBef>
          <a:spcPts val="300"/>
        </a:spcBef>
        <a:spcAft>
          <a:spcPct val="0"/>
        </a:spcAft>
        <a:buClr>
          <a:srgbClr val="00B050"/>
        </a:buClr>
        <a:buSzPct val="50000"/>
        <a:buFont typeface="Wingdings" pitchFamily="2" charset="2"/>
        <a:buChar char="q"/>
        <a:defRPr sz="2600" b="1" kern="1200">
          <a:solidFill>
            <a:srgbClr val="00B050"/>
          </a:solidFill>
          <a:latin typeface="+mn-lt"/>
          <a:ea typeface="+mn-ea"/>
          <a:cs typeface="+mn-cs"/>
        </a:defRPr>
      </a:lvl2pPr>
      <a:lvl3pPr marL="922338" indent="-219075" algn="l" rtl="0" eaLnBrk="0" fontAlgn="base" hangingPunct="0">
        <a:spcBef>
          <a:spcPts val="300"/>
        </a:spcBef>
        <a:spcAft>
          <a:spcPct val="0"/>
        </a:spcAft>
        <a:buClr>
          <a:schemeClr val="tx2"/>
        </a:buClr>
        <a:buFont typeface="Wingdings" pitchFamily="2" charset="2"/>
        <a:buChar char="§"/>
        <a:defRPr sz="2400" b="1" kern="1200">
          <a:solidFill>
            <a:schemeClr val="tx2"/>
          </a:solidFill>
          <a:latin typeface="+mn-lt"/>
          <a:ea typeface="+mn-ea"/>
          <a:cs typeface="+mn-cs"/>
        </a:defRPr>
      </a:lvl3pPr>
      <a:lvl4pPr marL="1179513" indent="-200025" algn="l" rtl="0" eaLnBrk="0" fontAlgn="base" hangingPunct="0">
        <a:spcBef>
          <a:spcPts val="300"/>
        </a:spcBef>
        <a:spcAft>
          <a:spcPct val="0"/>
        </a:spcAft>
        <a:buClr>
          <a:srgbClr val="E36C09"/>
        </a:buClr>
        <a:buFont typeface="Wingdings 2" pitchFamily="18" charset="2"/>
        <a:buChar char=""/>
        <a:defRPr sz="2200" b="1" kern="1200">
          <a:solidFill>
            <a:srgbClr val="E36C09"/>
          </a:solidFill>
          <a:latin typeface="+mn-lt"/>
          <a:ea typeface="+mn-ea"/>
          <a:cs typeface="+mn-cs"/>
        </a:defRPr>
      </a:lvl4pPr>
      <a:lvl5pPr marL="1389063" indent="-182563" algn="l" rtl="0" eaLnBrk="0" fontAlgn="base" hangingPunct="0">
        <a:spcBef>
          <a:spcPts val="300"/>
        </a:spcBef>
        <a:spcAft>
          <a:spcPct val="0"/>
        </a:spcAft>
        <a:buClr>
          <a:schemeClr val="tx2"/>
        </a:buClr>
        <a:buFont typeface="Georgia" pitchFamily="18" charset="0"/>
        <a:buChar char="▫"/>
        <a:defRPr sz="2000" b="1" kern="1200">
          <a:solidFill>
            <a:schemeClr val="tx2"/>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100013"/>
            <a:ext cx="9144000" cy="1454150"/>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8" name="Rectangle 7"/>
          <p:cNvSpPr/>
          <p:nvPr/>
        </p:nvSpPr>
        <p:spPr>
          <a:xfrm>
            <a:off x="0" y="168275"/>
            <a:ext cx="9144000" cy="1154113"/>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2" name="Title Placeholder 1"/>
          <p:cNvSpPr>
            <a:spLocks noGrp="1"/>
          </p:cNvSpPr>
          <p:nvPr>
            <p:ph type="title"/>
          </p:nvPr>
        </p:nvSpPr>
        <p:spPr>
          <a:xfrm>
            <a:off x="457200" y="182563"/>
            <a:ext cx="8229600" cy="111125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07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rgbClr val="00359E"/>
                </a:solidFill>
                <a:latin typeface="Franklin Gothic Book"/>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rgbClr val="00359E"/>
                </a:solidFill>
                <a:latin typeface="Franklin Gothic Book"/>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359E"/>
                </a:solidFill>
                <a:latin typeface="Franklin Gothic Book"/>
              </a:defRPr>
            </a:lvl1pPr>
          </a:lstStyle>
          <a:p>
            <a:pPr>
              <a:defRPr/>
            </a:pPr>
            <a:fld id="{E0A6F484-33AA-4B6E-9247-E4B826F5CA63}" type="slidenum">
              <a:rPr lang="en-US"/>
              <a:pPr>
                <a:defRPr/>
              </a:pPr>
              <a:t>‹#›</a:t>
            </a:fld>
            <a:endParaRPr lang="en-US" dirty="0"/>
          </a:p>
        </p:txBody>
      </p:sp>
      <p:sp>
        <p:nvSpPr>
          <p:cNvPr id="9" name="Rectangle 8"/>
          <p:cNvSpPr/>
          <p:nvPr/>
        </p:nvSpPr>
        <p:spPr>
          <a:xfrm>
            <a:off x="0" y="1368425"/>
            <a:ext cx="9144000" cy="149225"/>
          </a:xfrm>
          <a:prstGeom prst="rect">
            <a:avLst/>
          </a:prstGeom>
          <a:solidFill>
            <a:schemeClr val="accent1">
              <a:lumMod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Tree>
  </p:cSld>
  <p:clrMap bg1="lt1" tx1="dk1" bg2="lt2" tx2="dk2" accent1="accent1" accent2="accent2" accent3="accent3" accent4="accent4" accent5="accent5" accent6="accent6" hlink="hlink" folHlink="folHlink"/>
  <p:sldLayoutIdLst>
    <p:sldLayoutId id="2147484099" r:id="rId1"/>
    <p:sldLayoutId id="2147484100" r:id="rId2"/>
    <p:sldLayoutId id="2147484101" r:id="rId3"/>
    <p:sldLayoutId id="2147484102" r:id="rId4"/>
    <p:sldLayoutId id="2147484103" r:id="rId5"/>
    <p:sldLayoutId id="2147484104" r:id="rId6"/>
    <p:sldLayoutId id="2147484105" r:id="rId7"/>
    <p:sldLayoutId id="2147484106" r:id="rId8"/>
  </p:sldLayoutIdLst>
  <p:hf hdr="0" ftr="0" dt="0"/>
  <p:txStyles>
    <p:titleStyle>
      <a:lvl1pPr algn="ctr" rtl="0" eaLnBrk="0" fontAlgn="base" hangingPunct="0">
        <a:spcBef>
          <a:spcPct val="0"/>
        </a:spcBef>
        <a:spcAft>
          <a:spcPct val="0"/>
        </a:spcAft>
        <a:defRPr sz="4400" kern="1200">
          <a:ln w="13970"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mj-ea"/>
          <a:cs typeface="Arial" pitchFamily="34" charset="0"/>
        </a:defRPr>
      </a:lvl1pPr>
      <a:lvl2pPr algn="ctr" rtl="0" eaLnBrk="0" fontAlgn="base" hangingPunct="0">
        <a:spcBef>
          <a:spcPct val="0"/>
        </a:spcBef>
        <a:spcAft>
          <a:spcPct val="0"/>
        </a:spcAft>
        <a:defRPr sz="4400">
          <a:solidFill>
            <a:srgbClr val="FFFFFF"/>
          </a:solidFill>
          <a:latin typeface="Arial" charset="0"/>
          <a:cs typeface="Arial" charset="0"/>
        </a:defRPr>
      </a:lvl2pPr>
      <a:lvl3pPr algn="ctr" rtl="0" eaLnBrk="0" fontAlgn="base" hangingPunct="0">
        <a:spcBef>
          <a:spcPct val="0"/>
        </a:spcBef>
        <a:spcAft>
          <a:spcPct val="0"/>
        </a:spcAft>
        <a:defRPr sz="4400">
          <a:solidFill>
            <a:srgbClr val="FFFFFF"/>
          </a:solidFill>
          <a:latin typeface="Arial" charset="0"/>
          <a:cs typeface="Arial" charset="0"/>
        </a:defRPr>
      </a:lvl3pPr>
      <a:lvl4pPr algn="ctr" rtl="0" eaLnBrk="0" fontAlgn="base" hangingPunct="0">
        <a:spcBef>
          <a:spcPct val="0"/>
        </a:spcBef>
        <a:spcAft>
          <a:spcPct val="0"/>
        </a:spcAft>
        <a:defRPr sz="4400">
          <a:solidFill>
            <a:srgbClr val="FFFFFF"/>
          </a:solidFill>
          <a:latin typeface="Arial" charset="0"/>
          <a:cs typeface="Arial" charset="0"/>
        </a:defRPr>
      </a:lvl4pPr>
      <a:lvl5pPr algn="ctr" rtl="0" eaLnBrk="0" fontAlgn="base" hangingPunct="0">
        <a:spcBef>
          <a:spcPct val="0"/>
        </a:spcBef>
        <a:spcAft>
          <a:spcPct val="0"/>
        </a:spcAft>
        <a:defRPr sz="4400">
          <a:solidFill>
            <a:srgbClr val="FFFFFF"/>
          </a:solidFill>
          <a:latin typeface="Arial" charset="0"/>
          <a:cs typeface="Arial" charset="0"/>
        </a:defRPr>
      </a:lvl5pPr>
      <a:lvl6pPr marL="457200" algn="ctr" rtl="0" fontAlgn="base">
        <a:spcBef>
          <a:spcPct val="0"/>
        </a:spcBef>
        <a:spcAft>
          <a:spcPct val="0"/>
        </a:spcAft>
        <a:defRPr sz="4400">
          <a:solidFill>
            <a:srgbClr val="FFFFFF"/>
          </a:solidFill>
          <a:latin typeface="Arial" charset="0"/>
          <a:cs typeface="Arial" charset="0"/>
        </a:defRPr>
      </a:lvl6pPr>
      <a:lvl7pPr marL="914400" algn="ctr" rtl="0" fontAlgn="base">
        <a:spcBef>
          <a:spcPct val="0"/>
        </a:spcBef>
        <a:spcAft>
          <a:spcPct val="0"/>
        </a:spcAft>
        <a:defRPr sz="4400">
          <a:solidFill>
            <a:srgbClr val="FFFFFF"/>
          </a:solidFill>
          <a:latin typeface="Arial" charset="0"/>
          <a:cs typeface="Arial" charset="0"/>
        </a:defRPr>
      </a:lvl7pPr>
      <a:lvl8pPr marL="1371600" algn="ctr" rtl="0" fontAlgn="base">
        <a:spcBef>
          <a:spcPct val="0"/>
        </a:spcBef>
        <a:spcAft>
          <a:spcPct val="0"/>
        </a:spcAft>
        <a:defRPr sz="4400">
          <a:solidFill>
            <a:srgbClr val="FFFFFF"/>
          </a:solidFill>
          <a:latin typeface="Arial" charset="0"/>
          <a:cs typeface="Arial" charset="0"/>
        </a:defRPr>
      </a:lvl8pPr>
      <a:lvl9pPr marL="1828800" algn="ctr" rtl="0" fontAlgn="base">
        <a:spcBef>
          <a:spcPct val="0"/>
        </a:spcBef>
        <a:spcAft>
          <a:spcPct val="0"/>
        </a:spcAft>
        <a:defRPr sz="4400">
          <a:solidFill>
            <a:srgbClr val="FFFFFF"/>
          </a:solidFill>
          <a:latin typeface="Arial" charset="0"/>
          <a:cs typeface="Arial" charset="0"/>
        </a:defRPr>
      </a:lvl9pPr>
    </p:titleStyle>
    <p:bodyStyle>
      <a:lvl1pPr marL="342900" indent="-342900" algn="l" rtl="0" eaLnBrk="0" fontAlgn="base" hangingPunct="0">
        <a:spcBef>
          <a:spcPct val="20000"/>
        </a:spcBef>
        <a:spcAft>
          <a:spcPct val="0"/>
        </a:spcAft>
        <a:buClr>
          <a:schemeClr val="accent1"/>
        </a:buClr>
        <a:buSzPct val="100000"/>
        <a:buFont typeface="Arial" charset="0"/>
        <a:buChar char="•"/>
        <a:defRPr sz="2800" b="1" kern="1200">
          <a:solidFill>
            <a:schemeClr val="tx2"/>
          </a:solidFill>
          <a:latin typeface="Arial" pitchFamily="34" charset="0"/>
          <a:ea typeface="+mn-ea"/>
          <a:cs typeface="Arial" pitchFamily="34" charset="0"/>
        </a:defRPr>
      </a:lvl1pPr>
      <a:lvl2pPr marL="742950" indent="-285750" algn="l" rtl="0" eaLnBrk="0" fontAlgn="base" hangingPunct="0">
        <a:spcBef>
          <a:spcPct val="20000"/>
        </a:spcBef>
        <a:spcAft>
          <a:spcPct val="0"/>
        </a:spcAft>
        <a:buClr>
          <a:schemeClr val="accent2"/>
        </a:buClr>
        <a:buSzPct val="85000"/>
        <a:buFont typeface="Courier New" pitchFamily="49" charset="0"/>
        <a:buChar char="o"/>
        <a:defRPr sz="2600" b="1" kern="1200">
          <a:solidFill>
            <a:srgbClr val="00B050"/>
          </a:solidFill>
          <a:latin typeface="Arial" pitchFamily="34" charset="0"/>
          <a:ea typeface="+mn-ea"/>
          <a:cs typeface="Arial" pitchFamily="34" charset="0"/>
        </a:defRPr>
      </a:lvl2pPr>
      <a:lvl3pPr marL="1143000" indent="-228600" algn="l" rtl="0" eaLnBrk="0" fontAlgn="base" hangingPunct="0">
        <a:spcBef>
          <a:spcPct val="20000"/>
        </a:spcBef>
        <a:spcAft>
          <a:spcPct val="0"/>
        </a:spcAft>
        <a:buClr>
          <a:srgbClr val="CBCBFF"/>
        </a:buClr>
        <a:buFont typeface="Arial" charset="0"/>
        <a:buChar char="•"/>
        <a:defRPr sz="2400" b="1" kern="1200">
          <a:solidFill>
            <a:schemeClr val="tx2"/>
          </a:solidFill>
          <a:latin typeface="Arial" pitchFamily="34" charset="0"/>
          <a:ea typeface="+mn-ea"/>
          <a:cs typeface="Arial" pitchFamily="34" charset="0"/>
        </a:defRPr>
      </a:lvl3pPr>
      <a:lvl4pPr marL="1600200" indent="-228600" algn="l" rtl="0" eaLnBrk="0" fontAlgn="base" hangingPunct="0">
        <a:spcBef>
          <a:spcPct val="20000"/>
        </a:spcBef>
        <a:spcAft>
          <a:spcPct val="0"/>
        </a:spcAft>
        <a:buClr>
          <a:srgbClr val="E36C09"/>
        </a:buClr>
        <a:buFont typeface="Arial" charset="0"/>
        <a:buChar char="•"/>
        <a:defRPr sz="2000" b="1" kern="1200">
          <a:solidFill>
            <a:srgbClr val="E46C0A"/>
          </a:solidFill>
          <a:latin typeface="Arial" pitchFamily="34" charset="0"/>
          <a:ea typeface="+mn-ea"/>
          <a:cs typeface="Arial" pitchFamily="34" charset="0"/>
        </a:defRPr>
      </a:lvl4pPr>
      <a:lvl5pPr marL="2057400" indent="-228600" algn="l" rtl="0" eaLnBrk="0" fontAlgn="base" hangingPunct="0">
        <a:spcBef>
          <a:spcPct val="20000"/>
        </a:spcBef>
        <a:spcAft>
          <a:spcPct val="0"/>
        </a:spcAft>
        <a:buClr>
          <a:srgbClr val="4BACC6"/>
        </a:buClr>
        <a:buFont typeface="Arial" charset="0"/>
        <a:buChar char="•"/>
        <a:defRPr b="1" kern="1200">
          <a:solidFill>
            <a:schemeClr val="tx2"/>
          </a:solidFill>
          <a:latin typeface="Arial" pitchFamily="34" charset="0"/>
          <a:ea typeface="+mn-ea"/>
          <a:cs typeface="Arial" pitchFamily="34" charset="0"/>
        </a:defRPr>
      </a:lvl5pPr>
      <a:lvl6pPr marL="2514600" indent="-228600" algn="l" defTabSz="914400" rtl="0"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100013"/>
            <a:ext cx="9144000" cy="1454150"/>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8" name="Rectangle 7"/>
          <p:cNvSpPr/>
          <p:nvPr/>
        </p:nvSpPr>
        <p:spPr>
          <a:xfrm>
            <a:off x="0" y="168275"/>
            <a:ext cx="9144000" cy="1154113"/>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2" name="Title Placeholder 1"/>
          <p:cNvSpPr>
            <a:spLocks noGrp="1"/>
          </p:cNvSpPr>
          <p:nvPr>
            <p:ph type="title"/>
          </p:nvPr>
        </p:nvSpPr>
        <p:spPr>
          <a:xfrm>
            <a:off x="457200" y="182563"/>
            <a:ext cx="8229600" cy="111125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922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rgbClr val="00359E"/>
                </a:solidFill>
                <a:latin typeface="+mn-lt"/>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rgbClr val="00359E"/>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359E"/>
                </a:solidFill>
                <a:latin typeface="+mn-lt"/>
              </a:defRPr>
            </a:lvl1pPr>
          </a:lstStyle>
          <a:p>
            <a:pPr>
              <a:defRPr/>
            </a:pPr>
            <a:fld id="{5B4EE440-8BDF-4BE1-BEAF-152D16878A7D}" type="slidenum">
              <a:rPr lang="en-US"/>
              <a:pPr>
                <a:defRPr/>
              </a:pPr>
              <a:t>‹#›</a:t>
            </a:fld>
            <a:endParaRPr lang="en-US" dirty="0"/>
          </a:p>
        </p:txBody>
      </p:sp>
      <p:sp>
        <p:nvSpPr>
          <p:cNvPr id="9" name="Rectangle 8"/>
          <p:cNvSpPr/>
          <p:nvPr/>
        </p:nvSpPr>
        <p:spPr>
          <a:xfrm>
            <a:off x="0" y="1368425"/>
            <a:ext cx="9144000" cy="149225"/>
          </a:xfrm>
          <a:prstGeom prst="rect">
            <a:avLst/>
          </a:prstGeom>
          <a:solidFill>
            <a:schemeClr val="accent1">
              <a:lumMod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Tree>
  </p:cSld>
  <p:clrMap bg1="lt1" tx1="dk1" bg2="lt2" tx2="dk2" accent1="accent1" accent2="accent2" accent3="accent3" accent4="accent4" accent5="accent5" accent6="accent6" hlink="hlink" folHlink="folHlink"/>
  <p:sldLayoutIdLst>
    <p:sldLayoutId id="2147484132" r:id="rId1"/>
    <p:sldLayoutId id="2147484133" r:id="rId2"/>
    <p:sldLayoutId id="2147484091" r:id="rId3"/>
    <p:sldLayoutId id="2147484092" r:id="rId4"/>
    <p:sldLayoutId id="2147484093" r:id="rId5"/>
    <p:sldLayoutId id="2147484134" r:id="rId6"/>
    <p:sldLayoutId id="2147484135" r:id="rId7"/>
    <p:sldLayoutId id="2147484136" r:id="rId8"/>
  </p:sldLayoutIdLst>
  <p:hf hdr="0" ftr="0" dt="0"/>
  <p:txStyles>
    <p:titleStyle>
      <a:lvl1pPr algn="ctr" rtl="0" eaLnBrk="0" fontAlgn="base" hangingPunct="0">
        <a:spcBef>
          <a:spcPct val="0"/>
        </a:spcBef>
        <a:spcAft>
          <a:spcPct val="0"/>
        </a:spcAft>
        <a:defRPr sz="4400" kern="1200">
          <a:ln w="13970"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mj-ea"/>
          <a:cs typeface="Arial" pitchFamily="34" charset="0"/>
        </a:defRPr>
      </a:lvl1pPr>
      <a:lvl2pPr algn="ctr" rtl="0" eaLnBrk="0" fontAlgn="base" hangingPunct="0">
        <a:spcBef>
          <a:spcPct val="0"/>
        </a:spcBef>
        <a:spcAft>
          <a:spcPct val="0"/>
        </a:spcAft>
        <a:defRPr sz="4400">
          <a:solidFill>
            <a:srgbClr val="FFFFFF"/>
          </a:solidFill>
          <a:latin typeface="Arial" charset="0"/>
          <a:cs typeface="Arial" charset="0"/>
        </a:defRPr>
      </a:lvl2pPr>
      <a:lvl3pPr algn="ctr" rtl="0" eaLnBrk="0" fontAlgn="base" hangingPunct="0">
        <a:spcBef>
          <a:spcPct val="0"/>
        </a:spcBef>
        <a:spcAft>
          <a:spcPct val="0"/>
        </a:spcAft>
        <a:defRPr sz="4400">
          <a:solidFill>
            <a:srgbClr val="FFFFFF"/>
          </a:solidFill>
          <a:latin typeface="Arial" charset="0"/>
          <a:cs typeface="Arial" charset="0"/>
        </a:defRPr>
      </a:lvl3pPr>
      <a:lvl4pPr algn="ctr" rtl="0" eaLnBrk="0" fontAlgn="base" hangingPunct="0">
        <a:spcBef>
          <a:spcPct val="0"/>
        </a:spcBef>
        <a:spcAft>
          <a:spcPct val="0"/>
        </a:spcAft>
        <a:defRPr sz="4400">
          <a:solidFill>
            <a:srgbClr val="FFFFFF"/>
          </a:solidFill>
          <a:latin typeface="Arial" charset="0"/>
          <a:cs typeface="Arial" charset="0"/>
        </a:defRPr>
      </a:lvl4pPr>
      <a:lvl5pPr algn="ctr" rtl="0" eaLnBrk="0" fontAlgn="base" hangingPunct="0">
        <a:spcBef>
          <a:spcPct val="0"/>
        </a:spcBef>
        <a:spcAft>
          <a:spcPct val="0"/>
        </a:spcAft>
        <a:defRPr sz="4400">
          <a:solidFill>
            <a:srgbClr val="FFFFFF"/>
          </a:solidFill>
          <a:latin typeface="Arial" charset="0"/>
          <a:cs typeface="Arial" charset="0"/>
        </a:defRPr>
      </a:lvl5pPr>
      <a:lvl6pPr marL="457200" algn="ctr" rtl="0" fontAlgn="base">
        <a:spcBef>
          <a:spcPct val="0"/>
        </a:spcBef>
        <a:spcAft>
          <a:spcPct val="0"/>
        </a:spcAft>
        <a:defRPr sz="4400">
          <a:solidFill>
            <a:srgbClr val="FFFFFF"/>
          </a:solidFill>
          <a:latin typeface="Arial" charset="0"/>
          <a:cs typeface="Arial" charset="0"/>
        </a:defRPr>
      </a:lvl6pPr>
      <a:lvl7pPr marL="914400" algn="ctr" rtl="0" fontAlgn="base">
        <a:spcBef>
          <a:spcPct val="0"/>
        </a:spcBef>
        <a:spcAft>
          <a:spcPct val="0"/>
        </a:spcAft>
        <a:defRPr sz="4400">
          <a:solidFill>
            <a:srgbClr val="FFFFFF"/>
          </a:solidFill>
          <a:latin typeface="Arial" charset="0"/>
          <a:cs typeface="Arial" charset="0"/>
        </a:defRPr>
      </a:lvl7pPr>
      <a:lvl8pPr marL="1371600" algn="ctr" rtl="0" fontAlgn="base">
        <a:spcBef>
          <a:spcPct val="0"/>
        </a:spcBef>
        <a:spcAft>
          <a:spcPct val="0"/>
        </a:spcAft>
        <a:defRPr sz="4400">
          <a:solidFill>
            <a:srgbClr val="FFFFFF"/>
          </a:solidFill>
          <a:latin typeface="Arial" charset="0"/>
          <a:cs typeface="Arial" charset="0"/>
        </a:defRPr>
      </a:lvl8pPr>
      <a:lvl9pPr marL="1828800" algn="ctr" rtl="0" fontAlgn="base">
        <a:spcBef>
          <a:spcPct val="0"/>
        </a:spcBef>
        <a:spcAft>
          <a:spcPct val="0"/>
        </a:spcAft>
        <a:defRPr sz="4400">
          <a:solidFill>
            <a:srgbClr val="FFFFFF"/>
          </a:solidFill>
          <a:latin typeface="Arial" charset="0"/>
          <a:cs typeface="Arial" charset="0"/>
        </a:defRPr>
      </a:lvl9pPr>
    </p:titleStyle>
    <p:bodyStyle>
      <a:lvl1pPr marL="342900" indent="-342900" algn="l" rtl="0" eaLnBrk="0" fontAlgn="base" hangingPunct="0">
        <a:spcBef>
          <a:spcPct val="20000"/>
        </a:spcBef>
        <a:spcAft>
          <a:spcPct val="0"/>
        </a:spcAft>
        <a:buClr>
          <a:schemeClr val="accent1"/>
        </a:buClr>
        <a:buSzPct val="100000"/>
        <a:buFont typeface="Arial" charset="0"/>
        <a:buChar char="•"/>
        <a:defRPr sz="2800" b="1" kern="1200">
          <a:solidFill>
            <a:schemeClr val="tx2"/>
          </a:solidFill>
          <a:latin typeface="Arial" pitchFamily="34" charset="0"/>
          <a:ea typeface="+mn-ea"/>
          <a:cs typeface="Arial" pitchFamily="34" charset="0"/>
        </a:defRPr>
      </a:lvl1pPr>
      <a:lvl2pPr marL="742950" indent="-285750" algn="l" rtl="0" eaLnBrk="0" fontAlgn="base" hangingPunct="0">
        <a:spcBef>
          <a:spcPct val="20000"/>
        </a:spcBef>
        <a:spcAft>
          <a:spcPct val="0"/>
        </a:spcAft>
        <a:buClr>
          <a:schemeClr val="accent2"/>
        </a:buClr>
        <a:buSzPct val="85000"/>
        <a:buFont typeface="Courier New" pitchFamily="49" charset="0"/>
        <a:buChar char="o"/>
        <a:defRPr sz="2600" b="1" kern="1200">
          <a:solidFill>
            <a:srgbClr val="00B050"/>
          </a:solidFill>
          <a:latin typeface="Arial" pitchFamily="34" charset="0"/>
          <a:ea typeface="+mn-ea"/>
          <a:cs typeface="Arial" pitchFamily="34" charset="0"/>
        </a:defRPr>
      </a:lvl2pPr>
      <a:lvl3pPr marL="1143000" indent="-228600" algn="l" rtl="0" eaLnBrk="0" fontAlgn="base" hangingPunct="0">
        <a:spcBef>
          <a:spcPct val="20000"/>
        </a:spcBef>
        <a:spcAft>
          <a:spcPct val="0"/>
        </a:spcAft>
        <a:buClr>
          <a:srgbClr val="CBCBFF"/>
        </a:buClr>
        <a:buFont typeface="Arial" charset="0"/>
        <a:buChar char="•"/>
        <a:defRPr sz="2400" b="1" kern="1200">
          <a:solidFill>
            <a:schemeClr val="tx2"/>
          </a:solidFill>
          <a:latin typeface="Arial" pitchFamily="34" charset="0"/>
          <a:ea typeface="+mn-ea"/>
          <a:cs typeface="Arial" pitchFamily="34" charset="0"/>
        </a:defRPr>
      </a:lvl3pPr>
      <a:lvl4pPr marL="1600200" indent="-228600" algn="l" rtl="0" eaLnBrk="0" fontAlgn="base" hangingPunct="0">
        <a:spcBef>
          <a:spcPct val="20000"/>
        </a:spcBef>
        <a:spcAft>
          <a:spcPct val="0"/>
        </a:spcAft>
        <a:buClr>
          <a:srgbClr val="E36C09"/>
        </a:buClr>
        <a:buFont typeface="Arial" charset="0"/>
        <a:buChar char="•"/>
        <a:defRPr sz="2000" b="1" kern="1200">
          <a:solidFill>
            <a:srgbClr val="E46C0A"/>
          </a:solidFill>
          <a:latin typeface="Arial" pitchFamily="34" charset="0"/>
          <a:ea typeface="+mn-ea"/>
          <a:cs typeface="Arial" pitchFamily="34" charset="0"/>
        </a:defRPr>
      </a:lvl4pPr>
      <a:lvl5pPr marL="2057400" indent="-228600" algn="l" rtl="0" eaLnBrk="0" fontAlgn="base" hangingPunct="0">
        <a:spcBef>
          <a:spcPct val="20000"/>
        </a:spcBef>
        <a:spcAft>
          <a:spcPct val="0"/>
        </a:spcAft>
        <a:buClr>
          <a:srgbClr val="4BACC6"/>
        </a:buClr>
        <a:buFont typeface="Arial" charset="0"/>
        <a:buChar char="•"/>
        <a:defRPr b="1" kern="1200">
          <a:solidFill>
            <a:schemeClr val="tx2"/>
          </a:solidFill>
          <a:latin typeface="Arial" pitchFamily="34" charset="0"/>
          <a:ea typeface="+mn-ea"/>
          <a:cs typeface="Arial" pitchFamily="34" charset="0"/>
        </a:defRPr>
      </a:lvl5pPr>
      <a:lvl6pPr marL="2514600" indent="-228600" algn="l" defTabSz="914400" rtl="0"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grants.nih.gov/grants/guide/notice-files/NOT-OD-14-073.html" TargetMode="External"/><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3" Type="http://schemas.openxmlformats.org/officeDocument/2006/relationships/hyperlink" Target="http://grants.nih.gov/grants/guide/notice-files/NOT-OD-13-116.html" TargetMode="External"/><Relationship Id="rId2" Type="http://schemas.openxmlformats.org/officeDocument/2006/relationships/hyperlink" Target="http://grants.nih.gov/grants/forms.htm" TargetMode="External"/><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3" Type="http://schemas.openxmlformats.org/officeDocument/2006/relationships/hyperlink" Target="http://grants.nih.gov/grants/funding/sbir_announcements.htm" TargetMode="External"/><Relationship Id="rId2" Type="http://schemas.openxmlformats.org/officeDocument/2006/relationships/hyperlink" Target="http://grants.nih.gov/grants/guide/notice-files/NOT-OD-14-048.html" TargetMode="External"/><Relationship Id="rId1" Type="http://schemas.openxmlformats.org/officeDocument/2006/relationships/slideLayout" Target="../slideLayouts/slideLayout20.xml"/><Relationship Id="rId4" Type="http://schemas.openxmlformats.org/officeDocument/2006/relationships/hyperlink" Target="http://grants.nih.gov/grants/guide/pa-files/PAR-14-088.html"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grants.nih.gov/grants/guide/notice-files/NOT-OD-13-114.html" TargetMode="External"/><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3" Type="http://schemas.openxmlformats.org/officeDocument/2006/relationships/hyperlink" Target="http://acd.od.nih.gov/bwf.htm"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hyperlink" Target="http://grants.nih.gov/grants/guide/notice-files/NOT-OD-13-097.html" TargetMode="External"/><Relationship Id="rId2" Type="http://schemas.openxmlformats.org/officeDocument/2006/relationships/hyperlink" Target="http://grants.nih.gov/grants/guide/notice-files/NOT-OD-13-093.html" TargetMode="Externa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hyperlink" Target="http://grants.nih.gov/grants/guide/notice-files/NOT-OD-14-084.html" TargetMode="External"/><Relationship Id="rId2" Type="http://schemas.openxmlformats.org/officeDocument/2006/relationships/notesSlide" Target="../notesSlides/notesSlide5.xml"/><Relationship Id="rId1" Type="http://schemas.openxmlformats.org/officeDocument/2006/relationships/slideLayout" Target="../slideLayouts/slideLayout23.xml"/><Relationship Id="rId4" Type="http://schemas.openxmlformats.org/officeDocument/2006/relationships/hyperlink" Target="http://grants.nih.gov/grants/closeout/faq_grants_closeout.htm"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grants.nih.gov/grants/guide/notice-files/NOT-OD-14-024.html" TargetMode="External"/><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hyperlink" Target="https://cfo.gov/cofa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grants.nih.gov/grants/guide/notice-files/NOT-OD-14-055.html" TargetMode="External"/><Relationship Id="rId2" Type="http://schemas.openxmlformats.org/officeDocument/2006/relationships/hyperlink" Target="http://beta.congress.gov/bill/113th/house-bill/3547"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grants.nih.gov/grants/guide/notice-files/NOT-OD-14-026.html" TargetMode="External"/><Relationship Id="rId2" Type="http://schemas.openxmlformats.org/officeDocument/2006/relationships/hyperlink" Target="http://grants.nih.gov/grants/guide/notice-files/NOT-OD-14-079.html" TargetMode="External"/><Relationship Id="rId1" Type="http://schemas.openxmlformats.org/officeDocument/2006/relationships/slideLayout" Target="../slideLayouts/slideLayout5.xml"/><Relationship Id="rId4" Type="http://schemas.openxmlformats.org/officeDocument/2006/relationships/hyperlink" Target="http://grants.nih.gov/grants/guide/notice-files/NOT-OD-13-035.html"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grants.nih.gov/grants/guide/notice-files/NOT-OD-14-026.html" TargetMode="External"/><Relationship Id="rId3" Type="http://schemas.openxmlformats.org/officeDocument/2006/relationships/hyperlink" Target="http://grants.nih.gov/grants/rppr/faqs.htm" TargetMode="External"/><Relationship Id="rId7" Type="http://schemas.openxmlformats.org/officeDocument/2006/relationships/hyperlink" Target="http://grants.nih.gov/grants/guide/notice-files/NOT-OD-13-113.html" TargetMode="External"/><Relationship Id="rId2" Type="http://schemas.openxmlformats.org/officeDocument/2006/relationships/hyperlink" Target="http://grants.nih.gov/grants/rppr/index.htm" TargetMode="External"/><Relationship Id="rId1" Type="http://schemas.openxmlformats.org/officeDocument/2006/relationships/slideLayout" Target="../slideLayouts/slideLayout2.xml"/><Relationship Id="rId6" Type="http://schemas.openxmlformats.org/officeDocument/2006/relationships/hyperlink" Target="http://grants.nih.gov/grants/guide/notice-files/NOT-OD-13-061.html" TargetMode="External"/><Relationship Id="rId5" Type="http://schemas.openxmlformats.org/officeDocument/2006/relationships/hyperlink" Target="http://grants.nih.gov/grants/guide/notice-files/NOT-OD-13-035.html" TargetMode="External"/><Relationship Id="rId4" Type="http://schemas.openxmlformats.org/officeDocument/2006/relationships/hyperlink" Target="http://grants.nih.gov/grants/guide/notice-files/NOT-OD-12-083.html" TargetMode="External"/><Relationship Id="rId9" Type="http://schemas.openxmlformats.org/officeDocument/2006/relationships/hyperlink" Target="http://grants.nih.gov/grants/guide/notice-files/NOT-OD-14-079.html"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grants.nih.gov/grants/policy/awardconditions.htm" TargetMode="External"/><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hyperlink" Target="http://grants.nih.gov/grants/lobbying_guidance.htm"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grants.nih.gov/grants/guide/notice-files/NOT-OD-14-081.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grants.nih.gov/grants/guide/notice-files/NOT-OD-12-159.html" TargetMode="External"/><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hyperlink" Target="mailto:FCOICompliance@mail.nih.gov" TargetMode="External"/><Relationship Id="rId2" Type="http://schemas.openxmlformats.org/officeDocument/2006/relationships/notesSlide" Target="../notesSlides/notesSlide10.xml"/><Relationship Id="rId1" Type="http://schemas.openxmlformats.org/officeDocument/2006/relationships/slideLayout" Target="../slideLayouts/slideLayout5.xml"/><Relationship Id="rId5" Type="http://schemas.openxmlformats.org/officeDocument/2006/relationships/image" Target="../media/image12.png"/><Relationship Id="rId4" Type="http://schemas.openxmlformats.org/officeDocument/2006/relationships/hyperlink" Target="http://grants.nih.gov/grants/policy/coi/"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grants.nih.gov/grants/financial/"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3" Type="http://schemas.openxmlformats.org/officeDocument/2006/relationships/hyperlink" Target="http://www.hhs.gov/ohrp/international/index.html" TargetMode="External"/><Relationship Id="rId2" Type="http://schemas.openxmlformats.org/officeDocument/2006/relationships/notesSlide" Target="../notesSlides/notesSlide14.xml"/><Relationship Id="rId1" Type="http://schemas.openxmlformats.org/officeDocument/2006/relationships/slideLayout" Target="../slideLayouts/slideLayout5.xml"/><Relationship Id="rId4" Type="http://schemas.openxmlformats.org/officeDocument/2006/relationships/hyperlink" Target="http://www.hhs.gov/ohrp/newsroom/index.html"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grants.nih.gov/grants/guide/notice-files/NOT-OD-13-048.html" TargetMode="External"/><Relationship Id="rId2" Type="http://schemas.openxmlformats.org/officeDocument/2006/relationships/notesSlide" Target="../notesSlides/notesSlide15.xml"/><Relationship Id="rId1" Type="http://schemas.openxmlformats.org/officeDocument/2006/relationships/slideLayout" Target="../slideLayouts/slideLayout5.xml"/><Relationship Id="rId5" Type="http://schemas.openxmlformats.org/officeDocument/2006/relationships/hyperlink" Target="http://grants.nih.gov/grants/guide/notice-files/NOT-OD-12-148.html" TargetMode="External"/><Relationship Id="rId4" Type="http://schemas.openxmlformats.org/officeDocument/2006/relationships/hyperlink" Target="http://grants.nih.gov/grants/guide/notice-files/NOT-OD-13-096.html"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grants.nih.gov/grants/olaw/e-seminars.htm" TargetMode="External"/><Relationship Id="rId7" Type="http://schemas.openxmlformats.org/officeDocument/2006/relationships/image" Target="../media/image13.png"/><Relationship Id="rId2" Type="http://schemas.openxmlformats.org/officeDocument/2006/relationships/notesSlide" Target="../notesSlides/notesSlide16.xml"/><Relationship Id="rId1" Type="http://schemas.openxmlformats.org/officeDocument/2006/relationships/slideLayout" Target="../slideLayouts/slideLayout5.xml"/><Relationship Id="rId6" Type="http://schemas.openxmlformats.org/officeDocument/2006/relationships/hyperlink" Target="http://grants.nih.gov/grants/olaw/olaw.htm" TargetMode="External"/><Relationship Id="rId5" Type="http://schemas.openxmlformats.org/officeDocument/2006/relationships/hyperlink" Target="http://grants.nih.gov/grants/olaw/disaster_planning.htm" TargetMode="External"/><Relationship Id="rId4" Type="http://schemas.openxmlformats.org/officeDocument/2006/relationships/hyperlink" Target="http://grants.nih.gov/grants/olaw/educational_resources.htm"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grants.nih.gov/grants/olaw/workshop.htm" TargetMode="External"/><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3" Type="http://schemas.openxmlformats.org/officeDocument/2006/relationships/hyperlink" Target="http://grants.nih.gov/grants/guide/notice-files/NOT-OD-13-092.html" TargetMode="External"/><Relationship Id="rId2" Type="http://schemas.openxmlformats.org/officeDocument/2006/relationships/hyperlink" Target="http://grants.nih.gov/grants/guide/notice-files/NOT-OD-14-086.html" TargetMode="External"/><Relationship Id="rId1" Type="http://schemas.openxmlformats.org/officeDocument/2006/relationships/slideLayout" Target="../slideLayouts/slideLayout2.xml"/><Relationship Id="rId4" Type="http://schemas.openxmlformats.org/officeDocument/2006/relationships/hyperlink" Target="http://grants.nih.gov/grants/guide/notice-files/NOT-OD-14-085.html" TargetMode="External"/></Relationships>
</file>

<file path=ppt/slides/_rels/slide37.xml.rels><?xml version="1.0" encoding="UTF-8" standalone="yes"?>
<Relationships xmlns="http://schemas.openxmlformats.org/package/2006/relationships"><Relationship Id="rId8" Type="http://schemas.openxmlformats.org/officeDocument/2006/relationships/hyperlink" Target="http://grants.nih.gov/grants/guide/notice-files/NOT-OD-12-132.html" TargetMode="External"/><Relationship Id="rId3" Type="http://schemas.openxmlformats.org/officeDocument/2006/relationships/hyperlink" Target="http://grants.nih.gov/grants/guide/pa-files/PA-14-077.html" TargetMode="External"/><Relationship Id="rId7" Type="http://schemas.openxmlformats.org/officeDocument/2006/relationships/hyperlink" Target="http://grants.nih.gov/grants/guide/pa-files/PA-14-079.html" TargetMode="External"/><Relationship Id="rId2" Type="http://schemas.openxmlformats.org/officeDocument/2006/relationships/hyperlink" Target="http://grants.nih.gov/grants/guide/notice-files/NOT-OD-12-024.html" TargetMode="External"/><Relationship Id="rId1" Type="http://schemas.openxmlformats.org/officeDocument/2006/relationships/slideLayout" Target="../slideLayouts/slideLayout2.xml"/><Relationship Id="rId6" Type="http://schemas.openxmlformats.org/officeDocument/2006/relationships/hyperlink" Target="http://grants.nih.gov/grants/guide/notice-files/NOT-OD-12-133.html" TargetMode="External"/><Relationship Id="rId5" Type="http://schemas.openxmlformats.org/officeDocument/2006/relationships/hyperlink" Target="http://grants.nih.gov/grants/guide/pa-files/PA-14-078.html" TargetMode="External"/><Relationship Id="rId4" Type="http://schemas.openxmlformats.org/officeDocument/2006/relationships/hyperlink" Target="http://grants.nih.gov/grants/guide/notice-files/NOT-OD-12-134.html"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projectreporter.nih.gov/reporter.cfm" TargetMode="External"/><Relationship Id="rId2" Type="http://schemas.openxmlformats.org/officeDocument/2006/relationships/notesSlide" Target="../notesSlides/notesSlide19.xml"/><Relationship Id="rId1" Type="http://schemas.openxmlformats.org/officeDocument/2006/relationships/slideLayout" Target="../slideLayouts/slideLayout12.xml"/><Relationship Id="rId5" Type="http://schemas.openxmlformats.org/officeDocument/2006/relationships/hyperlink" Target="http://grants.nih.gov/grants/guide/notice-files/NOT-OD-13-017.html" TargetMode="External"/><Relationship Id="rId4" Type="http://schemas.openxmlformats.org/officeDocument/2006/relationships/hyperlink" Target="http://www.nlm.nih.gov/pubs/techbull/nd12/nd12_myncbi_pdf.html" TargetMode="External"/></Relationships>
</file>

<file path=ppt/slides/_rels/slide39.xml.rels><?xml version="1.0" encoding="UTF-8" standalone="yes"?>
<Relationships xmlns="http://schemas.openxmlformats.org/package/2006/relationships"><Relationship Id="rId2" Type="http://schemas.openxmlformats.org/officeDocument/2006/relationships/hyperlink" Target="http://grants.nih.gov/grants/guide/notice-files/NOT-OD-13-042.html"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hyperlink" Target="http://grants.nih.gov/grants/guide/notice-files/NOT-OD-14-046.html"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grants.nih.gov/grants/guide/notice-files/NOT-OD-13-020.html" TargetMode="External"/><Relationship Id="rId2" Type="http://schemas.openxmlformats.org/officeDocument/2006/relationships/hyperlink" Target="http://www.pubmedcentral.nih.gov/utils/pacm" TargetMode="External"/><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8" Type="http://schemas.openxmlformats.org/officeDocument/2006/relationships/hyperlink" Target="http://grants.nih.gov/grants/guide/notice-files/NOT-OD-14-029.html" TargetMode="External"/><Relationship Id="rId3" Type="http://schemas.openxmlformats.org/officeDocument/2006/relationships/hyperlink" Target="http://grants.nih.gov/grants/guide/notice-files/NOT-OD-14-027.html" TargetMode="External"/><Relationship Id="rId7" Type="http://schemas.openxmlformats.org/officeDocument/2006/relationships/hyperlink" Target="http://grants.nih.gov/grants/guide/notice-files/NOT-OD-13-092.html" TargetMode="External"/><Relationship Id="rId2" Type="http://schemas.openxmlformats.org/officeDocument/2006/relationships/notesSlide" Target="../notesSlides/notesSlide21.xml"/><Relationship Id="rId1" Type="http://schemas.openxmlformats.org/officeDocument/2006/relationships/slideLayout" Target="../slideLayouts/slideLayout5.xml"/><Relationship Id="rId6" Type="http://schemas.openxmlformats.org/officeDocument/2006/relationships/hyperlink" Target="http://grants.nih.gov/grants/guide/notice-files/NOT-OD-13-074.html" TargetMode="External"/><Relationship Id="rId5" Type="http://schemas.openxmlformats.org/officeDocument/2006/relationships/hyperlink" Target="http://grants.nih.gov/grants/guide/notice-files/NOT-OD-13-091.html" TargetMode="External"/><Relationship Id="rId4" Type="http://schemas.openxmlformats.org/officeDocument/2006/relationships/hyperlink" Target="http://grants.nih.gov/grants/guide/notice-files/NOT-OD-13-121.html" TargetMode="External"/></Relationships>
</file>

<file path=ppt/slides/_rels/slide43.xml.rels><?xml version="1.0" encoding="UTF-8" standalone="yes"?>
<Relationships xmlns="http://schemas.openxmlformats.org/package/2006/relationships"><Relationship Id="rId2" Type="http://schemas.openxmlformats.org/officeDocument/2006/relationships/hyperlink" Target="http://grants.nih.gov/grants/guide/pa-files/mobilefoa.html"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grants.nih.gov/grants/ElectronicReceipt/system.htm" TargetMode="External"/><Relationship Id="rId2" Type="http://schemas.openxmlformats.org/officeDocument/2006/relationships/hyperlink" Target="http://grants.nih.gov/grants/ElectronicReceipt/files/Timeline_NIH_Complex_Transition.pdf" TargetMode="External"/><Relationship Id="rId1" Type="http://schemas.openxmlformats.org/officeDocument/2006/relationships/slideLayout" Target="../slideLayouts/slideLayout2.xml"/><Relationship Id="rId4" Type="http://schemas.openxmlformats.org/officeDocument/2006/relationships/hyperlink" Target="http://grants.nih.gov/grants/guide/notice-files/NOT-OD-13-075.html"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grants.nih.gov/grants/guide/notice-files/NOT-OD-14-074.html"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hyperlink" Target="http://grants.nih.gov/grants/guide/notice-files/NOT-OD-14-082.html" TargetMode="External"/></Relationships>
</file>

<file path=ppt/slides/_rels/slide46.xml.rels><?xml version="1.0" encoding="UTF-8" standalone="yes"?>
<Relationships xmlns="http://schemas.openxmlformats.org/package/2006/relationships"><Relationship Id="rId3" Type="http://schemas.openxmlformats.org/officeDocument/2006/relationships/hyperlink" Target="http://grants.nih.gov/grants/ElectronicReceipt/files/right_forms.pdf" TargetMode="External"/><Relationship Id="rId2" Type="http://schemas.openxmlformats.org/officeDocument/2006/relationships/notesSlide" Target="../notesSlides/notesSlide23.xml"/><Relationship Id="rId1" Type="http://schemas.openxmlformats.org/officeDocument/2006/relationships/slideLayout" Target="../slideLayouts/slideLayout5.xml"/><Relationship Id="rId4" Type="http://schemas.openxmlformats.org/officeDocument/2006/relationships/hyperlink" Target="http://grants.nih.gov/grants/guide/notice-files/NOT-OD-13-074.html" TargetMode="External"/></Relationships>
</file>

<file path=ppt/slides/_rels/slide47.xml.rels><?xml version="1.0" encoding="UTF-8" standalone="yes"?>
<Relationships xmlns="http://schemas.openxmlformats.org/package/2006/relationships"><Relationship Id="rId3" Type="http://schemas.openxmlformats.org/officeDocument/2006/relationships/hyperlink" Target="http://grants.nih.gov/grants/guide/notice-files/NOT-OD-13-054.html" TargetMode="External"/><Relationship Id="rId2" Type="http://schemas.openxmlformats.org/officeDocument/2006/relationships/notesSlide" Target="../notesSlides/notesSlide24.xml"/><Relationship Id="rId1" Type="http://schemas.openxmlformats.org/officeDocument/2006/relationships/slideLayout" Target="../slideLayouts/slideLayout5.xml"/><Relationship Id="rId4" Type="http://schemas.openxmlformats.org/officeDocument/2006/relationships/hyperlink" Target="https://www.sam.gov/portal/public/SAM" TargetMode="External"/></Relationships>
</file>

<file path=ppt/slides/_rels/slide48.xml.rels><?xml version="1.0" encoding="UTF-8" standalone="yes"?>
<Relationships xmlns="http://schemas.openxmlformats.org/package/2006/relationships"><Relationship Id="rId3" Type="http://schemas.openxmlformats.org/officeDocument/2006/relationships/hyperlink" Target="http://grants.nih.gov/grants/ElectronicReceipt/avoiding_errors.htm" TargetMode="External"/><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hyperlink" Target="http://grants.nih.gov/grants/guide/notice-files/NOT-OD-09-013.html" TargetMode="External"/><Relationship Id="rId2" Type="http://schemas.openxmlformats.org/officeDocument/2006/relationships/hyperlink" Target="http://grants.nih.gov/grants/guide/notice-files/NOT-OD-14-055.html" TargetMode="External"/><Relationship Id="rId1" Type="http://schemas.openxmlformats.org/officeDocument/2006/relationships/slideLayout" Target="../slideLayouts/slideLayout2.xml"/><Relationship Id="rId4" Type="http://schemas.openxmlformats.org/officeDocument/2006/relationships/hyperlink" Target="http://grants.nih.gov/grants/new_investigators/index.htm" TargetMode="Externa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51.xml.rels><?xml version="1.0" encoding="UTF-8" standalone="yes"?>
<Relationships xmlns="http://schemas.openxmlformats.org/package/2006/relationships"><Relationship Id="rId3" Type="http://schemas.openxmlformats.org/officeDocument/2006/relationships/hyperlink" Target="http://grants.nih.gov/grants/frequent_questions.htm" TargetMode="External"/><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3" Type="http://schemas.openxmlformats.org/officeDocument/2006/relationships/hyperlink" Target="http://report.nih.gov/" TargetMode="External"/><Relationship Id="rId2" Type="http://schemas.openxmlformats.org/officeDocument/2006/relationships/notesSlide" Target="../notesSlides/notesSlide29.xml"/><Relationship Id="rId1" Type="http://schemas.openxmlformats.org/officeDocument/2006/relationships/slideLayout" Target="../slideLayouts/slideLayout5.xml"/><Relationship Id="rId4" Type="http://schemas.openxmlformats.org/officeDocument/2006/relationships/hyperlink" Target="http://projectreporter.nih.gov/reporter.cfm" TargetMode="External"/></Relationships>
</file>

<file path=ppt/slides/_rels/slide53.xml.rels><?xml version="1.0" encoding="UTF-8" standalone="yes"?>
<Relationships xmlns="http://schemas.openxmlformats.org/package/2006/relationships"><Relationship Id="rId3" Type="http://schemas.openxmlformats.org/officeDocument/2006/relationships/hyperlink" Target="http://grants.nih.gov/grants/oer.htm" TargetMode="External"/><Relationship Id="rId7" Type="http://schemas.openxmlformats.org/officeDocument/2006/relationships/hyperlink" Target="http://grants.nih.gov/grants/grant_basics.htm" TargetMode="External"/><Relationship Id="rId2" Type="http://schemas.openxmlformats.org/officeDocument/2006/relationships/notesSlide" Target="../notesSlides/notesSlide30.xml"/><Relationship Id="rId1" Type="http://schemas.openxmlformats.org/officeDocument/2006/relationships/slideLayout" Target="../slideLayouts/slideLayout5.xml"/><Relationship Id="rId6" Type="http://schemas.openxmlformats.org/officeDocument/2006/relationships/hyperlink" Target="http://nexus.od.nih.gov/all/rock-talk/" TargetMode="External"/><Relationship Id="rId5" Type="http://schemas.openxmlformats.org/officeDocument/2006/relationships/hyperlink" Target="http://nexus.od.nih.gov/all/nexus-by-date/" TargetMode="External"/><Relationship Id="rId4" Type="http://schemas.openxmlformats.org/officeDocument/2006/relationships/hyperlink" Target="http://grants.nih.gov/grants/policy/nihgps_2011/index.htm" TargetMode="External"/></Relationships>
</file>

<file path=ppt/slides/_rels/slide54.xml.rels><?xml version="1.0" encoding="UTF-8" standalone="yes"?>
<Relationships xmlns="http://schemas.openxmlformats.org/package/2006/relationships"><Relationship Id="rId3" Type="http://schemas.openxmlformats.org/officeDocument/2006/relationships/hyperlink" Target="http://grants.nih.gov/grants/ElectronicReceipt/index.htm" TargetMode="External"/><Relationship Id="rId2" Type="http://schemas.openxmlformats.org/officeDocument/2006/relationships/notesSlide" Target="../notesSlides/notesSlide31.xml"/><Relationship Id="rId1" Type="http://schemas.openxmlformats.org/officeDocument/2006/relationships/slideLayout" Target="../slideLayouts/slideLayout5.xml"/><Relationship Id="rId6" Type="http://schemas.openxmlformats.org/officeDocument/2006/relationships/hyperlink" Target="http://grants.nih.gov/grants/ElectronicReceipt/files/right_forms.pdf" TargetMode="External"/><Relationship Id="rId5" Type="http://schemas.openxmlformats.org/officeDocument/2006/relationships/hyperlink" Target="http://grants.nih.gov/grants/ElectronicReceipt/avoiding_errors.htm" TargetMode="External"/><Relationship Id="rId4" Type="http://schemas.openxmlformats.org/officeDocument/2006/relationships/hyperlink" Target="http://grants.nih.gov/grants/ElectronicReceipt/communication.htm" TargetMode="External"/></Relationships>
</file>

<file path=ppt/slides/_rels/slide55.xml.rels><?xml version="1.0" encoding="UTF-8" standalone="yes"?>
<Relationships xmlns="http://schemas.openxmlformats.org/package/2006/relationships"><Relationship Id="rId8" Type="http://schemas.openxmlformats.org/officeDocument/2006/relationships/hyperlink" Target="http://grants.nih.gov/grants/intell-property.htm" TargetMode="External"/><Relationship Id="rId3" Type="http://schemas.openxmlformats.org/officeDocument/2006/relationships/hyperlink" Target="http://grants.nih.gov/grants/natural_disasters.htm" TargetMode="External"/><Relationship Id="rId7" Type="http://schemas.openxmlformats.org/officeDocument/2006/relationships/hyperlink" Target="http://era.nih.gov/help/self_help.cfm" TargetMode="External"/><Relationship Id="rId2" Type="http://schemas.openxmlformats.org/officeDocument/2006/relationships/notesSlide" Target="../notesSlides/notesSlide32.xml"/><Relationship Id="rId1" Type="http://schemas.openxmlformats.org/officeDocument/2006/relationships/slideLayout" Target="../slideLayouts/slideLayout5.xml"/><Relationship Id="rId6" Type="http://schemas.openxmlformats.org/officeDocument/2006/relationships/hyperlink" Target="http://era.nih.gov/Docs/COM_UGV2630.pdf" TargetMode="External"/><Relationship Id="rId5" Type="http://schemas.openxmlformats.org/officeDocument/2006/relationships/hyperlink" Target="http://era.nih.gov/commons/user_guide.cfm" TargetMode="External"/><Relationship Id="rId4" Type="http://schemas.openxmlformats.org/officeDocument/2006/relationships/hyperlink" Target="http://era.nih.gov/" TargetMode="External"/></Relationships>
</file>

<file path=ppt/slides/_rels/slide56.xml.rels><?xml version="1.0" encoding="UTF-8" standalone="yes"?>
<Relationships xmlns="http://schemas.openxmlformats.org/package/2006/relationships"><Relationship Id="rId3" Type="http://schemas.openxmlformats.org/officeDocument/2006/relationships/hyperlink" Target="http://grants.nih.gov/grants/guide/listserv.htm" TargetMode="External"/><Relationship Id="rId2" Type="http://schemas.openxmlformats.org/officeDocument/2006/relationships/notesSlide" Target="../notesSlides/notesSlide33.xml"/><Relationship Id="rId1" Type="http://schemas.openxmlformats.org/officeDocument/2006/relationships/slideLayout" Target="../slideLayouts/slideLayout5.xml"/><Relationship Id="rId6" Type="http://schemas.openxmlformats.org/officeDocument/2006/relationships/hyperlink" Target="http://era.nih.gov/ElectronicReceipt/listserv.htm" TargetMode="External"/><Relationship Id="rId5" Type="http://schemas.openxmlformats.org/officeDocument/2006/relationships/hyperlink" Target="http://grants.nih.gov/grants/olaw/references/list.htm" TargetMode="External"/><Relationship Id="rId4" Type="http://schemas.openxmlformats.org/officeDocument/2006/relationships/hyperlink" Target="http://www.hhs.gov/ohrp" TargetMode="External"/></Relationships>
</file>

<file path=ppt/slides/_rels/slide57.xml.rels><?xml version="1.0" encoding="UTF-8" standalone="yes"?>
<Relationships xmlns="http://schemas.openxmlformats.org/package/2006/relationships"><Relationship Id="rId3" Type="http://schemas.openxmlformats.org/officeDocument/2006/relationships/hyperlink" Target="mailto:GrantsInfo@nih.gov" TargetMode="External"/><Relationship Id="rId2" Type="http://schemas.openxmlformats.org/officeDocument/2006/relationships/notesSlide" Target="../notesSlides/notesSlide34.xml"/><Relationship Id="rId1" Type="http://schemas.openxmlformats.org/officeDocument/2006/relationships/slideLayout" Target="../slideLayouts/slideLayout5.xml"/><Relationship Id="rId6" Type="http://schemas.openxmlformats.org/officeDocument/2006/relationships/hyperlink" Target="http://era.nih.gov/help/" TargetMode="External"/><Relationship Id="rId5" Type="http://schemas.openxmlformats.org/officeDocument/2006/relationships/hyperlink" Target="http://grants.gov/" TargetMode="External"/><Relationship Id="rId4" Type="http://schemas.openxmlformats.org/officeDocument/2006/relationships/hyperlink" Target="mailto:support@grants.gov" TargetMode="External"/></Relationships>
</file>

<file path=ppt/slides/_rels/slide58.xml.rels><?xml version="1.0" encoding="UTF-8" standalone="yes"?>
<Relationships xmlns="http://schemas.openxmlformats.org/package/2006/relationships"><Relationship Id="rId3" Type="http://schemas.openxmlformats.org/officeDocument/2006/relationships/hyperlink" Target="mailto:GrantsPolicy@mail.nih.gov" TargetMode="External"/><Relationship Id="rId2" Type="http://schemas.openxmlformats.org/officeDocument/2006/relationships/notesSlide" Target="../notesSlides/notesSlide35.xml"/><Relationship Id="rId1" Type="http://schemas.openxmlformats.org/officeDocument/2006/relationships/slideLayout" Target="../slideLayouts/slideLayout5.xml"/><Relationship Id="rId4" Type="http://schemas.openxmlformats.org/officeDocument/2006/relationships/hyperlink" Target="mailto:GrantsCompliance@mail.nih.gov" TargetMode="Externa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hyperlink" Target="The%20intent%20of%20this%20Notice%20is%20to%20provide%20information%20on%20the%20following%20statutory%20provisions%20that%20limit%20the%20use%20of%20funds%20on%20NIH%20grant,%20cooperative%20agreement,%20and%20contract%20awards%20for%20FY2014." TargetMode="External"/><Relationship Id="rId2" Type="http://schemas.openxmlformats.org/officeDocument/2006/relationships/hyperlink" Target="http://beta.congress.gov/bill/113th-congress/house-bill/3547/tex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hyperlink" Target="http://grants.nih.gov/grants/policy/awardconditions.htm"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hyperlink" Target="http://grants.nih.gov/grants/guide/notice-files/NOT-OD-13-120.html" TargetMode="External"/><Relationship Id="rId2" Type="http://schemas.openxmlformats.org/officeDocument/2006/relationships/notesSlide" Target="../notesSlides/notesSlide3.xml"/><Relationship Id="rId1" Type="http://schemas.openxmlformats.org/officeDocument/2006/relationships/slideLayout" Target="../slideLayouts/slideLayout23.xml"/><Relationship Id="rId4" Type="http://schemas.openxmlformats.org/officeDocument/2006/relationships/hyperlink" Target="http://grants.nih.gov/grants/payment/faqs.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4860925"/>
            <a:ext cx="8001000" cy="549275"/>
          </a:xfrm>
        </p:spPr>
        <p:txBody>
          <a:bodyPr rtlCol="0">
            <a:normAutofit fontScale="77500" lnSpcReduction="20000"/>
          </a:bodyPr>
          <a:lstStyle/>
          <a:p>
            <a:pPr eaLnBrk="1" fontAlgn="auto" hangingPunct="1">
              <a:spcAft>
                <a:spcPts val="0"/>
              </a:spcAft>
              <a:buFont typeface="Arial" pitchFamily="34" charset="0"/>
              <a:buNone/>
              <a:defRPr/>
            </a:pPr>
            <a:r>
              <a:rPr lang="en-US" dirty="0" smtClean="0"/>
              <a:t>NIH Regional Seminar – Baltimore, MD</a:t>
            </a:r>
          </a:p>
          <a:p>
            <a:pPr eaLnBrk="1" fontAlgn="auto" hangingPunct="1">
              <a:spcAft>
                <a:spcPts val="0"/>
              </a:spcAft>
              <a:buFont typeface="Arial" pitchFamily="34" charset="0"/>
              <a:buNone/>
              <a:defRPr/>
            </a:pPr>
            <a:r>
              <a:rPr lang="en-US" dirty="0" smtClean="0"/>
              <a:t>June 26-27, 2014</a:t>
            </a:r>
            <a:endParaRPr lang="en-US" dirty="0"/>
          </a:p>
        </p:txBody>
      </p:sp>
      <p:sp>
        <p:nvSpPr>
          <p:cNvPr id="4" name="Rectangle 3"/>
          <p:cNvSpPr/>
          <p:nvPr/>
        </p:nvSpPr>
        <p:spPr>
          <a:xfrm>
            <a:off x="0" y="-17463"/>
            <a:ext cx="9144000" cy="2514601"/>
          </a:xfrm>
          <a:prstGeom prst="rect">
            <a:avLst/>
          </a:prstGeom>
          <a:gradFill flip="none" rotWithShape="1">
            <a:gsLst>
              <a:gs pos="16000">
                <a:schemeClr val="bg2"/>
              </a:gs>
              <a:gs pos="100000">
                <a:srgbClr val="C0C0C0"/>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b="1" dirty="0">
              <a:ln w="18000">
                <a:solidFill>
                  <a:schemeClr val="accent2">
                    <a:satMod val="140000"/>
                  </a:schemeClr>
                </a:solidFill>
                <a:prstDash val="solid"/>
                <a:miter lim="800000"/>
              </a:ln>
              <a:noFill/>
              <a:effectLst>
                <a:outerShdw blurRad="25500" dist="23000" dir="7020000" algn="tl">
                  <a:srgbClr val="00C057">
                    <a:alpha val="49804"/>
                  </a:srgbClr>
                </a:outerShdw>
              </a:effectLst>
            </a:endParaRPr>
          </a:p>
        </p:txBody>
      </p:sp>
      <p:sp>
        <p:nvSpPr>
          <p:cNvPr id="5" name="Rounded Rectangle 4"/>
          <p:cNvSpPr/>
          <p:nvPr/>
        </p:nvSpPr>
        <p:spPr>
          <a:xfrm>
            <a:off x="3048000" y="2819400"/>
            <a:ext cx="2971800" cy="1524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TextBox 5"/>
          <p:cNvSpPr txBox="1"/>
          <p:nvPr/>
        </p:nvSpPr>
        <p:spPr>
          <a:xfrm>
            <a:off x="0" y="838200"/>
            <a:ext cx="9144000" cy="923330"/>
          </a:xfrm>
          <a:prstGeom prst="rect">
            <a:avLst/>
          </a:prstGeom>
          <a:noFill/>
        </p:spPr>
        <p:txBody>
          <a:bodyPr>
            <a:spAutoFit/>
          </a:bodyPr>
          <a:lstStyle/>
          <a:p>
            <a:pPr algn="ctr" fontAlgn="auto">
              <a:spcBef>
                <a:spcPts val="0"/>
              </a:spcBef>
              <a:spcAft>
                <a:spcPts val="0"/>
              </a:spcAft>
              <a:defRPr/>
            </a:pPr>
            <a:r>
              <a:rPr lang="en-US" sz="5400" dirty="0" smtClean="0">
                <a:ln w="18415" cmpd="sng">
                  <a:solidFill>
                    <a:srgbClr val="00B853"/>
                  </a:solidFill>
                  <a:prstDash val="solid"/>
                </a:ln>
                <a:solidFill>
                  <a:srgbClr val="00B853"/>
                </a:solidFill>
                <a:latin typeface="Franklin Gothic Demi" pitchFamily="34" charset="0"/>
                <a:cs typeface="Arial" pitchFamily="34" charset="0"/>
              </a:rPr>
              <a:t>Current Issues at NIH</a:t>
            </a:r>
            <a:endParaRPr lang="en-US" sz="5400" dirty="0">
              <a:ln w="18415" cmpd="sng">
                <a:solidFill>
                  <a:srgbClr val="00B853"/>
                </a:solidFill>
                <a:prstDash val="solid"/>
              </a:ln>
              <a:solidFill>
                <a:srgbClr val="00B853"/>
              </a:solidFill>
              <a:latin typeface="Franklin Gothic Demi" pitchFamily="34" charset="0"/>
              <a:cs typeface="Arial" pitchFamily="34" charset="0"/>
            </a:endParaRPr>
          </a:p>
        </p:txBody>
      </p:sp>
      <p:sp>
        <p:nvSpPr>
          <p:cNvPr id="7" name="TextBox 6"/>
          <p:cNvSpPr txBox="1"/>
          <p:nvPr/>
        </p:nvSpPr>
        <p:spPr>
          <a:xfrm>
            <a:off x="152400" y="2971800"/>
            <a:ext cx="8610600" cy="1107996"/>
          </a:xfrm>
          <a:prstGeom prst="rect">
            <a:avLst/>
          </a:prstGeom>
          <a:noFill/>
        </p:spPr>
        <p:txBody>
          <a:bodyPr wrap="square">
            <a:spAutoFit/>
          </a:bodyPr>
          <a:lstStyle/>
          <a:p>
            <a:pPr algn="ctr" fontAlgn="auto">
              <a:spcBef>
                <a:spcPts val="0"/>
              </a:spcBef>
              <a:spcAft>
                <a:spcPts val="0"/>
              </a:spcAft>
              <a:defRPr/>
            </a:pPr>
            <a:r>
              <a:rPr lang="en-US" sz="2400" b="1" dirty="0" smtClean="0">
                <a:solidFill>
                  <a:schemeClr val="bg1"/>
                </a:solidFill>
                <a:effectLst>
                  <a:outerShdw blurRad="50800" dist="38100" dir="2700000" algn="tl" rotWithShape="0">
                    <a:prstClr val="black">
                      <a:alpha val="40000"/>
                    </a:prstClr>
                  </a:outerShdw>
                </a:effectLst>
                <a:latin typeface="+mn-lt"/>
              </a:rPr>
              <a:t>David Curren</a:t>
            </a:r>
          </a:p>
          <a:p>
            <a:pPr algn="ctr" fontAlgn="auto">
              <a:spcBef>
                <a:spcPts val="0"/>
              </a:spcBef>
              <a:spcAft>
                <a:spcPts val="0"/>
              </a:spcAft>
              <a:defRPr/>
            </a:pPr>
            <a:r>
              <a:rPr lang="en-US" sz="2400" b="1" dirty="0" smtClean="0">
                <a:solidFill>
                  <a:schemeClr val="bg1"/>
                </a:solidFill>
                <a:effectLst>
                  <a:outerShdw blurRad="50800" dist="38100" dir="2700000" algn="tl" rotWithShape="0">
                    <a:prstClr val="black">
                      <a:alpha val="40000"/>
                    </a:prstClr>
                  </a:outerShdw>
                </a:effectLst>
                <a:latin typeface="+mn-lt"/>
              </a:rPr>
              <a:t>Office </a:t>
            </a:r>
            <a:r>
              <a:rPr lang="en-US" sz="2400" b="1" dirty="0" smtClean="0">
                <a:solidFill>
                  <a:schemeClr val="bg1"/>
                </a:solidFill>
                <a:effectLst>
                  <a:outerShdw blurRad="50800" dist="38100" dir="2700000" algn="tl" rotWithShape="0">
                    <a:prstClr val="black">
                      <a:alpha val="40000"/>
                    </a:prstClr>
                  </a:outerShdw>
                </a:effectLst>
                <a:latin typeface="+mn-lt"/>
              </a:rPr>
              <a:t>of Policy for Extramural Research Administration</a:t>
            </a:r>
            <a:endParaRPr lang="en-US" sz="2400" b="1" dirty="0">
              <a:solidFill>
                <a:schemeClr val="bg1"/>
              </a:solidFill>
              <a:effectLst>
                <a:outerShdw blurRad="50800" dist="38100" dir="2700000" algn="tl" rotWithShape="0">
                  <a:prstClr val="black">
                    <a:alpha val="40000"/>
                  </a:prstClr>
                </a:outerShdw>
              </a:effectLst>
              <a:latin typeface="+mn-lt"/>
            </a:endParaRPr>
          </a:p>
          <a:p>
            <a:pPr fontAlgn="auto">
              <a:spcBef>
                <a:spcPts val="0"/>
              </a:spcBef>
              <a:spcAft>
                <a:spcPts val="0"/>
              </a:spcAft>
              <a:defRPr/>
            </a:pPr>
            <a:endParaRPr lang="en-US" dirty="0">
              <a:latin typeface="+mn-lt"/>
            </a:endParaRPr>
          </a:p>
        </p:txBody>
      </p:sp>
      <p:sp>
        <p:nvSpPr>
          <p:cNvPr id="8" name="Rectangle 7"/>
          <p:cNvSpPr/>
          <p:nvPr/>
        </p:nvSpPr>
        <p:spPr>
          <a:xfrm>
            <a:off x="2286000" y="5943600"/>
            <a:ext cx="4343400" cy="685800"/>
          </a:xfrm>
          <a:prstGeom prst="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5954" name="Picture 2" descr="https://oer-sharepoint.nih.gov/NIH%20logo%20files/NIH%20logo%20with%20tagline/NIH_Master_Logo_With_Tag_2Color-JPG.jpg"/>
          <p:cNvPicPr>
            <a:picLocks noChangeAspect="1" noChangeArrowheads="1"/>
          </p:cNvPicPr>
          <p:nvPr/>
        </p:nvPicPr>
        <p:blipFill>
          <a:blip r:embed="rId2" cstate="print"/>
          <a:srcRect/>
          <a:stretch>
            <a:fillRect/>
          </a:stretch>
        </p:blipFill>
        <p:spPr bwMode="auto">
          <a:xfrm>
            <a:off x="2209800" y="5943600"/>
            <a:ext cx="4648200" cy="7620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Maintaining Confidentiality in Peer Review</a:t>
            </a:r>
            <a:endParaRPr lang="en-US" sz="3600" dirty="0"/>
          </a:p>
        </p:txBody>
      </p:sp>
      <p:sp>
        <p:nvSpPr>
          <p:cNvPr id="3" name="Slide Number Placeholder 2"/>
          <p:cNvSpPr>
            <a:spLocks noGrp="1"/>
          </p:cNvSpPr>
          <p:nvPr>
            <p:ph type="sldNum" sz="quarter" idx="12"/>
          </p:nvPr>
        </p:nvSpPr>
        <p:spPr/>
        <p:txBody>
          <a:bodyPr/>
          <a:lstStyle/>
          <a:p>
            <a:pPr>
              <a:defRPr/>
            </a:pPr>
            <a:fld id="{38F69CDB-AFD6-447B-A67F-4D479FE629C1}" type="slidenum">
              <a:rPr lang="en-US" smtClean="0"/>
              <a:pPr>
                <a:defRPr/>
              </a:pPr>
              <a:t>10</a:t>
            </a:fld>
            <a:endParaRPr lang="en-US" dirty="0"/>
          </a:p>
        </p:txBody>
      </p:sp>
      <p:sp>
        <p:nvSpPr>
          <p:cNvPr id="4" name="Content Placeholder 2"/>
          <p:cNvSpPr txBox="1">
            <a:spLocks/>
          </p:cNvSpPr>
          <p:nvPr/>
        </p:nvSpPr>
        <p:spPr>
          <a:xfrm>
            <a:off x="152400" y="1600200"/>
            <a:ext cx="8839200" cy="5029200"/>
          </a:xfrm>
          <a:prstGeom prst="rect">
            <a:avLst/>
          </a:prstGeom>
        </p:spPr>
        <p:txBody>
          <a:bodyPr/>
          <a:lstStyle/>
          <a:p>
            <a:pPr marL="342900" lvl="0" indent="-342900" eaLnBrk="0" hangingPunct="0">
              <a:spcBef>
                <a:spcPct val="20000"/>
              </a:spcBef>
              <a:buClr>
                <a:schemeClr val="accent1"/>
              </a:buClr>
              <a:buSzPct val="100000"/>
              <a:buFont typeface="Arial" charset="0"/>
              <a:buChar char="•"/>
            </a:pPr>
            <a:r>
              <a:rPr lang="en-US" sz="2000" b="1" dirty="0" smtClean="0">
                <a:solidFill>
                  <a:schemeClr val="tx2"/>
                </a:solidFill>
                <a:latin typeface="Arial" pitchFamily="34" charset="0"/>
                <a:cs typeface="Arial" pitchFamily="34" charset="0"/>
              </a:rPr>
              <a:t>Notice </a:t>
            </a:r>
            <a:r>
              <a:rPr lang="en-US" sz="2000" b="1" dirty="0" smtClean="0">
                <a:solidFill>
                  <a:schemeClr val="tx2"/>
                </a:solidFill>
                <a:latin typeface="Arial" pitchFamily="34" charset="0"/>
                <a:cs typeface="Arial" pitchFamily="34" charset="0"/>
                <a:hlinkClick r:id="rId2"/>
              </a:rPr>
              <a:t>OD-14-073</a:t>
            </a:r>
            <a:r>
              <a:rPr lang="en-US" sz="2000" b="1" dirty="0" smtClean="0">
                <a:solidFill>
                  <a:schemeClr val="tx2"/>
                </a:solidFill>
                <a:latin typeface="Arial" pitchFamily="34" charset="0"/>
                <a:cs typeface="Arial" pitchFamily="34" charset="0"/>
              </a:rPr>
              <a:t> reminds community of the measures NIH takes to ensure confidentiality </a:t>
            </a:r>
          </a:p>
          <a:p>
            <a:pPr marL="342900" lvl="0" indent="-342900" eaLnBrk="0" hangingPunct="0">
              <a:spcBef>
                <a:spcPct val="20000"/>
              </a:spcBef>
              <a:buClr>
                <a:schemeClr val="accent1"/>
              </a:buClr>
              <a:buSzPct val="100000"/>
              <a:buFont typeface="Arial" charset="0"/>
              <a:buChar char="•"/>
            </a:pPr>
            <a:r>
              <a:rPr lang="en-US" sz="2000" b="1" dirty="0" smtClean="0">
                <a:solidFill>
                  <a:schemeClr val="tx2"/>
                </a:solidFill>
                <a:latin typeface="Arial" pitchFamily="34" charset="0"/>
                <a:cs typeface="Arial" pitchFamily="34" charset="0"/>
              </a:rPr>
              <a:t>Applicants should identify information considered to be trade secrets, commercial/financial, privileged or confidential</a:t>
            </a:r>
            <a:endParaRPr kumimoji="0" lang="en-US" sz="2000" b="1" i="0" u="none" strike="noStrike" kern="1200" cap="none" spc="0" normalizeH="0" baseline="0" noProof="0" dirty="0" smtClean="0">
              <a:ln>
                <a:noFill/>
              </a:ln>
              <a:solidFill>
                <a:schemeClr val="tx2"/>
              </a:solidFill>
              <a:effectLst/>
              <a:uLnTx/>
              <a:uFillTx/>
              <a:latin typeface="Arial" pitchFamily="34" charset="0"/>
              <a:ea typeface="+mn-ea"/>
              <a:cs typeface="Arial" pitchFamily="34" charset="0"/>
            </a:endParaRPr>
          </a:p>
          <a:p>
            <a:pPr marL="274320" indent="-457200" fontAlgn="auto">
              <a:spcBef>
                <a:spcPct val="20000"/>
              </a:spcBef>
              <a:spcAft>
                <a:spcPts val="0"/>
              </a:spcAft>
              <a:buClr>
                <a:schemeClr val="accent1"/>
              </a:buClr>
              <a:buSzPct val="85000"/>
              <a:buFont typeface="Arial" pitchFamily="34" charset="0"/>
              <a:buChar char="•"/>
              <a:defRPr/>
            </a:pPr>
            <a:r>
              <a:rPr lang="en-US" sz="2000" b="1" dirty="0" smtClean="0">
                <a:solidFill>
                  <a:schemeClr val="tx2"/>
                </a:solidFill>
                <a:latin typeface="Arial" pitchFamily="34" charset="0"/>
                <a:cs typeface="Arial" pitchFamily="34" charset="0"/>
              </a:rPr>
              <a:t>NIH safeguards include:</a:t>
            </a:r>
          </a:p>
          <a:p>
            <a:pPr marL="731520" lvl="1" indent="-457200" fontAlgn="auto">
              <a:spcBef>
                <a:spcPct val="20000"/>
              </a:spcBef>
              <a:spcAft>
                <a:spcPts val="0"/>
              </a:spcAft>
              <a:buClr>
                <a:schemeClr val="accent1"/>
              </a:buClr>
              <a:buSzPct val="85000"/>
              <a:buFont typeface="Arial" pitchFamily="34" charset="0"/>
              <a:buChar char="•"/>
              <a:defRPr/>
            </a:pPr>
            <a:r>
              <a:rPr lang="en-US" sz="2000" b="1" dirty="0" smtClean="0">
                <a:solidFill>
                  <a:schemeClr val="tx2"/>
                </a:solidFill>
                <a:latin typeface="Arial" pitchFamily="34" charset="0"/>
                <a:cs typeface="Arial" pitchFamily="34" charset="0"/>
              </a:rPr>
              <a:t>Ensuring Privacy--by requiring reviewers to review confidentiality and non-disclosure rules</a:t>
            </a:r>
          </a:p>
          <a:p>
            <a:pPr marL="731520" lvl="1" indent="-457200" fontAlgn="auto">
              <a:spcBef>
                <a:spcPct val="20000"/>
              </a:spcBef>
              <a:spcAft>
                <a:spcPts val="0"/>
              </a:spcAft>
              <a:buClr>
                <a:schemeClr val="accent1"/>
              </a:buClr>
              <a:buSzPct val="85000"/>
              <a:buFont typeface="Arial" pitchFamily="34" charset="0"/>
              <a:buChar char="•"/>
              <a:defRPr/>
            </a:pPr>
            <a:r>
              <a:rPr lang="en-US" sz="2000" b="1" dirty="0" smtClean="0">
                <a:solidFill>
                  <a:schemeClr val="tx2"/>
                </a:solidFill>
                <a:latin typeface="Arial" pitchFamily="34" charset="0"/>
                <a:cs typeface="Arial" pitchFamily="34" charset="0"/>
              </a:rPr>
              <a:t>Data Security for Grant Applications—using secure systems to communicate application and </a:t>
            </a:r>
            <a:r>
              <a:rPr lang="en-US" sz="2000" b="1" dirty="0" err="1" smtClean="0">
                <a:solidFill>
                  <a:schemeClr val="tx2"/>
                </a:solidFill>
                <a:latin typeface="Arial" pitchFamily="34" charset="0"/>
                <a:cs typeface="Arial" pitchFamily="34" charset="0"/>
              </a:rPr>
              <a:t>mtg</a:t>
            </a:r>
            <a:r>
              <a:rPr lang="en-US" sz="2000" b="1" dirty="0" smtClean="0">
                <a:solidFill>
                  <a:schemeClr val="tx2"/>
                </a:solidFill>
                <a:latin typeface="Arial" pitchFamily="34" charset="0"/>
                <a:cs typeface="Arial" pitchFamily="34" charset="0"/>
              </a:rPr>
              <a:t> materials</a:t>
            </a:r>
          </a:p>
          <a:p>
            <a:pPr marL="731520" lvl="1" indent="-457200" fontAlgn="auto">
              <a:spcBef>
                <a:spcPct val="20000"/>
              </a:spcBef>
              <a:spcAft>
                <a:spcPts val="0"/>
              </a:spcAft>
              <a:buClr>
                <a:schemeClr val="accent1"/>
              </a:buClr>
              <a:buSzPct val="85000"/>
              <a:buFont typeface="Arial" pitchFamily="34" charset="0"/>
              <a:buChar char="•"/>
              <a:defRPr/>
            </a:pPr>
            <a:r>
              <a:rPr lang="en-US" sz="2000" b="1" dirty="0" smtClean="0">
                <a:solidFill>
                  <a:schemeClr val="tx2"/>
                </a:solidFill>
                <a:latin typeface="Arial" pitchFamily="34" charset="0"/>
                <a:cs typeface="Arial" pitchFamily="34" charset="0"/>
              </a:rPr>
              <a:t>Meeting Attendance—closed meetings</a:t>
            </a:r>
          </a:p>
          <a:p>
            <a:pPr marL="731520" lvl="1" indent="-457200" fontAlgn="auto">
              <a:spcBef>
                <a:spcPct val="20000"/>
              </a:spcBef>
              <a:spcAft>
                <a:spcPts val="0"/>
              </a:spcAft>
              <a:buClr>
                <a:schemeClr val="accent1"/>
              </a:buClr>
              <a:buSzPct val="85000"/>
              <a:buFont typeface="Arial" pitchFamily="34" charset="0"/>
              <a:buChar char="•"/>
              <a:defRPr/>
            </a:pPr>
            <a:r>
              <a:rPr lang="en-US" sz="2000" b="1" dirty="0" smtClean="0">
                <a:solidFill>
                  <a:schemeClr val="tx2"/>
                </a:solidFill>
                <a:latin typeface="Arial" pitchFamily="34" charset="0"/>
                <a:cs typeface="Arial" pitchFamily="34" charset="0"/>
              </a:rPr>
              <a:t>Measures in place to handle breaches in confidentiality</a:t>
            </a:r>
          </a:p>
          <a:p>
            <a:pPr marL="731520" lvl="1" indent="-457200" fontAlgn="auto">
              <a:spcBef>
                <a:spcPct val="20000"/>
              </a:spcBef>
              <a:spcAft>
                <a:spcPts val="0"/>
              </a:spcAft>
              <a:buClr>
                <a:schemeClr val="accent1"/>
              </a:buClr>
              <a:buSzPct val="85000"/>
              <a:buFont typeface="Arial" pitchFamily="34" charset="0"/>
              <a:buChar char="•"/>
              <a:defRPr/>
            </a:pPr>
            <a:r>
              <a:rPr lang="en-US" sz="2000" b="1" dirty="0" smtClean="0">
                <a:solidFill>
                  <a:schemeClr val="tx2"/>
                </a:solidFill>
                <a:latin typeface="Arial" pitchFamily="34" charset="0"/>
                <a:cs typeface="Arial" pitchFamily="34" charset="0"/>
              </a:rPr>
              <a:t>See Guide Notice for more information</a:t>
            </a:r>
          </a:p>
          <a:p>
            <a:pPr marL="342900" lvl="0" indent="-342900" eaLnBrk="0" hangingPunct="0">
              <a:spcBef>
                <a:spcPct val="20000"/>
              </a:spcBef>
              <a:buClr>
                <a:schemeClr val="accent1"/>
              </a:buClr>
              <a:buSzPct val="100000"/>
            </a:pPr>
            <a:endParaRPr kumimoji="0" lang="en-US" sz="2000" b="1" i="0" u="none" strike="noStrike" kern="1200" cap="none" spc="0" normalizeH="0" baseline="0" noProof="0" dirty="0" smtClean="0">
              <a:ln>
                <a:noFill/>
              </a:ln>
              <a:solidFill>
                <a:schemeClr val="tx2"/>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26248685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New SBIR &amp; STTR Program Certifications</a:t>
            </a:r>
            <a:endParaRPr lang="en-US" b="1" dirty="0"/>
          </a:p>
        </p:txBody>
      </p:sp>
      <p:sp>
        <p:nvSpPr>
          <p:cNvPr id="3" name="Slide Number Placeholder 2"/>
          <p:cNvSpPr>
            <a:spLocks noGrp="1"/>
          </p:cNvSpPr>
          <p:nvPr>
            <p:ph type="sldNum" sz="quarter" idx="12"/>
          </p:nvPr>
        </p:nvSpPr>
        <p:spPr/>
        <p:txBody>
          <a:bodyPr/>
          <a:lstStyle/>
          <a:p>
            <a:pPr>
              <a:defRPr/>
            </a:pPr>
            <a:fld id="{A15A12D0-CC22-4AAB-8283-6E0E093887CF}" type="slidenum">
              <a:rPr lang="en-US" smtClean="0"/>
              <a:pPr>
                <a:defRPr/>
              </a:pPr>
              <a:t>11</a:t>
            </a:fld>
            <a:endParaRPr lang="en-US" dirty="0"/>
          </a:p>
        </p:txBody>
      </p:sp>
      <p:sp>
        <p:nvSpPr>
          <p:cNvPr id="4" name="Content Placeholder 2"/>
          <p:cNvSpPr txBox="1">
            <a:spLocks/>
          </p:cNvSpPr>
          <p:nvPr/>
        </p:nvSpPr>
        <p:spPr bwMode="auto">
          <a:xfrm>
            <a:off x="381000" y="1600200"/>
            <a:ext cx="8458200" cy="5257800"/>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a:bodyPr>
          <a:lstStyle/>
          <a:p>
            <a:pPr marL="342900" marR="0" lvl="0" indent="-342900" algn="l" defTabSz="914400" rtl="0" eaLnBrk="1" fontAlgn="auto" latinLnBrk="0" hangingPunct="1">
              <a:lnSpc>
                <a:spcPct val="100000"/>
              </a:lnSpc>
              <a:spcBef>
                <a:spcPct val="20000"/>
              </a:spcBef>
              <a:spcAft>
                <a:spcPts val="0"/>
              </a:spcAft>
              <a:buClr>
                <a:schemeClr val="accent1"/>
              </a:buClr>
              <a:buSzPct val="100000"/>
              <a:buFont typeface="Arial" pitchFamily="34" charset="0"/>
              <a:buChar char="•"/>
              <a:tabLst/>
              <a:defRPr/>
            </a:pPr>
            <a:r>
              <a:rPr kumimoji="0" lang="en-US" sz="2400" b="1" i="0" u="none" strike="noStrike" kern="1200" cap="none" spc="0" normalizeH="0" baseline="0" noProof="0" dirty="0" smtClean="0">
                <a:ln>
                  <a:noFill/>
                </a:ln>
                <a:solidFill>
                  <a:schemeClr val="tx2"/>
                </a:solidFill>
                <a:effectLst/>
                <a:uLnTx/>
                <a:uFillTx/>
                <a:latin typeface="Arial" pitchFamily="34" charset="0"/>
                <a:ea typeface="+mn-ea"/>
                <a:cs typeface="Arial" pitchFamily="34" charset="0"/>
              </a:rPr>
              <a:t>Implements</a:t>
            </a:r>
            <a:r>
              <a:rPr kumimoji="0" lang="en-US" sz="2400" b="1" i="0" u="none" strike="noStrike" kern="1200" cap="none" spc="0" normalizeH="0" noProof="0" dirty="0" smtClean="0">
                <a:ln>
                  <a:noFill/>
                </a:ln>
                <a:solidFill>
                  <a:schemeClr val="tx2"/>
                </a:solidFill>
                <a:effectLst/>
                <a:uLnTx/>
                <a:uFillTx/>
                <a:latin typeface="Arial" pitchFamily="34" charset="0"/>
                <a:ea typeface="+mn-ea"/>
                <a:cs typeface="Arial" pitchFamily="34" charset="0"/>
              </a:rPr>
              <a:t> certain SBIR/STTR program-certification certifications based on SBIR/STTR Reauthorization Act of 2011 and SBA Policy Directives</a:t>
            </a:r>
          </a:p>
          <a:p>
            <a:pPr marL="342900" marR="0" lvl="0" indent="-342900" algn="l" defTabSz="914400" rtl="0" eaLnBrk="1" fontAlgn="auto" latinLnBrk="0" hangingPunct="1">
              <a:lnSpc>
                <a:spcPct val="100000"/>
              </a:lnSpc>
              <a:spcBef>
                <a:spcPct val="20000"/>
              </a:spcBef>
              <a:spcAft>
                <a:spcPts val="0"/>
              </a:spcAft>
              <a:buClr>
                <a:schemeClr val="accent1"/>
              </a:buClr>
              <a:buSzPct val="100000"/>
              <a:buFont typeface="Arial" pitchFamily="34" charset="0"/>
              <a:buChar char="•"/>
              <a:tabLst/>
              <a:defRPr/>
            </a:pPr>
            <a:r>
              <a:rPr lang="en-US" sz="2400" b="1" baseline="0" dirty="0" smtClean="0">
                <a:solidFill>
                  <a:schemeClr val="tx2"/>
                </a:solidFill>
                <a:latin typeface="Arial" pitchFamily="34" charset="0"/>
                <a:cs typeface="Arial" pitchFamily="34" charset="0"/>
              </a:rPr>
              <a:t>Revised </a:t>
            </a:r>
            <a:r>
              <a:rPr lang="en-US" sz="2400" b="1" i="1" baseline="0" dirty="0" smtClean="0">
                <a:solidFill>
                  <a:schemeClr val="tx2"/>
                </a:solidFill>
                <a:latin typeface="Arial" pitchFamily="34" charset="0"/>
                <a:cs typeface="Arial" pitchFamily="34" charset="0"/>
              </a:rPr>
              <a:t>Funding </a:t>
            </a:r>
            <a:r>
              <a:rPr lang="en-US" sz="2400" b="1" i="1" dirty="0" smtClean="0">
                <a:solidFill>
                  <a:schemeClr val="tx2"/>
                </a:solidFill>
                <a:latin typeface="Arial" pitchFamily="34" charset="0"/>
                <a:cs typeface="Arial" pitchFamily="34" charset="0"/>
              </a:rPr>
              <a:t>Agreement Certification </a:t>
            </a:r>
            <a:r>
              <a:rPr lang="en-US" sz="2400" b="1" dirty="0" smtClean="0">
                <a:solidFill>
                  <a:schemeClr val="tx2"/>
                </a:solidFill>
                <a:latin typeface="Arial" pitchFamily="34" charset="0"/>
                <a:cs typeface="Arial" pitchFamily="34" charset="0"/>
              </a:rPr>
              <a:t>for all new or renewal grants</a:t>
            </a:r>
          </a:p>
          <a:p>
            <a:pPr marL="342900" lvl="0" indent="-342900" fontAlgn="auto">
              <a:spcBef>
                <a:spcPct val="20000"/>
              </a:spcBef>
              <a:spcAft>
                <a:spcPts val="0"/>
              </a:spcAft>
              <a:buClr>
                <a:schemeClr val="accent1"/>
              </a:buClr>
              <a:buSzPct val="100000"/>
              <a:buFont typeface="Arial" pitchFamily="34" charset="0"/>
              <a:buChar char="•"/>
              <a:defRPr/>
            </a:pPr>
            <a:r>
              <a:rPr kumimoji="0" lang="en-US" sz="2400" b="1" i="0" u="none" strike="noStrike" kern="1200" cap="none" spc="0" normalizeH="0" baseline="0" noProof="0" dirty="0" smtClean="0">
                <a:ln>
                  <a:noFill/>
                </a:ln>
                <a:solidFill>
                  <a:schemeClr val="tx2"/>
                </a:solidFill>
                <a:effectLst/>
                <a:uLnTx/>
                <a:uFillTx/>
                <a:latin typeface="Arial" pitchFamily="34" charset="0"/>
                <a:ea typeface="+mn-ea"/>
                <a:cs typeface="Arial" pitchFamily="34" charset="0"/>
              </a:rPr>
              <a:t>New </a:t>
            </a:r>
            <a:r>
              <a:rPr kumimoji="0" lang="en-US" sz="2400" b="1" i="1" u="none" strike="noStrike" kern="1200" cap="none" spc="0" normalizeH="0" baseline="0" noProof="0" dirty="0" smtClean="0">
                <a:ln>
                  <a:noFill/>
                </a:ln>
                <a:solidFill>
                  <a:schemeClr val="tx2"/>
                </a:solidFill>
                <a:effectLst/>
                <a:uLnTx/>
                <a:uFillTx/>
                <a:latin typeface="Arial" pitchFamily="34" charset="0"/>
                <a:ea typeface="+mn-ea"/>
                <a:cs typeface="Arial" pitchFamily="34" charset="0"/>
              </a:rPr>
              <a:t>Life Cycle </a:t>
            </a:r>
            <a:r>
              <a:rPr lang="en-US" sz="2400" b="1" i="1" dirty="0" smtClean="0">
                <a:solidFill>
                  <a:schemeClr val="tx2"/>
                </a:solidFill>
                <a:latin typeface="Arial" pitchFamily="34" charset="0"/>
                <a:cs typeface="Arial" pitchFamily="34" charset="0"/>
              </a:rPr>
              <a:t>Certifications </a:t>
            </a:r>
            <a:r>
              <a:rPr lang="en-US" sz="2400" b="1" dirty="0" smtClean="0">
                <a:solidFill>
                  <a:schemeClr val="tx2"/>
                </a:solidFill>
                <a:latin typeface="Arial" pitchFamily="34" charset="0"/>
                <a:cs typeface="Arial" pitchFamily="34" charset="0"/>
              </a:rPr>
              <a:t>for all new or continuing awards </a:t>
            </a:r>
            <a:r>
              <a:rPr kumimoji="0" lang="en-US" sz="2400" b="1" i="0" u="none" strike="noStrike" kern="1200" cap="none" spc="0" normalizeH="0" baseline="0" noProof="0" dirty="0" smtClean="0">
                <a:ln>
                  <a:noFill/>
                </a:ln>
                <a:solidFill>
                  <a:schemeClr val="tx2"/>
                </a:solidFill>
                <a:effectLst/>
                <a:uLnTx/>
                <a:uFillTx/>
                <a:latin typeface="Arial" pitchFamily="34" charset="0"/>
                <a:ea typeface="+mn-ea"/>
                <a:cs typeface="Arial" pitchFamily="34" charset="0"/>
              </a:rPr>
              <a:t>once</a:t>
            </a:r>
            <a:r>
              <a:rPr kumimoji="0" lang="en-US" sz="2400" b="1" i="0" u="none" strike="noStrike" kern="1200" cap="none" spc="0" normalizeH="0" noProof="0" dirty="0" smtClean="0">
                <a:ln>
                  <a:noFill/>
                </a:ln>
                <a:solidFill>
                  <a:schemeClr val="tx2"/>
                </a:solidFill>
                <a:effectLst/>
                <a:uLnTx/>
                <a:uFillTx/>
                <a:latin typeface="Arial" pitchFamily="34" charset="0"/>
                <a:ea typeface="+mn-ea"/>
                <a:cs typeface="Arial" pitchFamily="34" charset="0"/>
              </a:rPr>
              <a:t> certain milestones are reached during a project period</a:t>
            </a:r>
          </a:p>
          <a:p>
            <a:pPr marL="342900" lvl="0" indent="-342900" fontAlgn="auto">
              <a:spcBef>
                <a:spcPct val="20000"/>
              </a:spcBef>
              <a:spcAft>
                <a:spcPts val="0"/>
              </a:spcAft>
              <a:buClr>
                <a:schemeClr val="accent1"/>
              </a:buClr>
              <a:buSzPct val="100000"/>
              <a:buFont typeface="Arial" pitchFamily="34" charset="0"/>
              <a:buChar char="•"/>
              <a:defRPr/>
            </a:pPr>
            <a:r>
              <a:rPr lang="en-US" sz="2400" b="1" noProof="0" dirty="0" smtClean="0">
                <a:solidFill>
                  <a:schemeClr val="tx2"/>
                </a:solidFill>
                <a:latin typeface="Arial" pitchFamily="34" charset="0"/>
                <a:cs typeface="Arial" pitchFamily="34" charset="0"/>
              </a:rPr>
              <a:t>Certifications available at:  </a:t>
            </a:r>
            <a:r>
              <a:rPr lang="en-US" sz="2400" b="1" dirty="0" smtClean="0">
                <a:hlinkClick r:id="rId2"/>
              </a:rPr>
              <a:t>http://grants.nih.gov/grants/forms.htm#sbir</a:t>
            </a:r>
            <a:endParaRPr lang="en-US" sz="2400" b="1" noProof="0" dirty="0" smtClean="0">
              <a:solidFill>
                <a:schemeClr val="tx2"/>
              </a:solidFill>
              <a:latin typeface="Arial" pitchFamily="34" charset="0"/>
              <a:cs typeface="Arial" pitchFamily="34" charset="0"/>
            </a:endParaRPr>
          </a:p>
          <a:p>
            <a:pPr marL="342900" lvl="0" indent="-342900" fontAlgn="auto">
              <a:spcBef>
                <a:spcPct val="20000"/>
              </a:spcBef>
              <a:spcAft>
                <a:spcPts val="0"/>
              </a:spcAft>
              <a:buClr>
                <a:schemeClr val="accent1"/>
              </a:buClr>
              <a:buSzPct val="100000"/>
              <a:buFont typeface="Arial" pitchFamily="34" charset="0"/>
              <a:buChar char="•"/>
              <a:defRPr/>
            </a:pPr>
            <a:r>
              <a:rPr lang="en-US" sz="2400" b="1" noProof="0" dirty="0" smtClean="0">
                <a:solidFill>
                  <a:schemeClr val="tx2"/>
                </a:solidFill>
                <a:latin typeface="Arial" pitchFamily="34" charset="0"/>
                <a:cs typeface="Arial" pitchFamily="34" charset="0"/>
              </a:rPr>
              <a:t>See </a:t>
            </a:r>
            <a:r>
              <a:rPr lang="en-US" sz="2400" b="1" noProof="0" dirty="0" smtClean="0">
                <a:solidFill>
                  <a:schemeClr val="tx2"/>
                </a:solidFill>
                <a:latin typeface="Arial" pitchFamily="34" charset="0"/>
                <a:cs typeface="Arial" pitchFamily="34" charset="0"/>
                <a:hlinkClick r:id="rId3"/>
              </a:rPr>
              <a:t>NOT-OD-13-116</a:t>
            </a:r>
            <a:r>
              <a:rPr lang="en-US" sz="2400" b="1" noProof="0" dirty="0" smtClean="0">
                <a:solidFill>
                  <a:schemeClr val="tx2"/>
                </a:solidFill>
                <a:latin typeface="Arial" pitchFamily="34" charset="0"/>
                <a:cs typeface="Arial" pitchFamily="34" charset="0"/>
              </a:rPr>
              <a:t> for additional information</a:t>
            </a:r>
            <a:endParaRPr kumimoji="0" lang="en-US" sz="2800" b="1" i="0" u="none" strike="noStrike" kern="1200" cap="none" spc="0" normalizeH="0" baseline="0" noProof="0" dirty="0" smtClean="0">
              <a:ln>
                <a:noFill/>
              </a:ln>
              <a:solidFill>
                <a:schemeClr val="tx2"/>
              </a:solidFill>
              <a:effectLst/>
              <a:uLnTx/>
              <a:uFillTx/>
              <a:latin typeface="Arial" pitchFamily="34" charset="0"/>
              <a:ea typeface="+mn-ea"/>
              <a:cs typeface="Arial" pitchFamily="34" charset="0"/>
            </a:endParaRPr>
          </a:p>
          <a:p>
            <a:pPr marL="342900" marR="0" lvl="0" indent="-342900" algn="l" defTabSz="914400" rtl="0" eaLnBrk="1" fontAlgn="auto" latinLnBrk="0" hangingPunct="1">
              <a:lnSpc>
                <a:spcPct val="100000"/>
              </a:lnSpc>
              <a:spcBef>
                <a:spcPct val="20000"/>
              </a:spcBef>
              <a:spcAft>
                <a:spcPts val="0"/>
              </a:spcAft>
              <a:buClr>
                <a:schemeClr val="accent1"/>
              </a:buClr>
              <a:buSzPct val="100000"/>
              <a:buFont typeface="Arial" charset="0"/>
              <a:buNone/>
              <a:tabLst/>
              <a:defRPr/>
            </a:pPr>
            <a:endParaRPr kumimoji="0" lang="en-US" sz="2300" b="1" i="0" u="none" strike="noStrike" kern="1200" cap="none" spc="0" normalizeH="0" baseline="0" noProof="0" dirty="0" smtClean="0">
              <a:ln>
                <a:noFill/>
              </a:ln>
              <a:solidFill>
                <a:schemeClr val="tx2"/>
              </a:solidFill>
              <a:effectLst/>
              <a:uLnTx/>
              <a:uFillTx/>
              <a:latin typeface="Arial" pitchFamily="34" charset="0"/>
              <a:ea typeface="+mn-ea"/>
              <a:cs typeface="Arial" pitchFamily="34" charset="0"/>
            </a:endParaRPr>
          </a:p>
          <a:p>
            <a:pPr marL="400050" marR="0" lvl="1" indent="0" algn="r" defTabSz="914400" rtl="0" eaLnBrk="1" fontAlgn="auto" latinLnBrk="0" hangingPunct="1">
              <a:lnSpc>
                <a:spcPct val="100000"/>
              </a:lnSpc>
              <a:spcBef>
                <a:spcPct val="20000"/>
              </a:spcBef>
              <a:spcAft>
                <a:spcPts val="0"/>
              </a:spcAft>
              <a:buClr>
                <a:schemeClr val="accent2"/>
              </a:buClr>
              <a:buSzPct val="85000"/>
              <a:buFont typeface="Courier New" pitchFamily="49" charset="0"/>
              <a:buNone/>
              <a:tabLst/>
              <a:defRPr/>
            </a:pPr>
            <a:endParaRPr kumimoji="0" lang="en-US" sz="2300" b="1" i="0" u="none" strike="noStrike" kern="1200" cap="none" spc="0" normalizeH="0" baseline="0" noProof="0" dirty="0" smtClean="0">
              <a:ln>
                <a:noFill/>
              </a:ln>
              <a:solidFill>
                <a:schemeClr val="tx2"/>
              </a:solidFill>
              <a:effectLst/>
              <a:uLnTx/>
              <a:uFillTx/>
              <a:latin typeface="Arial" pitchFamily="34" charset="0"/>
              <a:ea typeface="+mn-ea"/>
              <a:cs typeface="Arial" pitchFamily="34" charset="0"/>
            </a:endParaRPr>
          </a:p>
          <a:p>
            <a:pPr marL="400050" marR="0" lvl="1" indent="0" algn="r" defTabSz="914400" rtl="0" eaLnBrk="1" fontAlgn="auto" latinLnBrk="0" hangingPunct="1">
              <a:lnSpc>
                <a:spcPct val="100000"/>
              </a:lnSpc>
              <a:spcBef>
                <a:spcPct val="20000"/>
              </a:spcBef>
              <a:spcAft>
                <a:spcPts val="0"/>
              </a:spcAft>
              <a:buClr>
                <a:schemeClr val="accent2"/>
              </a:buClr>
              <a:buSzPct val="85000"/>
              <a:buFont typeface="Courier New" pitchFamily="49" charset="0"/>
              <a:buNone/>
              <a:tabLst/>
              <a:defRPr/>
            </a:pPr>
            <a:endParaRPr kumimoji="0" lang="en-US" sz="2600" b="1" i="0" u="none" strike="noStrike" kern="1200" cap="none" spc="0" normalizeH="0" baseline="0" noProof="0" dirty="0" smtClean="0">
              <a:ln>
                <a:noFill/>
              </a:ln>
              <a:solidFill>
                <a:srgbClr val="00B050"/>
              </a:solidFill>
              <a:effectLst/>
              <a:uLnTx/>
              <a:uFillTx/>
              <a:latin typeface="Arial" pitchFamily="34" charset="0"/>
              <a:ea typeface="+mn-ea"/>
              <a:cs typeface="Arial" pitchFamily="34" charset="0"/>
            </a:endParaRPr>
          </a:p>
          <a:p>
            <a:pPr marL="342900" marR="0" lvl="0" indent="-342900" algn="l" defTabSz="914400" rtl="0" eaLnBrk="1" fontAlgn="auto" latinLnBrk="0" hangingPunct="1">
              <a:lnSpc>
                <a:spcPct val="100000"/>
              </a:lnSpc>
              <a:spcBef>
                <a:spcPct val="20000"/>
              </a:spcBef>
              <a:spcAft>
                <a:spcPts val="0"/>
              </a:spcAft>
              <a:buClr>
                <a:schemeClr val="accent1"/>
              </a:buClr>
              <a:buSzPct val="100000"/>
              <a:buFont typeface="Arial" pitchFamily="34" charset="0"/>
              <a:buChar char="•"/>
              <a:tabLst/>
              <a:defRPr/>
            </a:pPr>
            <a:endParaRPr kumimoji="0" lang="en-US" sz="2800" b="1" i="0" u="none" strike="noStrike" kern="1200" cap="none" spc="0" normalizeH="0" baseline="0" noProof="0" dirty="0" smtClean="0">
              <a:ln>
                <a:noFill/>
              </a:ln>
              <a:solidFill>
                <a:schemeClr val="tx2"/>
              </a:solidFill>
              <a:effectLst/>
              <a:uLnTx/>
              <a:uFillTx/>
              <a:latin typeface="Arial" pitchFamily="34" charset="0"/>
              <a:ea typeface="+mn-ea"/>
              <a:cs typeface="Arial" pitchFamily="34" charset="0"/>
            </a:endParaRPr>
          </a:p>
          <a:p>
            <a:pPr marL="342900" marR="0" lvl="0" indent="-342900" algn="l" defTabSz="914400" rtl="0" eaLnBrk="1" fontAlgn="auto" latinLnBrk="0" hangingPunct="1">
              <a:lnSpc>
                <a:spcPct val="100000"/>
              </a:lnSpc>
              <a:spcBef>
                <a:spcPct val="20000"/>
              </a:spcBef>
              <a:spcAft>
                <a:spcPts val="0"/>
              </a:spcAft>
              <a:buClr>
                <a:schemeClr val="accent1"/>
              </a:buClr>
              <a:buSzPct val="100000"/>
              <a:buFont typeface="Arial" pitchFamily="34" charset="0"/>
              <a:buChar char="•"/>
              <a:tabLst/>
              <a:defRPr/>
            </a:pPr>
            <a:endParaRPr kumimoji="0" lang="en-US" sz="2000" b="1" i="0" u="none" strike="noStrike" kern="1200" cap="none" spc="0" normalizeH="0" baseline="0" noProof="0" dirty="0">
              <a:ln>
                <a:noFill/>
              </a:ln>
              <a:solidFill>
                <a:schemeClr val="tx2"/>
              </a:solidFill>
              <a:effectLst/>
              <a:uLnTx/>
              <a:uFillTx/>
              <a:latin typeface="Arial" pitchFamily="34" charset="0"/>
              <a:ea typeface="+mn-ea"/>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SBIR/STTR Switch and </a:t>
            </a:r>
            <a:br>
              <a:rPr lang="en-US" b="1" dirty="0" smtClean="0"/>
            </a:br>
            <a:r>
              <a:rPr lang="en-US" b="1" dirty="0" smtClean="0"/>
              <a:t>Direct-to-Phase II Pilot</a:t>
            </a:r>
            <a:endParaRPr lang="en-US" b="1" dirty="0"/>
          </a:p>
        </p:txBody>
      </p:sp>
      <p:sp>
        <p:nvSpPr>
          <p:cNvPr id="3" name="Content Placeholder 2"/>
          <p:cNvSpPr>
            <a:spLocks noGrp="1"/>
          </p:cNvSpPr>
          <p:nvPr>
            <p:ph idx="1"/>
          </p:nvPr>
        </p:nvSpPr>
        <p:spPr/>
        <p:txBody>
          <a:bodyPr/>
          <a:lstStyle/>
          <a:p>
            <a:r>
              <a:rPr lang="en-US" dirty="0" smtClean="0">
                <a:hlinkClick r:id="rId2"/>
              </a:rPr>
              <a:t>NOT-OD-14-048</a:t>
            </a:r>
            <a:r>
              <a:rPr lang="en-US" dirty="0" smtClean="0"/>
              <a:t> SBIR/STTR applicants may now ‘switch’ programs at Phase II or Phase IIB to any active and open NIH SBIR or STTR solicitation, including the Omnibus and any </a:t>
            </a:r>
            <a:r>
              <a:rPr lang="en-US" dirty="0" smtClean="0">
                <a:hlinkClick r:id="rId3"/>
              </a:rPr>
              <a:t>targeted funding opportunity</a:t>
            </a:r>
            <a:r>
              <a:rPr lang="en-US" dirty="0" smtClean="0"/>
              <a:t>. </a:t>
            </a:r>
          </a:p>
          <a:p>
            <a:endParaRPr lang="en-US" dirty="0" smtClean="0"/>
          </a:p>
          <a:p>
            <a:r>
              <a:rPr lang="en-US" dirty="0" smtClean="0"/>
              <a:t>New NIH SBIR Pilot – Direct-to-Phase II</a:t>
            </a:r>
          </a:p>
          <a:p>
            <a:pPr lvl="1"/>
            <a:r>
              <a:rPr lang="en-US" dirty="0" smtClean="0"/>
              <a:t>Limited IC participation</a:t>
            </a:r>
          </a:p>
          <a:p>
            <a:pPr lvl="1"/>
            <a:r>
              <a:rPr lang="en-US" dirty="0" smtClean="0"/>
              <a:t>Only for New applications</a:t>
            </a:r>
          </a:p>
          <a:p>
            <a:pPr lvl="1"/>
            <a:r>
              <a:rPr lang="en-US" dirty="0" smtClean="0"/>
              <a:t>See </a:t>
            </a:r>
            <a:r>
              <a:rPr lang="en-US" dirty="0" smtClean="0">
                <a:hlinkClick r:id="rId4"/>
              </a:rPr>
              <a:t>PAR-14-088</a:t>
            </a:r>
            <a:r>
              <a:rPr lang="en-US" dirty="0" smtClean="0"/>
              <a:t> for additional information </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smtClean="0"/>
              <a:t>SciENcV</a:t>
            </a:r>
            <a:r>
              <a:rPr lang="en-US" b="1" dirty="0" smtClean="0"/>
              <a:t> Test Version Available</a:t>
            </a:r>
            <a:endParaRPr lang="en-US" dirty="0"/>
          </a:p>
        </p:txBody>
      </p:sp>
      <p:sp>
        <p:nvSpPr>
          <p:cNvPr id="3" name="Slide Number Placeholder 2"/>
          <p:cNvSpPr>
            <a:spLocks noGrp="1"/>
          </p:cNvSpPr>
          <p:nvPr>
            <p:ph type="sldNum" sz="quarter" idx="12"/>
          </p:nvPr>
        </p:nvSpPr>
        <p:spPr/>
        <p:txBody>
          <a:bodyPr/>
          <a:lstStyle/>
          <a:p>
            <a:pPr>
              <a:defRPr/>
            </a:pPr>
            <a:fld id="{A15A12D0-CC22-4AAB-8283-6E0E093887CF}" type="slidenum">
              <a:rPr lang="en-US" smtClean="0"/>
              <a:pPr>
                <a:defRPr/>
              </a:pPr>
              <a:t>13</a:t>
            </a:fld>
            <a:endParaRPr lang="en-US" dirty="0"/>
          </a:p>
        </p:txBody>
      </p:sp>
      <p:sp>
        <p:nvSpPr>
          <p:cNvPr id="4" name="Content Placeholder 2"/>
          <p:cNvSpPr txBox="1">
            <a:spLocks/>
          </p:cNvSpPr>
          <p:nvPr/>
        </p:nvSpPr>
        <p:spPr bwMode="auto">
          <a:xfrm>
            <a:off x="381000" y="1600200"/>
            <a:ext cx="8458200" cy="5257800"/>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a:bodyPr>
          <a:lstStyle/>
          <a:p>
            <a:pPr marL="342900" marR="0" lvl="0" indent="-342900" algn="l" defTabSz="914400" rtl="0" eaLnBrk="1" fontAlgn="auto" latinLnBrk="0" hangingPunct="1">
              <a:lnSpc>
                <a:spcPct val="100000"/>
              </a:lnSpc>
              <a:spcBef>
                <a:spcPct val="20000"/>
              </a:spcBef>
              <a:spcAft>
                <a:spcPts val="0"/>
              </a:spcAft>
              <a:buClr>
                <a:schemeClr val="accent1"/>
              </a:buClr>
              <a:buSzPct val="100000"/>
              <a:buFont typeface="Arial" pitchFamily="34" charset="0"/>
              <a:buChar char="•"/>
              <a:tabLst/>
              <a:defRPr/>
            </a:pPr>
            <a:r>
              <a:rPr kumimoji="0" lang="en-US" sz="2800" b="1" i="0" u="none" strike="noStrike" kern="1200" cap="none" spc="0" normalizeH="0" baseline="0" noProof="0" dirty="0" smtClean="0">
                <a:ln>
                  <a:noFill/>
                </a:ln>
                <a:solidFill>
                  <a:schemeClr val="tx2"/>
                </a:solidFill>
                <a:effectLst/>
                <a:uLnTx/>
                <a:uFillTx/>
                <a:latin typeface="Arial" pitchFamily="34" charset="0"/>
                <a:ea typeface="+mn-ea"/>
                <a:cs typeface="Arial" pitchFamily="34" charset="0"/>
              </a:rPr>
              <a:t>Science Experts</a:t>
            </a:r>
            <a:r>
              <a:rPr kumimoji="0" lang="en-US" sz="2800" b="1" i="0" u="none" strike="noStrike" kern="1200" cap="none" spc="0" normalizeH="0" noProof="0" dirty="0" smtClean="0">
                <a:ln>
                  <a:noFill/>
                </a:ln>
                <a:solidFill>
                  <a:schemeClr val="tx2"/>
                </a:solidFill>
                <a:effectLst/>
                <a:uLnTx/>
                <a:uFillTx/>
                <a:latin typeface="Arial" pitchFamily="34" charset="0"/>
                <a:ea typeface="+mn-ea"/>
                <a:cs typeface="Arial" pitchFamily="34" charset="0"/>
              </a:rPr>
              <a:t> Network (beta) test version now available</a:t>
            </a:r>
          </a:p>
          <a:p>
            <a:pPr marL="342900" marR="0" lvl="0" indent="-342900" algn="l" defTabSz="914400" rtl="0" eaLnBrk="1" fontAlgn="auto" latinLnBrk="0" hangingPunct="1">
              <a:lnSpc>
                <a:spcPct val="100000"/>
              </a:lnSpc>
              <a:spcBef>
                <a:spcPct val="20000"/>
              </a:spcBef>
              <a:spcAft>
                <a:spcPts val="0"/>
              </a:spcAft>
              <a:buClr>
                <a:schemeClr val="accent1"/>
              </a:buClr>
              <a:buSzPct val="100000"/>
              <a:buFont typeface="Arial" pitchFamily="34" charset="0"/>
              <a:buChar char="•"/>
              <a:tabLst/>
              <a:defRPr/>
            </a:pPr>
            <a:r>
              <a:rPr lang="en-US" sz="2800" b="1" noProof="0" dirty="0" smtClean="0">
                <a:solidFill>
                  <a:schemeClr val="tx2"/>
                </a:solidFill>
                <a:latin typeface="Arial" pitchFamily="34" charset="0"/>
                <a:cs typeface="Arial" pitchFamily="34" charset="0"/>
              </a:rPr>
              <a:t>Enables researchers to easily assemble information needed for NIH </a:t>
            </a:r>
            <a:r>
              <a:rPr lang="en-US" sz="2800" b="1" noProof="0" dirty="0" err="1" smtClean="0">
                <a:solidFill>
                  <a:schemeClr val="tx2"/>
                </a:solidFill>
                <a:latin typeface="Arial" pitchFamily="34" charset="0"/>
                <a:cs typeface="Arial" pitchFamily="34" charset="0"/>
              </a:rPr>
              <a:t>biosketch</a:t>
            </a:r>
            <a:endParaRPr lang="en-US" sz="2800" b="1" noProof="0" dirty="0" smtClean="0">
              <a:solidFill>
                <a:schemeClr val="tx2"/>
              </a:solidFill>
              <a:latin typeface="Arial" pitchFamily="34" charset="0"/>
              <a:cs typeface="Arial" pitchFamily="34" charset="0"/>
            </a:endParaRPr>
          </a:p>
          <a:p>
            <a:pPr marL="342900" marR="0" lvl="0" indent="-342900" algn="l" defTabSz="914400" rtl="0" eaLnBrk="1" fontAlgn="auto" latinLnBrk="0" hangingPunct="1">
              <a:lnSpc>
                <a:spcPct val="100000"/>
              </a:lnSpc>
              <a:spcBef>
                <a:spcPct val="20000"/>
              </a:spcBef>
              <a:spcAft>
                <a:spcPts val="0"/>
              </a:spcAft>
              <a:buClr>
                <a:schemeClr val="accent1"/>
              </a:buClr>
              <a:buSzPct val="100000"/>
              <a:buFont typeface="Arial" pitchFamily="34" charset="0"/>
              <a:buChar char="•"/>
              <a:tabLst/>
              <a:defRPr/>
            </a:pPr>
            <a:r>
              <a:rPr kumimoji="0" lang="en-US" sz="2800" b="1" i="0" u="none" strike="noStrike" kern="1200" cap="none" spc="0" normalizeH="0" dirty="0" smtClean="0">
                <a:ln>
                  <a:noFill/>
                </a:ln>
                <a:solidFill>
                  <a:schemeClr val="tx2"/>
                </a:solidFill>
                <a:effectLst/>
                <a:uLnTx/>
                <a:uFillTx/>
                <a:latin typeface="Arial" pitchFamily="34" charset="0"/>
                <a:ea typeface="+mn-ea"/>
                <a:cs typeface="Arial" pitchFamily="34" charset="0"/>
              </a:rPr>
              <a:t>Integrates with eRA Commons and PubMed</a:t>
            </a:r>
          </a:p>
          <a:p>
            <a:pPr marL="342900" marR="0" lvl="0" indent="-342900" algn="l" defTabSz="914400" rtl="0" eaLnBrk="1" fontAlgn="auto" latinLnBrk="0" hangingPunct="1">
              <a:lnSpc>
                <a:spcPct val="100000"/>
              </a:lnSpc>
              <a:spcBef>
                <a:spcPct val="20000"/>
              </a:spcBef>
              <a:spcAft>
                <a:spcPts val="0"/>
              </a:spcAft>
              <a:buClr>
                <a:schemeClr val="accent1"/>
              </a:buClr>
              <a:buSzPct val="100000"/>
              <a:buFont typeface="Arial" pitchFamily="34" charset="0"/>
              <a:buChar char="•"/>
              <a:tabLst/>
              <a:defRPr/>
            </a:pPr>
            <a:r>
              <a:rPr lang="en-US" sz="2800" b="1" noProof="0" dirty="0" smtClean="0">
                <a:solidFill>
                  <a:schemeClr val="tx2"/>
                </a:solidFill>
                <a:latin typeface="Arial" pitchFamily="34" charset="0"/>
                <a:cs typeface="Arial" pitchFamily="34" charset="0"/>
              </a:rPr>
              <a:t>Permits users to link data to ORCID ID</a:t>
            </a:r>
          </a:p>
          <a:p>
            <a:pPr marL="342900" marR="0" lvl="0" indent="-342900" algn="l" defTabSz="914400" rtl="0" eaLnBrk="1" fontAlgn="auto" latinLnBrk="0" hangingPunct="1">
              <a:lnSpc>
                <a:spcPct val="100000"/>
              </a:lnSpc>
              <a:spcBef>
                <a:spcPct val="20000"/>
              </a:spcBef>
              <a:spcAft>
                <a:spcPts val="0"/>
              </a:spcAft>
              <a:buClr>
                <a:schemeClr val="accent1"/>
              </a:buClr>
              <a:buSzPct val="100000"/>
              <a:buFont typeface="Arial" pitchFamily="34" charset="0"/>
              <a:buChar char="•"/>
              <a:tabLst/>
              <a:defRPr/>
            </a:pPr>
            <a:r>
              <a:rPr kumimoji="0" lang="en-US" sz="2800" b="1" i="0" u="none" strike="noStrike" kern="1200" cap="none" spc="0" normalizeH="0" dirty="0" smtClean="0">
                <a:ln>
                  <a:noFill/>
                </a:ln>
                <a:solidFill>
                  <a:schemeClr val="tx2"/>
                </a:solidFill>
                <a:effectLst/>
                <a:uLnTx/>
                <a:uFillTx/>
                <a:latin typeface="Arial" pitchFamily="34" charset="0"/>
                <a:ea typeface="+mn-ea"/>
                <a:cs typeface="Arial" pitchFamily="34" charset="0"/>
              </a:rPr>
              <a:t>See </a:t>
            </a:r>
            <a:r>
              <a:rPr kumimoji="0" lang="en-US" sz="2800" b="1" i="0" u="none" strike="noStrike" kern="1200" cap="none" spc="0" normalizeH="0" dirty="0" smtClean="0">
                <a:ln>
                  <a:noFill/>
                </a:ln>
                <a:solidFill>
                  <a:schemeClr val="tx2"/>
                </a:solidFill>
                <a:effectLst/>
                <a:uLnTx/>
                <a:uFillTx/>
                <a:latin typeface="Arial" pitchFamily="34" charset="0"/>
                <a:ea typeface="+mn-ea"/>
                <a:cs typeface="Arial" pitchFamily="34" charset="0"/>
                <a:hlinkClick r:id="rId2"/>
              </a:rPr>
              <a:t>NOT-OD-13-114</a:t>
            </a:r>
            <a:r>
              <a:rPr kumimoji="0" lang="en-US" sz="2800" b="1" i="0" u="none" strike="noStrike" kern="1200" cap="none" spc="0" normalizeH="0" dirty="0" smtClean="0">
                <a:ln>
                  <a:noFill/>
                </a:ln>
                <a:solidFill>
                  <a:schemeClr val="tx2"/>
                </a:solidFill>
                <a:effectLst/>
                <a:uLnTx/>
                <a:uFillTx/>
                <a:latin typeface="Arial" pitchFamily="34" charset="0"/>
                <a:ea typeface="+mn-ea"/>
                <a:cs typeface="Arial" pitchFamily="34" charset="0"/>
              </a:rPr>
              <a:t> for additional details, including planned future enhancements</a:t>
            </a:r>
            <a:endParaRPr kumimoji="0" lang="en-US" sz="2800" b="1" i="0" u="none" strike="noStrike" kern="1200" cap="none" spc="0" normalizeH="0" noProof="0" dirty="0" smtClean="0">
              <a:ln>
                <a:noFill/>
              </a:ln>
              <a:solidFill>
                <a:schemeClr val="tx2"/>
              </a:solidFill>
              <a:effectLst/>
              <a:uLnTx/>
              <a:uFillTx/>
              <a:latin typeface="Arial" pitchFamily="34" charset="0"/>
              <a:ea typeface="+mn-ea"/>
              <a:cs typeface="Arial" pitchFamily="34" charset="0"/>
            </a:endParaRPr>
          </a:p>
          <a:p>
            <a:pPr marL="342900" marR="0" lvl="0" indent="-342900" algn="l" defTabSz="914400" rtl="0" eaLnBrk="1" fontAlgn="auto" latinLnBrk="0" hangingPunct="1">
              <a:lnSpc>
                <a:spcPct val="100000"/>
              </a:lnSpc>
              <a:spcBef>
                <a:spcPct val="20000"/>
              </a:spcBef>
              <a:spcAft>
                <a:spcPts val="0"/>
              </a:spcAft>
              <a:buClr>
                <a:schemeClr val="accent1"/>
              </a:buClr>
              <a:buSzPct val="100000"/>
              <a:buFont typeface="Arial" charset="0"/>
              <a:buNone/>
              <a:tabLst/>
              <a:defRPr/>
            </a:pPr>
            <a:endParaRPr kumimoji="0" lang="en-US" sz="2300" b="1" i="0" u="none" strike="noStrike" kern="1200" cap="none" spc="0" normalizeH="0" baseline="0" noProof="0" dirty="0" smtClean="0">
              <a:ln>
                <a:noFill/>
              </a:ln>
              <a:solidFill>
                <a:schemeClr val="tx2"/>
              </a:solidFill>
              <a:effectLst/>
              <a:uLnTx/>
              <a:uFillTx/>
              <a:latin typeface="Arial" pitchFamily="34" charset="0"/>
              <a:ea typeface="+mn-ea"/>
              <a:cs typeface="Arial" pitchFamily="34" charset="0"/>
            </a:endParaRPr>
          </a:p>
          <a:p>
            <a:pPr marL="400050" marR="0" lvl="1" indent="0" algn="r" defTabSz="914400" rtl="0" eaLnBrk="1" fontAlgn="auto" latinLnBrk="0" hangingPunct="1">
              <a:lnSpc>
                <a:spcPct val="100000"/>
              </a:lnSpc>
              <a:spcBef>
                <a:spcPct val="20000"/>
              </a:spcBef>
              <a:spcAft>
                <a:spcPts val="0"/>
              </a:spcAft>
              <a:buClr>
                <a:schemeClr val="accent2"/>
              </a:buClr>
              <a:buSzPct val="85000"/>
              <a:buFont typeface="Courier New" pitchFamily="49" charset="0"/>
              <a:buNone/>
              <a:tabLst/>
              <a:defRPr/>
            </a:pPr>
            <a:endParaRPr kumimoji="0" lang="en-US" sz="2300" b="1" i="0" u="none" strike="noStrike" kern="1200" cap="none" spc="0" normalizeH="0" baseline="0" noProof="0" dirty="0" smtClean="0">
              <a:ln>
                <a:noFill/>
              </a:ln>
              <a:solidFill>
                <a:schemeClr val="tx2"/>
              </a:solidFill>
              <a:effectLst/>
              <a:uLnTx/>
              <a:uFillTx/>
              <a:latin typeface="Arial" pitchFamily="34" charset="0"/>
              <a:ea typeface="+mn-ea"/>
              <a:cs typeface="Arial" pitchFamily="34" charset="0"/>
            </a:endParaRPr>
          </a:p>
          <a:p>
            <a:pPr marL="400050" marR="0" lvl="1" indent="0" algn="r" defTabSz="914400" rtl="0" eaLnBrk="1" fontAlgn="auto" latinLnBrk="0" hangingPunct="1">
              <a:lnSpc>
                <a:spcPct val="100000"/>
              </a:lnSpc>
              <a:spcBef>
                <a:spcPct val="20000"/>
              </a:spcBef>
              <a:spcAft>
                <a:spcPts val="0"/>
              </a:spcAft>
              <a:buClr>
                <a:schemeClr val="accent2"/>
              </a:buClr>
              <a:buSzPct val="85000"/>
              <a:buFont typeface="Courier New" pitchFamily="49" charset="0"/>
              <a:buNone/>
              <a:tabLst/>
              <a:defRPr/>
            </a:pPr>
            <a:endParaRPr kumimoji="0" lang="en-US" sz="2600" b="1" i="0" u="none" strike="noStrike" kern="1200" cap="none" spc="0" normalizeH="0" baseline="0" noProof="0" dirty="0" smtClean="0">
              <a:ln>
                <a:noFill/>
              </a:ln>
              <a:solidFill>
                <a:srgbClr val="00B050"/>
              </a:solidFill>
              <a:effectLst/>
              <a:uLnTx/>
              <a:uFillTx/>
              <a:latin typeface="Arial" pitchFamily="34" charset="0"/>
              <a:ea typeface="+mn-ea"/>
              <a:cs typeface="Arial" pitchFamily="34" charset="0"/>
            </a:endParaRPr>
          </a:p>
          <a:p>
            <a:pPr marL="342900" marR="0" lvl="0" indent="-342900" algn="l" defTabSz="914400" rtl="0" eaLnBrk="1" fontAlgn="auto" latinLnBrk="0" hangingPunct="1">
              <a:lnSpc>
                <a:spcPct val="100000"/>
              </a:lnSpc>
              <a:spcBef>
                <a:spcPct val="20000"/>
              </a:spcBef>
              <a:spcAft>
                <a:spcPts val="0"/>
              </a:spcAft>
              <a:buClr>
                <a:schemeClr val="accent1"/>
              </a:buClr>
              <a:buSzPct val="100000"/>
              <a:buFont typeface="Arial" pitchFamily="34" charset="0"/>
              <a:buChar char="•"/>
              <a:tabLst/>
              <a:defRPr/>
            </a:pPr>
            <a:endParaRPr kumimoji="0" lang="en-US" sz="2800" b="1" i="0" u="none" strike="noStrike" kern="1200" cap="none" spc="0" normalizeH="0" baseline="0" noProof="0" dirty="0" smtClean="0">
              <a:ln>
                <a:noFill/>
              </a:ln>
              <a:solidFill>
                <a:schemeClr val="tx2"/>
              </a:solidFill>
              <a:effectLst/>
              <a:uLnTx/>
              <a:uFillTx/>
              <a:latin typeface="Arial" pitchFamily="34" charset="0"/>
              <a:ea typeface="+mn-ea"/>
              <a:cs typeface="Arial" pitchFamily="34" charset="0"/>
            </a:endParaRPr>
          </a:p>
          <a:p>
            <a:pPr marL="342900" marR="0" lvl="0" indent="-342900" algn="l" defTabSz="914400" rtl="0" eaLnBrk="1" fontAlgn="auto" latinLnBrk="0" hangingPunct="1">
              <a:lnSpc>
                <a:spcPct val="100000"/>
              </a:lnSpc>
              <a:spcBef>
                <a:spcPct val="20000"/>
              </a:spcBef>
              <a:spcAft>
                <a:spcPts val="0"/>
              </a:spcAft>
              <a:buClr>
                <a:schemeClr val="accent1"/>
              </a:buClr>
              <a:buSzPct val="100000"/>
              <a:buFont typeface="Arial" pitchFamily="34" charset="0"/>
              <a:buChar char="•"/>
              <a:tabLst/>
              <a:defRPr/>
            </a:pPr>
            <a:endParaRPr kumimoji="0" lang="en-US" sz="2000" b="1" i="0" u="none" strike="noStrike" kern="1200" cap="none" spc="0" normalizeH="0" baseline="0" noProof="0" dirty="0">
              <a:ln>
                <a:noFill/>
              </a:ln>
              <a:solidFill>
                <a:schemeClr val="tx2"/>
              </a:solidFill>
              <a:effectLst/>
              <a:uLnTx/>
              <a:uFillTx/>
              <a:latin typeface="Arial" pitchFamily="34" charset="0"/>
              <a:ea typeface="+mn-ea"/>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880"/>
            <a:ext cx="8229600" cy="1111664"/>
          </a:xfrm>
        </p:spPr>
        <p:txBody>
          <a:bodyPr>
            <a:noAutofit/>
          </a:bodyPr>
          <a:lstStyle/>
          <a:p>
            <a:pPr eaLnBrk="1" fontAlgn="auto" hangingPunct="1">
              <a:spcAft>
                <a:spcPts val="0"/>
              </a:spcAft>
              <a:defRPr/>
            </a:pPr>
            <a:r>
              <a:rPr lang="en-US" sz="3600" b="1" dirty="0">
                <a:effectLst>
                  <a:outerShdw blurRad="38100" dist="38100" dir="2700000" algn="tl">
                    <a:srgbClr val="000000">
                      <a:alpha val="43137"/>
                    </a:srgbClr>
                  </a:outerShdw>
                </a:effectLst>
              </a:rPr>
              <a:t>Biomedical Research Workforce </a:t>
            </a:r>
            <a:br>
              <a:rPr lang="en-US" sz="3600" b="1" dirty="0">
                <a:effectLst>
                  <a:outerShdw blurRad="38100" dist="38100" dir="2700000" algn="tl">
                    <a:srgbClr val="000000">
                      <a:alpha val="43137"/>
                    </a:srgbClr>
                  </a:outerShdw>
                </a:effectLst>
              </a:rPr>
            </a:br>
            <a:r>
              <a:rPr lang="en-US" sz="3600" b="1" dirty="0" smtClean="0">
                <a:effectLst>
                  <a:outerShdw blurRad="38100" dist="38100" dir="2700000" algn="tl">
                    <a:srgbClr val="000000">
                      <a:alpha val="43137"/>
                    </a:srgbClr>
                  </a:outerShdw>
                </a:effectLst>
              </a:rPr>
              <a:t>Working </a:t>
            </a:r>
            <a:r>
              <a:rPr lang="en-US" sz="3600" b="1" dirty="0">
                <a:effectLst>
                  <a:outerShdw blurRad="38100" dist="38100" dir="2700000" algn="tl">
                    <a:srgbClr val="000000">
                      <a:alpha val="43137"/>
                    </a:srgbClr>
                  </a:outerShdw>
                </a:effectLst>
              </a:rPr>
              <a:t>Group </a:t>
            </a:r>
          </a:p>
        </p:txBody>
      </p:sp>
      <p:sp>
        <p:nvSpPr>
          <p:cNvPr id="4" name="Content Placeholder 3"/>
          <p:cNvSpPr>
            <a:spLocks noGrp="1"/>
          </p:cNvSpPr>
          <p:nvPr>
            <p:ph idx="1"/>
          </p:nvPr>
        </p:nvSpPr>
        <p:spPr>
          <a:xfrm>
            <a:off x="76200" y="1600200"/>
            <a:ext cx="8991600" cy="5181600"/>
          </a:xfrm>
        </p:spPr>
        <p:txBody>
          <a:bodyPr rtlCol="0">
            <a:normAutofit fontScale="92500" lnSpcReduction="10000"/>
          </a:bodyPr>
          <a:lstStyle/>
          <a:p>
            <a:pPr eaLnBrk="1" fontAlgn="auto" hangingPunct="1">
              <a:defRPr/>
            </a:pPr>
            <a:r>
              <a:rPr lang="en-US" sz="1900" dirty="0" smtClean="0"/>
              <a:t>Advisory </a:t>
            </a:r>
            <a:r>
              <a:rPr lang="en-US" sz="1900" dirty="0"/>
              <a:t>Committee to the </a:t>
            </a:r>
            <a:r>
              <a:rPr lang="en-US" sz="1900" dirty="0" smtClean="0"/>
              <a:t>Director (NIH) approved model </a:t>
            </a:r>
            <a:r>
              <a:rPr lang="en-US" sz="1900" dirty="0"/>
              <a:t>for a </a:t>
            </a:r>
            <a:r>
              <a:rPr lang="en-US" sz="1900" dirty="0" smtClean="0"/>
              <a:t>sustainable &amp; diverse biomedical </a:t>
            </a:r>
            <a:r>
              <a:rPr lang="en-US" sz="1900" dirty="0"/>
              <a:t>research workforce </a:t>
            </a:r>
            <a:r>
              <a:rPr lang="en-US" sz="1900" dirty="0" smtClean="0"/>
              <a:t>to inform </a:t>
            </a:r>
            <a:r>
              <a:rPr lang="en-US" sz="1900" dirty="0"/>
              <a:t>decisions about training </a:t>
            </a:r>
            <a:r>
              <a:rPr lang="en-US" sz="1900" dirty="0" smtClean="0"/>
              <a:t>the optimal </a:t>
            </a:r>
            <a:r>
              <a:rPr lang="en-US" sz="1900" dirty="0"/>
              <a:t>number of people for </a:t>
            </a:r>
            <a:r>
              <a:rPr lang="en-US" sz="1900" dirty="0" smtClean="0"/>
              <a:t>appropriate </a:t>
            </a:r>
            <a:r>
              <a:rPr lang="en-US" sz="1900" dirty="0"/>
              <a:t>types of positions </a:t>
            </a:r>
            <a:r>
              <a:rPr lang="en-US" sz="1900" dirty="0" smtClean="0"/>
              <a:t>to </a:t>
            </a:r>
            <a:r>
              <a:rPr lang="en-US" sz="1900" dirty="0"/>
              <a:t>advance science and promote health</a:t>
            </a:r>
            <a:r>
              <a:rPr lang="en-US" sz="1900" dirty="0" smtClean="0"/>
              <a:t>.</a:t>
            </a:r>
          </a:p>
          <a:p>
            <a:pPr eaLnBrk="1" fontAlgn="auto" hangingPunct="1">
              <a:defRPr/>
            </a:pPr>
            <a:r>
              <a:rPr lang="en-US" sz="1900" dirty="0" smtClean="0"/>
              <a:t>Conclusions</a:t>
            </a:r>
          </a:p>
          <a:p>
            <a:pPr lvl="1" eaLnBrk="1" fontAlgn="auto" hangingPunct="1">
              <a:spcAft>
                <a:spcPts val="0"/>
              </a:spcAft>
              <a:defRPr/>
            </a:pPr>
            <a:r>
              <a:rPr lang="en-US" sz="1700" dirty="0"/>
              <a:t>I</a:t>
            </a:r>
            <a:r>
              <a:rPr lang="en-US" sz="1700" dirty="0" smtClean="0"/>
              <a:t>ncrease in PhDs &amp; an aging workforce </a:t>
            </a:r>
            <a:r>
              <a:rPr lang="en-US" sz="1700" dirty="0"/>
              <a:t>make launching a </a:t>
            </a:r>
            <a:r>
              <a:rPr lang="en-US" sz="1700" dirty="0" smtClean="0"/>
              <a:t>traditional academic </a:t>
            </a:r>
            <a:r>
              <a:rPr lang="en-US" sz="1700" dirty="0"/>
              <a:t>research career </a:t>
            </a:r>
            <a:r>
              <a:rPr lang="en-US" sz="1700" dirty="0" smtClean="0"/>
              <a:t>more difficult;  </a:t>
            </a:r>
            <a:endParaRPr lang="en-US" sz="1700" dirty="0"/>
          </a:p>
          <a:p>
            <a:pPr lvl="1" eaLnBrk="1" fontAlgn="auto" hangingPunct="1">
              <a:spcAft>
                <a:spcPts val="0"/>
              </a:spcAft>
              <a:defRPr/>
            </a:pPr>
            <a:r>
              <a:rPr lang="en-US" sz="1700" dirty="0"/>
              <a:t>L</a:t>
            </a:r>
            <a:r>
              <a:rPr lang="en-US" sz="1700" dirty="0" smtClean="0"/>
              <a:t>ong </a:t>
            </a:r>
            <a:r>
              <a:rPr lang="en-US" sz="1700" dirty="0"/>
              <a:t>training time </a:t>
            </a:r>
            <a:r>
              <a:rPr lang="en-US" sz="1700" dirty="0" smtClean="0"/>
              <a:t>&amp; low early </a:t>
            </a:r>
            <a:r>
              <a:rPr lang="en-US" sz="1700" dirty="0"/>
              <a:t>salaries </a:t>
            </a:r>
            <a:r>
              <a:rPr lang="en-US" sz="1700" dirty="0" smtClean="0"/>
              <a:t>may </a:t>
            </a:r>
            <a:r>
              <a:rPr lang="en-US" sz="1700" dirty="0"/>
              <a:t>make </a:t>
            </a:r>
            <a:r>
              <a:rPr lang="en-US" sz="1700" dirty="0" smtClean="0"/>
              <a:t>such a career </a:t>
            </a:r>
            <a:r>
              <a:rPr lang="en-US" sz="1700" dirty="0"/>
              <a:t>less </a:t>
            </a:r>
            <a:r>
              <a:rPr lang="en-US" sz="1700" dirty="0" smtClean="0"/>
              <a:t>attractive;  </a:t>
            </a:r>
            <a:endParaRPr lang="en-US" sz="1700" dirty="0"/>
          </a:p>
          <a:p>
            <a:pPr lvl="1" eaLnBrk="1" fontAlgn="auto" hangingPunct="1">
              <a:spcAft>
                <a:spcPts val="0"/>
              </a:spcAft>
              <a:defRPr/>
            </a:pPr>
            <a:r>
              <a:rPr lang="en-US" sz="1700" dirty="0"/>
              <a:t>C</a:t>
            </a:r>
            <a:r>
              <a:rPr lang="en-US" sz="1700" dirty="0" smtClean="0"/>
              <a:t>urrent </a:t>
            </a:r>
            <a:r>
              <a:rPr lang="en-US" sz="1700" dirty="0"/>
              <a:t>training programs </a:t>
            </a:r>
            <a:r>
              <a:rPr lang="en-US" sz="1700" dirty="0" smtClean="0"/>
              <a:t>may limit trainees to an </a:t>
            </a:r>
            <a:r>
              <a:rPr lang="en-US" sz="1700" dirty="0"/>
              <a:t>academic research </a:t>
            </a:r>
            <a:r>
              <a:rPr lang="en-US" sz="1700" dirty="0" smtClean="0"/>
              <a:t>career; </a:t>
            </a:r>
          </a:p>
          <a:p>
            <a:pPr lvl="1" eaLnBrk="1" fontAlgn="auto" hangingPunct="1">
              <a:spcAft>
                <a:spcPts val="0"/>
              </a:spcAft>
              <a:defRPr/>
            </a:pPr>
            <a:r>
              <a:rPr lang="en-US" sz="1700" dirty="0" smtClean="0"/>
              <a:t>See details of their report at:  </a:t>
            </a:r>
            <a:r>
              <a:rPr lang="en-US" sz="1700" dirty="0">
                <a:hlinkClick r:id="rId3"/>
              </a:rPr>
              <a:t>http://</a:t>
            </a:r>
            <a:r>
              <a:rPr lang="en-US" sz="1700" dirty="0" smtClean="0">
                <a:hlinkClick r:id="rId3"/>
              </a:rPr>
              <a:t>acd.od.nih.gov/bwf.htm</a:t>
            </a:r>
            <a:r>
              <a:rPr lang="en-US" sz="1700" dirty="0" smtClean="0"/>
              <a:t>.</a:t>
            </a:r>
          </a:p>
          <a:p>
            <a:pPr lvl="1" eaLnBrk="1" fontAlgn="auto" hangingPunct="1">
              <a:spcAft>
                <a:spcPts val="0"/>
              </a:spcAft>
              <a:defRPr/>
            </a:pPr>
            <a:endParaRPr lang="en-US" sz="1600" dirty="0" smtClean="0"/>
          </a:p>
          <a:p>
            <a:pPr eaLnBrk="1" fontAlgn="auto" hangingPunct="1">
              <a:defRPr/>
            </a:pPr>
            <a:r>
              <a:rPr lang="en-US" sz="1900" dirty="0" smtClean="0"/>
              <a:t>Next steps include:</a:t>
            </a:r>
          </a:p>
          <a:p>
            <a:pPr lvl="1" eaLnBrk="1" fontAlgn="auto" hangingPunct="1">
              <a:spcAft>
                <a:spcPts val="0"/>
              </a:spcAft>
              <a:defRPr/>
            </a:pPr>
            <a:r>
              <a:rPr lang="en-US" sz="1700" dirty="0" smtClean="0"/>
              <a:t>Small </a:t>
            </a:r>
            <a:r>
              <a:rPr lang="en-US" sz="1700" dirty="0"/>
              <a:t>i</a:t>
            </a:r>
            <a:r>
              <a:rPr lang="en-US" sz="1700" dirty="0" smtClean="0"/>
              <a:t>mplementation </a:t>
            </a:r>
            <a:r>
              <a:rPr lang="en-US" sz="1700" dirty="0"/>
              <a:t>teams </a:t>
            </a:r>
            <a:r>
              <a:rPr lang="en-US" sz="1700" dirty="0" smtClean="0"/>
              <a:t>formed for Workforce (focused on Grad Students and Postdocs), </a:t>
            </a:r>
            <a:r>
              <a:rPr lang="en-US" sz="1700" dirty="0"/>
              <a:t>Diversity, </a:t>
            </a:r>
            <a:r>
              <a:rPr lang="en-US" sz="1700" dirty="0" smtClean="0"/>
              <a:t>Data/Informatics;</a:t>
            </a:r>
          </a:p>
          <a:p>
            <a:pPr lvl="1" eaLnBrk="1" fontAlgn="auto" hangingPunct="1">
              <a:spcAft>
                <a:spcPts val="0"/>
              </a:spcAft>
              <a:defRPr/>
            </a:pPr>
            <a:r>
              <a:rPr lang="en-US" sz="1700" dirty="0" smtClean="0"/>
              <a:t>Sample Goals: </a:t>
            </a:r>
          </a:p>
          <a:p>
            <a:pPr lvl="2" eaLnBrk="1" fontAlgn="auto" hangingPunct="1">
              <a:spcAft>
                <a:spcPts val="0"/>
              </a:spcAft>
              <a:buClr>
                <a:schemeClr val="accent3"/>
              </a:buClr>
              <a:buFont typeface="Arial" pitchFamily="34" charset="0"/>
              <a:buChar char="•"/>
              <a:defRPr/>
            </a:pPr>
            <a:r>
              <a:rPr lang="en-US" sz="1600" dirty="0" smtClean="0"/>
              <a:t>Provide broader &amp; better training experience for grad students &amp; postdocs; </a:t>
            </a:r>
          </a:p>
          <a:p>
            <a:pPr lvl="2" eaLnBrk="1" fontAlgn="auto" hangingPunct="1">
              <a:spcAft>
                <a:spcPts val="0"/>
              </a:spcAft>
              <a:buClr>
                <a:schemeClr val="accent3"/>
              </a:buClr>
              <a:buFont typeface="Arial" pitchFamily="34" charset="0"/>
              <a:buChar char="•"/>
              <a:defRPr/>
            </a:pPr>
            <a:r>
              <a:rPr lang="en-US" sz="1600" dirty="0" smtClean="0"/>
              <a:t>Expand/improve programs;</a:t>
            </a:r>
          </a:p>
          <a:p>
            <a:pPr lvl="2" eaLnBrk="1" fontAlgn="auto" hangingPunct="1">
              <a:spcAft>
                <a:spcPts val="0"/>
              </a:spcAft>
              <a:buClr>
                <a:schemeClr val="accent3"/>
              </a:buClr>
              <a:buFont typeface="Arial" pitchFamily="34" charset="0"/>
              <a:buChar char="•"/>
              <a:defRPr/>
            </a:pPr>
            <a:r>
              <a:rPr lang="en-US" sz="1600" dirty="0" smtClean="0"/>
              <a:t>Improve data collection on career outcomes of students/</a:t>
            </a:r>
            <a:r>
              <a:rPr lang="en-US" sz="1600" dirty="0" err="1" smtClean="0"/>
              <a:t>postdocs</a:t>
            </a:r>
            <a:r>
              <a:rPr lang="en-US" sz="1600" dirty="0" smtClean="0"/>
              <a:t>.</a:t>
            </a:r>
          </a:p>
          <a:p>
            <a:pPr lvl="1" eaLnBrk="1" fontAlgn="auto" hangingPunct="1">
              <a:spcAft>
                <a:spcPts val="0"/>
              </a:spcAft>
              <a:defRPr/>
            </a:pPr>
            <a:endParaRPr lang="en-US" sz="1600" dirty="0"/>
          </a:p>
        </p:txBody>
      </p:sp>
      <p:sp>
        <p:nvSpPr>
          <p:cNvPr id="70660" name="Slide Number Placeholder 2"/>
          <p:cNvSpPr>
            <a:spLocks noGrp="1"/>
          </p:cNvSpPr>
          <p:nvPr>
            <p:ph type="sldNum" sz="quarter" idx="4294967295"/>
          </p:nvPr>
        </p:nvSpPr>
        <p:spPr bwMode="auto">
          <a:xfrm>
            <a:off x="7010400" y="6356350"/>
            <a:ext cx="2133600" cy="365125"/>
          </a:xfrm>
          <a:noFill/>
          <a:ln>
            <a:miter lim="800000"/>
            <a:headEnd/>
            <a:tailEnd/>
          </a:ln>
        </p:spPr>
        <p:txBody>
          <a:bodyPr wrap="square" numCol="1" anchorCtr="0" compatLnSpc="1">
            <a:prstTxWarp prst="textNoShape">
              <a:avLst/>
            </a:prstTxWarp>
          </a:bodyPr>
          <a:lstStyle/>
          <a:p>
            <a:pPr fontAlgn="base">
              <a:spcBef>
                <a:spcPct val="0"/>
              </a:spcBef>
              <a:spcAft>
                <a:spcPct val="0"/>
              </a:spcAft>
            </a:pPr>
            <a:fld id="{0D20B9FB-13BD-47B0-93BB-DA0D44A6CAB5}" type="slidenum">
              <a:rPr lang="en-US" smtClean="0">
                <a:latin typeface="Arial" charset="0"/>
              </a:rPr>
              <a:pPr fontAlgn="base">
                <a:spcBef>
                  <a:spcPct val="0"/>
                </a:spcBef>
                <a:spcAft>
                  <a:spcPct val="0"/>
                </a:spcAft>
              </a:pPr>
              <a:t>14</a:t>
            </a:fld>
            <a:endParaRPr lang="en-US" dirty="0" smtClean="0">
              <a:latin typeface="Arial"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2563"/>
            <a:ext cx="9144000" cy="1111250"/>
          </a:xfrm>
        </p:spPr>
        <p:txBody>
          <a:bodyPr>
            <a:noAutofit/>
          </a:bodyPr>
          <a:lstStyle/>
          <a:p>
            <a:r>
              <a:rPr lang="en-US" sz="2800" b="1" dirty="0" smtClean="0">
                <a:effectLst>
                  <a:outerShdw blurRad="38100" dist="38100" dir="2700000" algn="tl">
                    <a:srgbClr val="000000">
                      <a:alpha val="43137"/>
                    </a:srgbClr>
                  </a:outerShdw>
                </a:effectLst>
              </a:rPr>
              <a:t>Biomedical Research Workforce Working Group</a:t>
            </a:r>
            <a:br>
              <a:rPr lang="en-US" sz="2800" b="1" dirty="0" smtClean="0">
                <a:effectLst>
                  <a:outerShdw blurRad="38100" dist="38100" dir="2700000" algn="tl">
                    <a:srgbClr val="000000">
                      <a:alpha val="43137"/>
                    </a:srgbClr>
                  </a:outerShdw>
                </a:effectLst>
              </a:rPr>
            </a:br>
            <a:r>
              <a:rPr lang="en-US" sz="2800" b="1" dirty="0" smtClean="0">
                <a:effectLst>
                  <a:outerShdw blurRad="38100" dist="38100" dir="2700000" algn="tl">
                    <a:srgbClr val="000000">
                      <a:alpha val="43137"/>
                    </a:srgbClr>
                  </a:outerShdw>
                </a:effectLst>
              </a:rPr>
              <a:t>Initiatives</a:t>
            </a:r>
            <a:endParaRPr lang="en-US" sz="2800" dirty="0"/>
          </a:p>
        </p:txBody>
      </p:sp>
      <p:sp>
        <p:nvSpPr>
          <p:cNvPr id="3" name="Content Placeholder 2"/>
          <p:cNvSpPr>
            <a:spLocks noGrp="1"/>
          </p:cNvSpPr>
          <p:nvPr>
            <p:ph idx="1"/>
          </p:nvPr>
        </p:nvSpPr>
        <p:spPr>
          <a:xfrm>
            <a:off x="152400" y="1600200"/>
            <a:ext cx="8839200" cy="5029200"/>
          </a:xfrm>
        </p:spPr>
        <p:txBody>
          <a:bodyPr/>
          <a:lstStyle/>
          <a:p>
            <a:r>
              <a:rPr lang="en-US" sz="1800" dirty="0" smtClean="0"/>
              <a:t>Individual Development Plans (IDPs) for all Graduate Students and Postdoctoral Researchers supported by NIH </a:t>
            </a:r>
          </a:p>
          <a:p>
            <a:pPr lvl="1"/>
            <a:r>
              <a:rPr lang="en-US" sz="1600" dirty="0" smtClean="0"/>
              <a:t>IDP will help these individuals achieve career goals within the biomedical research workforce</a:t>
            </a:r>
          </a:p>
          <a:p>
            <a:pPr lvl="1"/>
            <a:r>
              <a:rPr lang="en-US" sz="1600" dirty="0" smtClean="0"/>
              <a:t>Institutions will be encouraged to develop IDPs and report on these for such individuals reported as “Participants” on the RPPR or on a Statement of Appointment Form (PHS2271) beginning in October 2014</a:t>
            </a:r>
          </a:p>
          <a:p>
            <a:pPr lvl="1"/>
            <a:r>
              <a:rPr lang="en-US" sz="1600" dirty="0" smtClean="0"/>
              <a:t>IDP will NOT be required; reporting will focus on how the IDP is used to help manage the training for these individuals</a:t>
            </a:r>
          </a:p>
          <a:p>
            <a:pPr lvl="1"/>
            <a:r>
              <a:rPr lang="en-US" sz="1600" dirty="0" smtClean="0"/>
              <a:t>See </a:t>
            </a:r>
            <a:r>
              <a:rPr lang="en-US" sz="1600" dirty="0" smtClean="0">
                <a:hlinkClick r:id="rId2"/>
              </a:rPr>
              <a:t>NOT-OD-13-093</a:t>
            </a:r>
            <a:endParaRPr lang="en-US" sz="1600" dirty="0" smtClean="0"/>
          </a:p>
          <a:p>
            <a:r>
              <a:rPr lang="en-US" sz="2000" dirty="0" smtClean="0"/>
              <a:t>Commons ID requirement expanding to include Graduate Students &amp; Undergraduates</a:t>
            </a:r>
          </a:p>
          <a:p>
            <a:pPr lvl="1"/>
            <a:r>
              <a:rPr lang="en-US" sz="1600" dirty="0" smtClean="0"/>
              <a:t>Expands existing requirement for PD/PIs and Postdoctoral researchers </a:t>
            </a:r>
          </a:p>
          <a:p>
            <a:pPr lvl="1"/>
            <a:r>
              <a:rPr lang="en-US" sz="1600" dirty="0" smtClean="0"/>
              <a:t>To Be Phased in—RPPR warnings effective with RPPR submissions beginning 11/7/2013; Required with RPPR submissions October 2014</a:t>
            </a:r>
          </a:p>
          <a:p>
            <a:pPr lvl="1"/>
            <a:r>
              <a:rPr lang="en-US" sz="1600" dirty="0" smtClean="0"/>
              <a:t>Certain demographic data in the Person Profile will eventually be required …additional information </a:t>
            </a:r>
            <a:r>
              <a:rPr lang="en-US" sz="1600" dirty="0" smtClean="0">
                <a:hlinkClick r:id="rId3"/>
              </a:rPr>
              <a:t>NOT-OD-13-097</a:t>
            </a:r>
            <a:endParaRPr lang="en-US" sz="1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82563"/>
            <a:ext cx="8839200" cy="1111250"/>
          </a:xfrm>
        </p:spPr>
        <p:txBody>
          <a:bodyPr>
            <a:noAutofit/>
          </a:bodyPr>
          <a:lstStyle/>
          <a:p>
            <a:r>
              <a:rPr lang="en-US" sz="2800" b="1" dirty="0" smtClean="0">
                <a:effectLst>
                  <a:outerShdw blurRad="38100" dist="38100" dir="2700000" algn="tl">
                    <a:srgbClr val="000000">
                      <a:alpha val="43137"/>
                    </a:srgbClr>
                  </a:outerShdw>
                </a:effectLst>
              </a:rPr>
              <a:t>Upcoming Changes:  NIH Implementation of New HHS Closeout Requirements</a:t>
            </a:r>
            <a:endParaRPr lang="en-US" sz="2800" dirty="0">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p:txBody>
          <a:bodyPr/>
          <a:lstStyle/>
          <a:p>
            <a:pPr>
              <a:defRPr/>
            </a:pPr>
            <a:fld id="{A15A12D0-CC22-4AAB-8283-6E0E093887CF}" type="slidenum">
              <a:rPr lang="en-US" smtClean="0"/>
              <a:pPr>
                <a:defRPr/>
              </a:pPr>
              <a:t>16</a:t>
            </a:fld>
            <a:endParaRPr lang="en-US" dirty="0"/>
          </a:p>
        </p:txBody>
      </p:sp>
      <p:sp>
        <p:nvSpPr>
          <p:cNvPr id="5" name="Rectangle 3"/>
          <p:cNvSpPr txBox="1">
            <a:spLocks noChangeArrowheads="1"/>
          </p:cNvSpPr>
          <p:nvPr/>
        </p:nvSpPr>
        <p:spPr bwMode="auto">
          <a:xfrm>
            <a:off x="152399" y="1524000"/>
            <a:ext cx="8863013" cy="5334000"/>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a:bodyPr>
          <a:lstStyle/>
          <a:p>
            <a:r>
              <a:rPr lang="en-US" sz="2400" b="1" dirty="0" smtClean="0">
                <a:solidFill>
                  <a:schemeClr val="tx2"/>
                </a:solidFill>
              </a:rPr>
              <a:t>Closeout reports and 90 day submission requirements remain the same.</a:t>
            </a:r>
          </a:p>
          <a:p>
            <a:r>
              <a:rPr lang="en-US" sz="2400" b="1" dirty="0" smtClean="0">
                <a:solidFill>
                  <a:schemeClr val="tx2"/>
                </a:solidFill>
              </a:rPr>
              <a:t> </a:t>
            </a:r>
          </a:p>
          <a:p>
            <a:r>
              <a:rPr lang="en-US" sz="2400" b="1" dirty="0" smtClean="0">
                <a:solidFill>
                  <a:schemeClr val="tx2"/>
                </a:solidFill>
              </a:rPr>
              <a:t>Final guidance dependent on HHS implementation of Uniform Guidance.</a:t>
            </a:r>
          </a:p>
          <a:p>
            <a:endParaRPr lang="en-US" sz="2400" b="1" dirty="0" smtClean="0">
              <a:solidFill>
                <a:schemeClr val="tx2"/>
              </a:solidFill>
            </a:endParaRPr>
          </a:p>
          <a:p>
            <a:pPr lvl="1">
              <a:buFont typeface="Arial" pitchFamily="34" charset="0"/>
              <a:buChar char="•"/>
            </a:pPr>
            <a:r>
              <a:rPr lang="en-US" sz="2400" b="1" dirty="0" smtClean="0">
                <a:solidFill>
                  <a:schemeClr val="tx2"/>
                </a:solidFill>
              </a:rPr>
              <a:t>Anticipated changes:</a:t>
            </a:r>
          </a:p>
          <a:p>
            <a:pPr lvl="2">
              <a:buFont typeface="Arial" pitchFamily="34" charset="0"/>
              <a:buChar char="•"/>
            </a:pPr>
            <a:r>
              <a:rPr lang="en-US" sz="2400" b="1" dirty="0" smtClean="0">
                <a:solidFill>
                  <a:schemeClr val="tx2"/>
                </a:solidFill>
              </a:rPr>
              <a:t>Shorter timeframe to complete process</a:t>
            </a:r>
          </a:p>
          <a:p>
            <a:pPr lvl="2">
              <a:buFont typeface="Arial" pitchFamily="34" charset="0"/>
              <a:buChar char="•"/>
            </a:pPr>
            <a:r>
              <a:rPr lang="en-US" sz="2400" b="1" dirty="0" smtClean="0">
                <a:solidFill>
                  <a:schemeClr val="tx2"/>
                </a:solidFill>
              </a:rPr>
              <a:t>New requirements for NIH to initiate “unilateral” closeout if reports are missing or unacceptable</a:t>
            </a:r>
          </a:p>
          <a:p>
            <a:pPr lvl="2">
              <a:buFont typeface="Arial" pitchFamily="34" charset="0"/>
              <a:buChar char="•"/>
            </a:pPr>
            <a:r>
              <a:rPr lang="en-US" sz="2400" b="1" dirty="0" smtClean="0">
                <a:solidFill>
                  <a:schemeClr val="tx2"/>
                </a:solidFill>
              </a:rPr>
              <a:t>New requirements which may result in a debt obligation to the grantee</a:t>
            </a:r>
          </a:p>
          <a:p>
            <a:pPr lvl="2"/>
            <a:endParaRPr lang="en-US" sz="2400" b="1" dirty="0" smtClean="0">
              <a:solidFill>
                <a:schemeClr val="tx2"/>
              </a:solidFill>
            </a:endParaRPr>
          </a:p>
          <a:p>
            <a:pPr lvl="2"/>
            <a:r>
              <a:rPr lang="en-US" sz="2400" b="1" dirty="0" smtClean="0">
                <a:solidFill>
                  <a:schemeClr val="tx2"/>
                </a:solidFill>
              </a:rPr>
              <a:t>For details see </a:t>
            </a:r>
            <a:r>
              <a:rPr lang="en-US" sz="2400" b="1" dirty="0" smtClean="0">
                <a:solidFill>
                  <a:schemeClr val="tx2"/>
                </a:solidFill>
                <a:hlinkClick r:id="rId3"/>
              </a:rPr>
              <a:t>NOT-OD-14-084</a:t>
            </a:r>
            <a:r>
              <a:rPr lang="en-US" sz="2400" b="1" dirty="0" smtClean="0">
                <a:solidFill>
                  <a:schemeClr val="tx2"/>
                </a:solidFill>
              </a:rPr>
              <a:t> and </a:t>
            </a:r>
            <a:r>
              <a:rPr lang="en-US" sz="2400" b="1" dirty="0" smtClean="0">
                <a:solidFill>
                  <a:schemeClr val="tx2"/>
                </a:solidFill>
                <a:hlinkClick r:id="rId4"/>
              </a:rPr>
              <a:t>Closeout FAQs</a:t>
            </a:r>
            <a:endParaRPr lang="en-US" sz="2400" b="1" dirty="0" smtClean="0">
              <a:solidFill>
                <a:schemeClr val="tx2"/>
              </a:solidFill>
            </a:endParaRPr>
          </a:p>
          <a:p>
            <a:endParaRPr lang="en-US" sz="2400" b="1" dirty="0" smtClean="0">
              <a:solidFill>
                <a:schemeClr val="tx2"/>
              </a:solidFill>
            </a:endParaRPr>
          </a:p>
          <a:p>
            <a:endParaRPr lang="en-US" sz="2400" b="1" dirty="0" smtClean="0">
              <a:solidFill>
                <a:schemeClr val="tx2"/>
              </a:solidFill>
            </a:endParaRPr>
          </a:p>
          <a:p>
            <a:pPr>
              <a:buFont typeface="Arial" pitchFamily="34" charset="0"/>
              <a:buChar char="•"/>
            </a:pPr>
            <a:endParaRPr kumimoji="0" lang="en-US" sz="4400" b="1" i="0" u="none" strike="noStrike" kern="1200" cap="none" spc="0" normalizeH="0" baseline="0" noProof="0" dirty="0" smtClean="0">
              <a:ln>
                <a:noFill/>
              </a:ln>
              <a:solidFill>
                <a:schemeClr val="tx2"/>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21298160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Chimpanzee Research Update</a:t>
            </a:r>
            <a:endParaRPr lang="en-US" b="1" dirty="0"/>
          </a:p>
        </p:txBody>
      </p:sp>
      <p:sp>
        <p:nvSpPr>
          <p:cNvPr id="3" name="Slide Number Placeholder 2"/>
          <p:cNvSpPr>
            <a:spLocks noGrp="1"/>
          </p:cNvSpPr>
          <p:nvPr>
            <p:ph type="sldNum" sz="quarter" idx="12"/>
          </p:nvPr>
        </p:nvSpPr>
        <p:spPr/>
        <p:txBody>
          <a:bodyPr/>
          <a:lstStyle/>
          <a:p>
            <a:pPr>
              <a:defRPr/>
            </a:pPr>
            <a:fld id="{A15A12D0-CC22-4AAB-8283-6E0E093887CF}" type="slidenum">
              <a:rPr lang="en-US" smtClean="0"/>
              <a:pPr>
                <a:defRPr/>
              </a:pPr>
              <a:t>17</a:t>
            </a:fld>
            <a:endParaRPr lang="en-US" dirty="0"/>
          </a:p>
        </p:txBody>
      </p:sp>
      <p:sp>
        <p:nvSpPr>
          <p:cNvPr id="4" name="Content Placeholder 2"/>
          <p:cNvSpPr txBox="1">
            <a:spLocks/>
          </p:cNvSpPr>
          <p:nvPr/>
        </p:nvSpPr>
        <p:spPr>
          <a:xfrm>
            <a:off x="457200" y="1600200"/>
            <a:ext cx="8229600" cy="4525963"/>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
                <a:schemeClr val="accent1"/>
              </a:buClr>
              <a:buSzPct val="100000"/>
              <a:buFont typeface="Arial" charset="0"/>
              <a:buNone/>
              <a:tabLst/>
              <a:defRPr/>
            </a:pPr>
            <a:r>
              <a:rPr kumimoji="0" lang="en-US" sz="2400" b="1" i="0" u="none" strike="noStrike" kern="1200" cap="none" spc="0" normalizeH="0" baseline="0" noProof="0" dirty="0" smtClean="0">
                <a:ln>
                  <a:noFill/>
                </a:ln>
                <a:solidFill>
                  <a:schemeClr val="tx2"/>
                </a:solidFill>
                <a:effectLst/>
                <a:uLnTx/>
                <a:uFillTx/>
                <a:latin typeface="Arial" pitchFamily="34" charset="0"/>
                <a:ea typeface="+mn-ea"/>
                <a:cs typeface="Arial" pitchFamily="34" charset="0"/>
                <a:hlinkClick r:id="rId2"/>
              </a:rPr>
              <a:t>NOT-OD-14-024 </a:t>
            </a:r>
            <a:r>
              <a:rPr kumimoji="0" lang="en-US" sz="2400" b="1" i="0" u="none" strike="noStrike" kern="1200" cap="none" spc="0" normalizeH="0" baseline="0" noProof="0" dirty="0" smtClean="0">
                <a:ln>
                  <a:noFill/>
                </a:ln>
                <a:solidFill>
                  <a:schemeClr val="tx2"/>
                </a:solidFill>
                <a:effectLst/>
                <a:uLnTx/>
                <a:uFillTx/>
                <a:latin typeface="Arial" pitchFamily="34" charset="0"/>
                <a:ea typeface="+mn-ea"/>
                <a:cs typeface="Arial" pitchFamily="34" charset="0"/>
              </a:rPr>
              <a:t>Update to the Interim Agency Policy, NIH Extramural and Intramural Research Involving Chimpanzees</a:t>
            </a:r>
          </a:p>
          <a:p>
            <a:pPr marL="342900" indent="-342900" eaLnBrk="0" hangingPunct="0">
              <a:spcBef>
                <a:spcPct val="20000"/>
              </a:spcBef>
              <a:buClr>
                <a:schemeClr val="accent1"/>
              </a:buClr>
              <a:buSzPct val="100000"/>
              <a:buFont typeface="Courier New" pitchFamily="49" charset="0"/>
              <a:buChar char="o"/>
              <a:defRPr/>
            </a:pPr>
            <a:r>
              <a:rPr kumimoji="0" lang="en-US" sz="2000" b="1" i="0" u="none" strike="noStrike" kern="1200" cap="none" spc="0" normalizeH="0" baseline="0" noProof="0" dirty="0" smtClean="0">
                <a:ln>
                  <a:noFill/>
                </a:ln>
                <a:solidFill>
                  <a:schemeClr val="accent2"/>
                </a:solidFill>
                <a:effectLst/>
                <a:uLnTx/>
                <a:uFillTx/>
                <a:latin typeface="Arial" pitchFamily="34" charset="0"/>
                <a:ea typeface="+mn-ea"/>
                <a:cs typeface="Arial" pitchFamily="34" charset="0"/>
              </a:rPr>
              <a:t>Informs investigators that g</a:t>
            </a:r>
            <a:r>
              <a:rPr lang="en-US" sz="2000" b="1" dirty="0" smtClean="0">
                <a:solidFill>
                  <a:schemeClr val="accent2"/>
                </a:solidFill>
              </a:rPr>
              <a:t>rant applications proposing the use of chimpanzees in research will be accepted for peer review starting with applications submitted for the 1/25/14 due date.</a:t>
            </a:r>
            <a:endParaRPr kumimoji="0" lang="en-US" sz="2000" b="1" i="0" u="none" strike="noStrike" kern="1200" cap="none" spc="0" normalizeH="0" baseline="0" noProof="0" dirty="0" smtClean="0">
              <a:ln>
                <a:noFill/>
              </a:ln>
              <a:solidFill>
                <a:schemeClr val="accent2"/>
              </a:solidFill>
              <a:effectLst/>
              <a:uLnTx/>
              <a:uFillTx/>
              <a:latin typeface="Arial" pitchFamily="34" charset="0"/>
              <a:ea typeface="+mn-ea"/>
              <a:cs typeface="Arial" pitchFamily="34" charset="0"/>
            </a:endParaRPr>
          </a:p>
          <a:p>
            <a:pPr marL="342900" marR="0" lvl="0" indent="-342900" algn="l" defTabSz="914400" rtl="0" eaLnBrk="0" fontAlgn="base" latinLnBrk="0" hangingPunct="0">
              <a:lnSpc>
                <a:spcPct val="100000"/>
              </a:lnSpc>
              <a:spcBef>
                <a:spcPct val="20000"/>
              </a:spcBef>
              <a:spcAft>
                <a:spcPct val="0"/>
              </a:spcAft>
              <a:buClr>
                <a:schemeClr val="accent1"/>
              </a:buClr>
              <a:buSzPct val="100000"/>
              <a:buFont typeface="Courier New" pitchFamily="49" charset="0"/>
              <a:buChar char="o"/>
              <a:tabLst/>
              <a:defRPr/>
            </a:pPr>
            <a:r>
              <a:rPr kumimoji="0" lang="en-US" sz="2000" b="1" i="0" u="none" strike="noStrike" kern="1200" cap="none" spc="0" normalizeH="0" baseline="0" noProof="0" dirty="0" smtClean="0">
                <a:ln>
                  <a:noFill/>
                </a:ln>
                <a:solidFill>
                  <a:schemeClr val="accent2"/>
                </a:solidFill>
                <a:effectLst/>
                <a:uLnTx/>
                <a:uFillTx/>
                <a:latin typeface="Arial" pitchFamily="34" charset="0"/>
                <a:ea typeface="+mn-ea"/>
                <a:cs typeface="Arial" pitchFamily="34" charset="0"/>
              </a:rPr>
              <a:t>Describes the Chimpanzee Research Use Panel (CRUP)</a:t>
            </a:r>
          </a:p>
          <a:p>
            <a:pPr marL="342900" marR="0" lvl="0" indent="-342900" algn="l" defTabSz="914400" rtl="0" eaLnBrk="0" fontAlgn="base" latinLnBrk="0" hangingPunct="0">
              <a:lnSpc>
                <a:spcPct val="100000"/>
              </a:lnSpc>
              <a:spcBef>
                <a:spcPct val="20000"/>
              </a:spcBef>
              <a:spcAft>
                <a:spcPct val="0"/>
              </a:spcAft>
              <a:buClr>
                <a:schemeClr val="accent1"/>
              </a:buClr>
              <a:buSzPct val="100000"/>
              <a:buFont typeface="Courier New" pitchFamily="49" charset="0"/>
              <a:buChar char="o"/>
              <a:tabLst/>
              <a:defRPr/>
            </a:pPr>
            <a:r>
              <a:rPr kumimoji="0" lang="en-US" sz="2000" b="1" i="0" u="none" strike="noStrike" kern="1200" cap="none" spc="0" normalizeH="0" baseline="0" noProof="0" dirty="0" smtClean="0">
                <a:ln>
                  <a:noFill/>
                </a:ln>
                <a:solidFill>
                  <a:schemeClr val="accent2"/>
                </a:solidFill>
                <a:effectLst/>
                <a:uLnTx/>
                <a:uFillTx/>
                <a:latin typeface="Arial" pitchFamily="34" charset="0"/>
                <a:ea typeface="+mn-ea"/>
                <a:cs typeface="Arial" pitchFamily="34" charset="0"/>
              </a:rPr>
              <a:t>Clarifies what studies will be exempt from consideration by the CRUP</a:t>
            </a:r>
          </a:p>
          <a:p>
            <a:pPr marL="342900" marR="0" lvl="0" indent="-342900" algn="l" defTabSz="914400" rtl="0" eaLnBrk="0" fontAlgn="base" latinLnBrk="0" hangingPunct="0">
              <a:lnSpc>
                <a:spcPct val="100000"/>
              </a:lnSpc>
              <a:spcBef>
                <a:spcPct val="20000"/>
              </a:spcBef>
              <a:spcAft>
                <a:spcPct val="0"/>
              </a:spcAft>
              <a:buClr>
                <a:schemeClr val="accent1"/>
              </a:buClr>
              <a:buSzPct val="100000"/>
              <a:buFont typeface="Courier New" pitchFamily="49" charset="0"/>
              <a:buChar char="o"/>
              <a:tabLst/>
              <a:defRPr/>
            </a:pPr>
            <a:r>
              <a:rPr kumimoji="0" lang="en-US" sz="2000" b="1" i="0" u="none" strike="noStrike" kern="1200" cap="none" spc="0" normalizeH="0" baseline="0" noProof="0" dirty="0" smtClean="0">
                <a:ln>
                  <a:noFill/>
                </a:ln>
                <a:solidFill>
                  <a:schemeClr val="accent2"/>
                </a:solidFill>
                <a:effectLst/>
                <a:uLnTx/>
                <a:uFillTx/>
                <a:latin typeface="Arial" pitchFamily="34" charset="0"/>
                <a:ea typeface="+mn-ea"/>
                <a:cs typeface="Arial" pitchFamily="34" charset="0"/>
              </a:rPr>
              <a:t>Rescinds previous interim policy in </a:t>
            </a:r>
            <a:r>
              <a:rPr kumimoji="0" lang="en-US" sz="2000" b="1" i="0" u="none" strike="noStrike" kern="1200" cap="none" spc="0" normalizeH="0" baseline="0" noProof="0" dirty="0" smtClean="0">
                <a:ln>
                  <a:noFill/>
                </a:ln>
                <a:solidFill>
                  <a:schemeClr val="accent2"/>
                </a:solidFill>
                <a:effectLst/>
                <a:uLnTx/>
                <a:uFillTx/>
                <a:latin typeface="Arial" pitchFamily="34" charset="0"/>
                <a:ea typeface="+mn-ea"/>
                <a:cs typeface="Arial" pitchFamily="34" charset="0"/>
                <a:hlinkClick r:id="rId2"/>
              </a:rPr>
              <a:t>NOT-OD-12-116</a:t>
            </a:r>
            <a:r>
              <a:rPr kumimoji="0" lang="en-US" sz="2000" b="1" i="0" u="none" strike="noStrike" kern="1200" cap="none" spc="0" normalizeH="0" baseline="0" noProof="0" dirty="0" smtClean="0">
                <a:ln>
                  <a:noFill/>
                </a:ln>
                <a:solidFill>
                  <a:schemeClr val="accent2"/>
                </a:solidFill>
                <a:effectLst/>
                <a:uLnTx/>
                <a:uFillTx/>
                <a:latin typeface="Arial" pitchFamily="34" charset="0"/>
                <a:ea typeface="+mn-ea"/>
                <a:cs typeface="Arial" pitchFamily="34" charset="0"/>
              </a:rPr>
              <a:t> because applications using stored specimens in research are now covered under this update</a:t>
            </a:r>
            <a:endParaRPr kumimoji="0" lang="en-US" sz="2000" b="1" i="0" u="none" strike="noStrike" kern="1200" cap="none" spc="0" normalizeH="0" baseline="0" noProof="0" dirty="0">
              <a:ln>
                <a:noFill/>
              </a:ln>
              <a:solidFill>
                <a:schemeClr val="accent2"/>
              </a:solidFill>
              <a:effectLst/>
              <a:uLnTx/>
              <a:uFillTx/>
              <a:latin typeface="Arial" pitchFamily="34" charset="0"/>
              <a:ea typeface="+mn-ea"/>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type="title"/>
          </p:nvPr>
        </p:nvSpPr>
        <p:spPr>
          <a:xfrm>
            <a:off x="457200" y="182880"/>
            <a:ext cx="8229600" cy="1111664"/>
          </a:xfrm>
        </p:spPr>
        <p:txBody>
          <a:bodyPr/>
          <a:lstStyle/>
          <a:p>
            <a:pPr eaLnBrk="1" fontAlgn="auto" hangingPunct="1">
              <a:spcAft>
                <a:spcPts val="0"/>
              </a:spcAft>
              <a:defRPr/>
            </a:pPr>
            <a:r>
              <a:rPr lang="en-US" sz="4000" b="1" dirty="0" smtClean="0">
                <a:solidFill>
                  <a:schemeClr val="bg1"/>
                </a:solidFill>
              </a:rPr>
              <a:t> </a:t>
            </a:r>
          </a:p>
        </p:txBody>
      </p:sp>
      <p:sp>
        <p:nvSpPr>
          <p:cNvPr id="30723" name="Slide Number Placeholder 1"/>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186D13A-274C-4310-95DA-B916C50B5B69}" type="slidenum">
              <a:rPr lang="en-US" smtClean="0"/>
              <a:pPr fontAlgn="base">
                <a:spcBef>
                  <a:spcPct val="0"/>
                </a:spcBef>
                <a:spcAft>
                  <a:spcPct val="0"/>
                </a:spcAft>
                <a:defRPr/>
              </a:pPr>
              <a:t>18</a:t>
            </a:fld>
            <a:endParaRPr lang="en-US" smtClean="0"/>
          </a:p>
        </p:txBody>
      </p:sp>
      <p:sp>
        <p:nvSpPr>
          <p:cNvPr id="34820" name="Text Box 4"/>
          <p:cNvSpPr txBox="1">
            <a:spLocks noChangeArrowheads="1"/>
          </p:cNvSpPr>
          <p:nvPr/>
        </p:nvSpPr>
        <p:spPr bwMode="auto">
          <a:xfrm>
            <a:off x="228600" y="3200400"/>
            <a:ext cx="8915400" cy="769938"/>
          </a:xfrm>
          <a:prstGeom prst="rect">
            <a:avLst/>
          </a:prstGeom>
          <a:noFill/>
          <a:ln w="9525">
            <a:noFill/>
            <a:miter lim="800000"/>
            <a:headEnd/>
            <a:tailEnd/>
          </a:ln>
        </p:spPr>
        <p:txBody>
          <a:bodyPr>
            <a:spAutoFit/>
          </a:bodyPr>
          <a:lstStyle/>
          <a:p>
            <a:pPr algn="ctr" fontAlgn="auto">
              <a:spcBef>
                <a:spcPct val="50000"/>
              </a:spcBef>
              <a:spcAft>
                <a:spcPts val="0"/>
              </a:spcAft>
              <a:defRPr/>
            </a:pPr>
            <a:r>
              <a:rPr lang="en-US" sz="4400" b="1" dirty="0">
                <a:solidFill>
                  <a:schemeClr val="accent3">
                    <a:lumMod val="25000"/>
                  </a:schemeClr>
                </a:solidFill>
                <a:latin typeface="Arial" pitchFamily="34" charset="0"/>
                <a:cs typeface="Arial" pitchFamily="34" charset="0"/>
              </a:rPr>
              <a:t>Fed-wide Streamlining Efforts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OMB Uniform Grant Guidance</a:t>
            </a:r>
            <a:endParaRPr lang="en-US" b="1" dirty="0"/>
          </a:p>
        </p:txBody>
      </p:sp>
      <p:sp>
        <p:nvSpPr>
          <p:cNvPr id="3" name="Content Placeholder 2"/>
          <p:cNvSpPr>
            <a:spLocks noGrp="1"/>
          </p:cNvSpPr>
          <p:nvPr>
            <p:ph idx="1"/>
          </p:nvPr>
        </p:nvSpPr>
        <p:spPr/>
        <p:txBody>
          <a:bodyPr/>
          <a:lstStyle/>
          <a:p>
            <a:endParaRPr lang="en-US" dirty="0" smtClean="0"/>
          </a:p>
          <a:p>
            <a:r>
              <a:rPr lang="en-US" dirty="0" smtClean="0"/>
              <a:t>Final OMB Uniform Guidance issued 12/26/13</a:t>
            </a:r>
          </a:p>
          <a:p>
            <a:pPr>
              <a:buNone/>
            </a:pPr>
            <a:r>
              <a:rPr lang="en-US" dirty="0" smtClean="0"/>
              <a:t>   see </a:t>
            </a:r>
            <a:r>
              <a:rPr lang="en-US" dirty="0" smtClean="0">
                <a:hlinkClick r:id="rId2"/>
              </a:rPr>
              <a:t>https://cfo.gov/cofar/</a:t>
            </a:r>
            <a:r>
              <a:rPr lang="en-US" dirty="0" smtClean="0"/>
              <a:t> </a:t>
            </a:r>
          </a:p>
          <a:p>
            <a:endParaRPr lang="en-US" dirty="0" smtClean="0"/>
          </a:p>
          <a:p>
            <a:r>
              <a:rPr lang="en-US" dirty="0" smtClean="0"/>
              <a:t>NIH implementation will depend on HHS guidance</a:t>
            </a:r>
          </a:p>
          <a:p>
            <a:endParaRPr lang="en-US" dirty="0" smtClean="0"/>
          </a:p>
          <a:p>
            <a:r>
              <a:rPr lang="en-US" dirty="0" smtClean="0"/>
              <a:t>Stay tuned for NIH Guide notices detailing new policies and procedures</a:t>
            </a:r>
          </a:p>
          <a:p>
            <a:pPr>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NIH FY2014 Budget News</a:t>
            </a:r>
            <a:br>
              <a:rPr lang="en-US" b="1" dirty="0" smtClean="0"/>
            </a:br>
            <a:endParaRPr lang="en-US" b="1" dirty="0"/>
          </a:p>
        </p:txBody>
      </p:sp>
      <p:sp>
        <p:nvSpPr>
          <p:cNvPr id="3" name="Content Placeholder 2"/>
          <p:cNvSpPr>
            <a:spLocks noGrp="1"/>
          </p:cNvSpPr>
          <p:nvPr>
            <p:ph idx="1"/>
          </p:nvPr>
        </p:nvSpPr>
        <p:spPr>
          <a:xfrm>
            <a:off x="457200" y="1752600"/>
            <a:ext cx="8686800" cy="4953000"/>
          </a:xfrm>
        </p:spPr>
        <p:txBody>
          <a:bodyPr/>
          <a:lstStyle/>
          <a:p>
            <a:r>
              <a:rPr lang="en-US" dirty="0" smtClean="0"/>
              <a:t>NIH funded under the </a:t>
            </a:r>
            <a:r>
              <a:rPr lang="en-US" dirty="0" smtClean="0">
                <a:hlinkClick r:id="rId2"/>
              </a:rPr>
              <a:t>Consolidated Appropriations Act, 2014</a:t>
            </a:r>
            <a:r>
              <a:rPr lang="en-US" dirty="0" smtClean="0"/>
              <a:t> (Public Law 113-76) signed by President Obama on 1/17/14</a:t>
            </a:r>
          </a:p>
          <a:p>
            <a:endParaRPr lang="en-US" dirty="0" smtClean="0"/>
          </a:p>
          <a:p>
            <a:r>
              <a:rPr lang="en-US" dirty="0" smtClean="0"/>
              <a:t>$30.15 billion FY2014 budget</a:t>
            </a:r>
          </a:p>
          <a:p>
            <a:endParaRPr lang="en-US" dirty="0" smtClean="0"/>
          </a:p>
          <a:p>
            <a:r>
              <a:rPr lang="en-US" dirty="0" smtClean="0"/>
              <a:t>$1 billion increase over FY2013 budget</a:t>
            </a:r>
          </a:p>
          <a:p>
            <a:endParaRPr lang="en-US" dirty="0" smtClean="0"/>
          </a:p>
          <a:p>
            <a:r>
              <a:rPr lang="en-US" dirty="0" smtClean="0"/>
              <a:t>See NIH Fiscal Policy For Grants Awards – FY2014 </a:t>
            </a:r>
            <a:r>
              <a:rPr lang="en-US" dirty="0" smtClean="0">
                <a:hlinkClick r:id="rId3"/>
              </a:rPr>
              <a:t>NOT-OD-14-055</a:t>
            </a:r>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8077200" cy="990600"/>
          </a:xfrm>
        </p:spPr>
        <p:txBody>
          <a:bodyPr>
            <a:normAutofit fontScale="90000"/>
          </a:bodyPr>
          <a:lstStyle/>
          <a:p>
            <a:pPr algn="ctr"/>
            <a:r>
              <a:rPr lang="en-US" sz="3200" dirty="0" smtClean="0">
                <a:effectLst>
                  <a:outerShdw blurRad="38100" dist="38100" dir="2700000" algn="tl">
                    <a:srgbClr val="000000">
                      <a:alpha val="43137"/>
                    </a:srgbClr>
                  </a:outerShdw>
                </a:effectLst>
              </a:rPr>
              <a:t>RPPR Update - Which Progress Report Should I Use?</a:t>
            </a:r>
            <a:endParaRPr lang="en-US" sz="3200" dirty="0">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0"/>
          </p:nvPr>
        </p:nvSpPr>
        <p:spPr/>
        <p:txBody>
          <a:bodyPr/>
          <a:lstStyle/>
          <a:p>
            <a:fld id="{4B299E65-BC98-483A-8DDE-40B0893A437C}" type="slidenum">
              <a:rPr lang="en-US" smtClean="0"/>
              <a:pPr/>
              <a:t>20</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657855648"/>
              </p:ext>
            </p:extLst>
          </p:nvPr>
        </p:nvGraphicFramePr>
        <p:xfrm>
          <a:off x="304800" y="1828800"/>
          <a:ext cx="8534400" cy="4389120"/>
        </p:xfrm>
        <a:graphic>
          <a:graphicData uri="http://schemas.openxmlformats.org/drawingml/2006/table">
            <a:tbl>
              <a:tblPr firstRow="1" bandRow="1">
                <a:tableStyleId>{5C22544A-7EE6-4342-B048-85BDC9FD1C3A}</a:tableStyleId>
              </a:tblPr>
              <a:tblGrid>
                <a:gridCol w="3505200"/>
                <a:gridCol w="5029200"/>
              </a:tblGrid>
              <a:tr h="749300">
                <a:tc>
                  <a:txBody>
                    <a:bodyPr/>
                    <a:lstStyle/>
                    <a:p>
                      <a:r>
                        <a:rPr lang="en-US" sz="1800" b="1" kern="1200" dirty="0" smtClean="0">
                          <a:solidFill>
                            <a:schemeClr val="lt1"/>
                          </a:solidFill>
                          <a:effectLst/>
                          <a:latin typeface="+mn-lt"/>
                          <a:ea typeface="+mn-ea"/>
                          <a:cs typeface="+mn-cs"/>
                        </a:rPr>
                        <a:t>TYPE OF PROGRESS REPORT</a:t>
                      </a:r>
                      <a:endParaRPr lang="en-US" dirty="0"/>
                    </a:p>
                  </a:txBody>
                  <a:tcPr/>
                </a:tc>
                <a:tc>
                  <a:txBody>
                    <a:bodyPr/>
                    <a:lstStyle/>
                    <a:p>
                      <a:r>
                        <a:rPr lang="en-US" sz="1800" b="1" kern="1200" dirty="0" smtClean="0">
                          <a:solidFill>
                            <a:schemeClr val="lt1"/>
                          </a:solidFill>
                          <a:effectLst/>
                          <a:latin typeface="+mn-lt"/>
                          <a:ea typeface="+mn-ea"/>
                          <a:cs typeface="+mn-cs"/>
                        </a:rPr>
                        <a:t>PROGRESS REPORT FORMAT </a:t>
                      </a:r>
                      <a:endParaRPr lang="en-US" dirty="0"/>
                    </a:p>
                  </a:txBody>
                  <a:tcPr/>
                </a:tc>
              </a:tr>
              <a:tr h="393700">
                <a:tc>
                  <a:txBody>
                    <a:bodyPr/>
                    <a:lstStyle/>
                    <a:p>
                      <a:r>
                        <a:rPr lang="en-US" dirty="0" smtClean="0"/>
                        <a:t>SNAP</a:t>
                      </a:r>
                      <a:endParaRPr lang="en-US" dirty="0"/>
                    </a:p>
                  </a:txBody>
                  <a:tcPr/>
                </a:tc>
                <a:tc>
                  <a:txBody>
                    <a:bodyPr/>
                    <a:lstStyle/>
                    <a:p>
                      <a:r>
                        <a:rPr lang="en-US" sz="1800" kern="1200" dirty="0" smtClean="0">
                          <a:solidFill>
                            <a:schemeClr val="dk1"/>
                          </a:solidFill>
                          <a:effectLst/>
                          <a:latin typeface="+mn-lt"/>
                          <a:ea typeface="+mn-ea"/>
                          <a:cs typeface="+mn-cs"/>
                        </a:rPr>
                        <a:t>RPPR - required</a:t>
                      </a:r>
                      <a:endParaRPr lang="en-US" dirty="0"/>
                    </a:p>
                  </a:txBody>
                  <a:tcPr/>
                </a:tc>
              </a:tr>
              <a:tr h="558800">
                <a:tc>
                  <a:txBody>
                    <a:bodyPr/>
                    <a:lstStyle/>
                    <a:p>
                      <a:r>
                        <a:rPr lang="en-US" dirty="0" smtClean="0"/>
                        <a:t>Fellowship</a:t>
                      </a:r>
                      <a:endParaRPr lang="en-US" dirty="0"/>
                    </a:p>
                  </a:txBody>
                  <a:tcPr/>
                </a:tc>
                <a:tc>
                  <a:txBody>
                    <a:bodyPr/>
                    <a:lstStyle/>
                    <a:p>
                      <a:r>
                        <a:rPr lang="en-US" sz="1800" kern="1200" dirty="0" smtClean="0">
                          <a:solidFill>
                            <a:schemeClr val="dk1"/>
                          </a:solidFill>
                          <a:effectLst/>
                          <a:latin typeface="+mn-lt"/>
                          <a:ea typeface="+mn-ea"/>
                          <a:cs typeface="+mn-cs"/>
                        </a:rPr>
                        <a:t>RPPR - required</a:t>
                      </a:r>
                      <a:endParaRPr lang="en-US" dirty="0"/>
                    </a:p>
                  </a:txBody>
                  <a:tcPr/>
                </a:tc>
              </a:tr>
              <a:tr h="749300">
                <a:tc>
                  <a:txBody>
                    <a:bodyPr/>
                    <a:lstStyle/>
                    <a:p>
                      <a:r>
                        <a:rPr lang="en-US" dirty="0" smtClean="0"/>
                        <a:t>Non-SNAP</a:t>
                      </a:r>
                      <a:endParaRPr lang="en-US" dirty="0"/>
                    </a:p>
                  </a:txBody>
                  <a:tcPr/>
                </a:tc>
                <a:tc>
                  <a:txBody>
                    <a:bodyPr/>
                    <a:lstStyle/>
                    <a:p>
                      <a:r>
                        <a:rPr lang="en-US" sz="1800" kern="1200" dirty="0" smtClean="0">
                          <a:solidFill>
                            <a:schemeClr val="dk1"/>
                          </a:solidFill>
                          <a:effectLst/>
                          <a:latin typeface="+mn-lt"/>
                          <a:ea typeface="+mn-ea"/>
                          <a:cs typeface="+mn-cs"/>
                        </a:rPr>
                        <a:t>RPPR or</a:t>
                      </a:r>
                      <a:r>
                        <a:rPr lang="en-US" sz="1800" kern="1200" baseline="0" dirty="0" smtClean="0">
                          <a:solidFill>
                            <a:schemeClr val="dk1"/>
                          </a:solidFill>
                          <a:effectLst/>
                          <a:latin typeface="+mn-lt"/>
                          <a:ea typeface="+mn-ea"/>
                          <a:cs typeface="+mn-cs"/>
                        </a:rPr>
                        <a:t> PHS 2590 </a:t>
                      </a:r>
                      <a:r>
                        <a:rPr lang="en-US" sz="1800" kern="1200" dirty="0" smtClean="0">
                          <a:solidFill>
                            <a:schemeClr val="dk1"/>
                          </a:solidFill>
                          <a:effectLst/>
                          <a:latin typeface="+mn-lt"/>
                          <a:ea typeface="+mn-ea"/>
                          <a:cs typeface="+mn-cs"/>
                        </a:rPr>
                        <a:t>- at discretion of institution—now</a:t>
                      </a:r>
                      <a:r>
                        <a:rPr lang="en-US" sz="1800" kern="1200" baseline="0" dirty="0" smtClean="0">
                          <a:solidFill>
                            <a:schemeClr val="dk1"/>
                          </a:solidFill>
                          <a:effectLst/>
                          <a:latin typeface="+mn-lt"/>
                          <a:ea typeface="+mn-ea"/>
                          <a:cs typeface="+mn-cs"/>
                        </a:rPr>
                        <a:t> open broadly for ALL institutions.  Suggest testing before NIH mandates (possibly in Fall 2014)</a:t>
                      </a:r>
                      <a:endParaRPr lang="en-US" dirty="0"/>
                    </a:p>
                  </a:txBody>
                  <a:tcPr/>
                </a:tc>
              </a:tr>
              <a:tr h="749300">
                <a:tc>
                  <a:txBody>
                    <a:bodyPr/>
                    <a:lstStyle/>
                    <a:p>
                      <a:r>
                        <a:rPr lang="en-US" dirty="0" smtClean="0"/>
                        <a:t>Multi-Year</a:t>
                      </a:r>
                      <a:r>
                        <a:rPr lang="en-US" baseline="0" dirty="0" smtClean="0"/>
                        <a:t> Funded (MYF)</a:t>
                      </a:r>
                      <a:endParaRPr lang="en-US" dirty="0"/>
                    </a:p>
                  </a:txBody>
                  <a:tcPr/>
                </a:tc>
                <a:tc>
                  <a:txBody>
                    <a:bodyPr/>
                    <a:lstStyle/>
                    <a:p>
                      <a:r>
                        <a:rPr lang="en-US" sz="1800" kern="1200" dirty="0" smtClean="0">
                          <a:solidFill>
                            <a:schemeClr val="dk1"/>
                          </a:solidFill>
                          <a:effectLst/>
                          <a:latin typeface="+mn-lt"/>
                          <a:ea typeface="+mn-ea"/>
                          <a:cs typeface="+mn-cs"/>
                        </a:rPr>
                        <a:t>RPPR - required</a:t>
                      </a:r>
                      <a:endParaRPr lang="en-US" dirty="0"/>
                    </a:p>
                  </a:txBody>
                  <a:tcPr/>
                </a:tc>
              </a:tr>
              <a:tr h="749300">
                <a:tc>
                  <a:txBody>
                    <a:bodyPr/>
                    <a:lstStyle/>
                    <a:p>
                      <a:r>
                        <a:rPr lang="en-US" dirty="0" smtClean="0"/>
                        <a:t>Phase I Final</a:t>
                      </a:r>
                      <a:r>
                        <a:rPr lang="en-US" baseline="0" dirty="0" smtClean="0"/>
                        <a:t> Year (Type 4)</a:t>
                      </a:r>
                      <a:endParaRPr lang="en-US" dirty="0"/>
                    </a:p>
                  </a:txBody>
                  <a:tcPr/>
                </a:tc>
                <a:tc>
                  <a:txBody>
                    <a:bodyPr/>
                    <a:lstStyle/>
                    <a:p>
                      <a:r>
                        <a:rPr lang="en-US" sz="1800" kern="1200" dirty="0" smtClean="0">
                          <a:solidFill>
                            <a:schemeClr val="dk1"/>
                          </a:solidFill>
                          <a:effectLst/>
                          <a:latin typeface="+mn-lt"/>
                          <a:ea typeface="+mn-ea"/>
                          <a:cs typeface="+mn-cs"/>
                        </a:rPr>
                        <a:t>PHS 398 or PHS 2590 - defined by terms of award</a:t>
                      </a:r>
                      <a:endParaRPr lang="en-US" dirty="0"/>
                    </a:p>
                  </a:txBody>
                  <a:tcPr/>
                </a:tc>
              </a:tr>
            </a:tbl>
          </a:graphicData>
        </a:graphic>
      </p:graphicFrame>
      <p:sp>
        <p:nvSpPr>
          <p:cNvPr id="7" name="TextBox 6"/>
          <p:cNvSpPr txBox="1"/>
          <p:nvPr/>
        </p:nvSpPr>
        <p:spPr>
          <a:xfrm>
            <a:off x="1295400" y="6477000"/>
            <a:ext cx="7467600" cy="400110"/>
          </a:xfrm>
          <a:prstGeom prst="rect">
            <a:avLst/>
          </a:prstGeom>
          <a:noFill/>
        </p:spPr>
        <p:txBody>
          <a:bodyPr wrap="square" rtlCol="0">
            <a:spAutoFit/>
          </a:bodyPr>
          <a:lstStyle/>
          <a:p>
            <a:pPr algn="ctr"/>
            <a:r>
              <a:rPr lang="en-US" sz="2000" dirty="0" smtClean="0"/>
              <a:t>See </a:t>
            </a:r>
            <a:r>
              <a:rPr lang="en-US" sz="2000" dirty="0" smtClean="0">
                <a:hlinkClick r:id="rId2"/>
              </a:rPr>
              <a:t>NOT-OD-14-079</a:t>
            </a:r>
            <a:r>
              <a:rPr lang="en-US" sz="2000" dirty="0" smtClean="0"/>
              <a:t>, </a:t>
            </a:r>
            <a:r>
              <a:rPr lang="en-US" sz="2000" dirty="0" smtClean="0">
                <a:hlinkClick r:id="rId3"/>
              </a:rPr>
              <a:t>NOT-OD-14-026</a:t>
            </a:r>
            <a:r>
              <a:rPr lang="en-US" sz="2000" dirty="0" smtClean="0"/>
              <a:t>, &amp; </a:t>
            </a:r>
            <a:r>
              <a:rPr lang="en-US" sz="2000" dirty="0" smtClean="0">
                <a:hlinkClick r:id="rId4"/>
              </a:rPr>
              <a:t>NOT-OD-13-035</a:t>
            </a:r>
            <a:endParaRPr lang="en-US" sz="2000" dirty="0" smtClean="0">
              <a:ln w="18415" cmpd="sng">
                <a:solidFill>
                  <a:srgbClr val="00B853"/>
                </a:solidFill>
                <a:prstDash val="solid"/>
              </a:ln>
              <a:solidFill>
                <a:srgbClr val="00B853"/>
              </a:solidFill>
              <a:latin typeface="Franklin Gothic Demi" pitchFamily="34" charset="0"/>
              <a:cs typeface="Arial" pitchFamily="34" charset="0"/>
            </a:endParaRPr>
          </a:p>
        </p:txBody>
      </p:sp>
    </p:spTree>
    <p:extLst>
      <p:ext uri="{BB962C8B-B14F-4D97-AF65-F5344CB8AC3E}">
        <p14:creationId xmlns:p14="http://schemas.microsoft.com/office/powerpoint/2010/main" val="15302827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880"/>
            <a:ext cx="8229600" cy="1111664"/>
          </a:xfrm>
        </p:spPr>
        <p:txBody>
          <a:bodyPr/>
          <a:lstStyle/>
          <a:p>
            <a:pPr eaLnBrk="1" fontAlgn="auto" hangingPunct="1">
              <a:spcAft>
                <a:spcPts val="0"/>
              </a:spcAft>
              <a:defRPr/>
            </a:pPr>
            <a:r>
              <a:rPr lang="en-US" b="1" dirty="0" smtClean="0"/>
              <a:t>RPPR – Resources</a:t>
            </a:r>
            <a:endParaRPr lang="en-US" b="1" dirty="0"/>
          </a:p>
        </p:txBody>
      </p:sp>
      <p:sp>
        <p:nvSpPr>
          <p:cNvPr id="34819" name="Content Placeholder 2"/>
          <p:cNvSpPr>
            <a:spLocks noGrp="1"/>
          </p:cNvSpPr>
          <p:nvPr>
            <p:ph idx="1"/>
          </p:nvPr>
        </p:nvSpPr>
        <p:spPr>
          <a:xfrm>
            <a:off x="152400" y="1600200"/>
            <a:ext cx="8763000" cy="5029200"/>
          </a:xfrm>
        </p:spPr>
        <p:txBody>
          <a:bodyPr/>
          <a:lstStyle/>
          <a:p>
            <a:pPr eaLnBrk="1" hangingPunct="1">
              <a:spcBef>
                <a:spcPct val="0"/>
              </a:spcBef>
              <a:buFont typeface="Arial" charset="0"/>
              <a:buChar char="•"/>
              <a:defRPr/>
            </a:pPr>
            <a:r>
              <a:rPr lang="en-US" dirty="0" smtClean="0">
                <a:solidFill>
                  <a:srgbClr val="002060"/>
                </a:solidFill>
                <a:latin typeface="Arial" charset="0"/>
                <a:cs typeface="Arial" charset="0"/>
                <a:hlinkClick r:id="rId2"/>
              </a:rPr>
              <a:t>NIH RPPR webpage</a:t>
            </a:r>
            <a:endParaRPr lang="en-US" dirty="0" smtClean="0">
              <a:solidFill>
                <a:srgbClr val="002060"/>
              </a:solidFill>
              <a:latin typeface="Arial" charset="0"/>
              <a:cs typeface="Arial" charset="0"/>
            </a:endParaRPr>
          </a:p>
          <a:p>
            <a:pPr lvl="1" eaLnBrk="1" hangingPunct="1">
              <a:spcBef>
                <a:spcPct val="0"/>
              </a:spcBef>
              <a:buFont typeface="Arial" charset="0"/>
              <a:buChar char="•"/>
              <a:defRPr/>
            </a:pPr>
            <a:r>
              <a:rPr lang="en-US" dirty="0" smtClean="0">
                <a:solidFill>
                  <a:schemeClr val="tx2"/>
                </a:solidFill>
                <a:latin typeface="Arial" charset="0"/>
                <a:cs typeface="Arial" charset="0"/>
              </a:rPr>
              <a:t>Background</a:t>
            </a:r>
          </a:p>
          <a:p>
            <a:pPr lvl="1" eaLnBrk="1" hangingPunct="1">
              <a:spcBef>
                <a:spcPct val="0"/>
              </a:spcBef>
              <a:buFont typeface="Arial" charset="0"/>
              <a:buChar char="•"/>
              <a:defRPr/>
            </a:pPr>
            <a:r>
              <a:rPr lang="en-US" dirty="0" smtClean="0">
                <a:solidFill>
                  <a:schemeClr val="tx2"/>
                </a:solidFill>
                <a:latin typeface="Arial" charset="0"/>
                <a:cs typeface="Arial" charset="0"/>
              </a:rPr>
              <a:t>NIH RPPR Instruction Guide</a:t>
            </a:r>
          </a:p>
          <a:p>
            <a:pPr lvl="1" eaLnBrk="1" hangingPunct="1">
              <a:spcBef>
                <a:spcPct val="0"/>
              </a:spcBef>
              <a:buFont typeface="Arial" charset="0"/>
              <a:buChar char="•"/>
              <a:defRPr/>
            </a:pPr>
            <a:r>
              <a:rPr lang="en-US" dirty="0" smtClean="0">
                <a:solidFill>
                  <a:schemeClr val="tx2"/>
                </a:solidFill>
                <a:latin typeface="Arial" charset="0"/>
                <a:cs typeface="Arial" charset="0"/>
              </a:rPr>
              <a:t>Archive of Webinar for NIH Grantees</a:t>
            </a:r>
          </a:p>
          <a:p>
            <a:pPr lvl="1" eaLnBrk="1" hangingPunct="1">
              <a:spcBef>
                <a:spcPct val="0"/>
              </a:spcBef>
              <a:buFont typeface="Arial" charset="0"/>
              <a:buChar char="•"/>
              <a:defRPr/>
            </a:pPr>
            <a:r>
              <a:rPr lang="en-US" dirty="0" smtClean="0">
                <a:solidFill>
                  <a:srgbClr val="002060"/>
                </a:solidFill>
                <a:latin typeface="Arial" charset="0"/>
                <a:cs typeface="Arial" charset="0"/>
                <a:hlinkClick r:id="rId3"/>
              </a:rPr>
              <a:t>Frequently Asked Questions</a:t>
            </a:r>
            <a:endParaRPr lang="en-US" dirty="0" smtClean="0">
              <a:solidFill>
                <a:srgbClr val="002060"/>
              </a:solidFill>
              <a:latin typeface="Arial" charset="0"/>
              <a:cs typeface="Arial" charset="0"/>
            </a:endParaRPr>
          </a:p>
          <a:p>
            <a:pPr marL="457200" lvl="1" indent="0" eaLnBrk="1" hangingPunct="1">
              <a:spcBef>
                <a:spcPct val="0"/>
              </a:spcBef>
              <a:buNone/>
              <a:defRPr/>
            </a:pPr>
            <a:endParaRPr lang="en-US" dirty="0" smtClean="0">
              <a:solidFill>
                <a:srgbClr val="002060"/>
              </a:solidFill>
              <a:latin typeface="Arial" charset="0"/>
              <a:cs typeface="Arial" charset="0"/>
            </a:endParaRPr>
          </a:p>
          <a:p>
            <a:pPr fontAlgn="auto">
              <a:spcAft>
                <a:spcPts val="0"/>
              </a:spcAft>
              <a:buFont typeface="Wingdings" panose="05000000000000000000" pitchFamily="2" charset="2"/>
              <a:buChar char="§"/>
              <a:defRPr/>
            </a:pPr>
            <a:r>
              <a:rPr lang="en-US" sz="2400" dirty="0"/>
              <a:t>NIH Guide Notices:</a:t>
            </a:r>
          </a:p>
          <a:p>
            <a:pPr lvl="1" fontAlgn="auto">
              <a:spcAft>
                <a:spcPts val="0"/>
              </a:spcAft>
              <a:buFont typeface="Wingdings" panose="05000000000000000000" pitchFamily="2" charset="2"/>
              <a:buChar char="§"/>
              <a:defRPr/>
            </a:pPr>
            <a:r>
              <a:rPr lang="en-US" sz="2400" dirty="0">
                <a:solidFill>
                  <a:schemeClr val="tx1"/>
                </a:solidFill>
                <a:hlinkClick r:id="rId4"/>
              </a:rPr>
              <a:t>NOT-OD-12-083</a:t>
            </a:r>
            <a:r>
              <a:rPr lang="en-US" sz="2400" dirty="0">
                <a:solidFill>
                  <a:schemeClr val="tx1"/>
                </a:solidFill>
              </a:rPr>
              <a:t>, </a:t>
            </a:r>
            <a:r>
              <a:rPr lang="en-US" sz="2400" dirty="0">
                <a:solidFill>
                  <a:schemeClr val="tx1"/>
                </a:solidFill>
                <a:hlinkClick r:id="rId5"/>
              </a:rPr>
              <a:t>NOT-OD-13-035</a:t>
            </a:r>
            <a:r>
              <a:rPr lang="en-US" sz="2400" dirty="0">
                <a:solidFill>
                  <a:schemeClr val="tx1"/>
                </a:solidFill>
              </a:rPr>
              <a:t>, </a:t>
            </a:r>
            <a:r>
              <a:rPr lang="en-US" sz="2400" dirty="0">
                <a:solidFill>
                  <a:schemeClr val="tx1"/>
                </a:solidFill>
                <a:hlinkClick r:id="rId6"/>
              </a:rPr>
              <a:t>NOT-OD-13-061</a:t>
            </a:r>
            <a:r>
              <a:rPr lang="en-US" sz="2400" dirty="0">
                <a:solidFill>
                  <a:schemeClr val="tx1"/>
                </a:solidFill>
              </a:rPr>
              <a:t>, </a:t>
            </a:r>
            <a:r>
              <a:rPr lang="en-US" sz="2400" dirty="0">
                <a:solidFill>
                  <a:schemeClr val="tx1"/>
                </a:solidFill>
                <a:hlinkClick r:id="rId7"/>
              </a:rPr>
              <a:t>NOT-OD-13-113</a:t>
            </a:r>
            <a:r>
              <a:rPr lang="en-US" sz="2400" dirty="0">
                <a:solidFill>
                  <a:schemeClr val="tx1"/>
                </a:solidFill>
              </a:rPr>
              <a:t>, </a:t>
            </a:r>
            <a:r>
              <a:rPr lang="en-US" sz="2400" dirty="0" smtClean="0">
                <a:solidFill>
                  <a:schemeClr val="tx1"/>
                </a:solidFill>
                <a:hlinkClick r:id="rId8"/>
              </a:rPr>
              <a:t>NOT-OD-14-026</a:t>
            </a:r>
            <a:r>
              <a:rPr lang="en-US" sz="2400" dirty="0" smtClean="0">
                <a:solidFill>
                  <a:schemeClr val="tx1"/>
                </a:solidFill>
              </a:rPr>
              <a:t>, </a:t>
            </a:r>
            <a:r>
              <a:rPr lang="en-US" sz="2400" dirty="0">
                <a:solidFill>
                  <a:schemeClr val="tx1"/>
                </a:solidFill>
                <a:hlinkClick r:id="rId9"/>
              </a:rPr>
              <a:t>NOT-OD-14-079</a:t>
            </a:r>
            <a:endParaRPr lang="en-US" sz="2400" dirty="0">
              <a:solidFill>
                <a:schemeClr val="tx1"/>
              </a:solidFill>
            </a:endParaRPr>
          </a:p>
          <a:p>
            <a:pPr lvl="1" fontAlgn="auto">
              <a:spcAft>
                <a:spcPts val="0"/>
              </a:spcAft>
              <a:buFont typeface="Wingdings" panose="05000000000000000000" pitchFamily="2" charset="2"/>
              <a:buChar char="§"/>
              <a:defRPr/>
            </a:pPr>
            <a:endParaRPr lang="en-US" dirty="0" smtClean="0">
              <a:solidFill>
                <a:srgbClr val="002060"/>
              </a:solidFill>
              <a:latin typeface="Arial" charset="0"/>
              <a:cs typeface="Arial" charset="0"/>
            </a:endParaRPr>
          </a:p>
          <a:p>
            <a:pPr marL="457200" lvl="1" indent="0" eaLnBrk="1" hangingPunct="1">
              <a:spcBef>
                <a:spcPct val="0"/>
              </a:spcBef>
              <a:buFont typeface="Courier New" pitchFamily="49" charset="0"/>
              <a:buNone/>
              <a:defRPr/>
            </a:pPr>
            <a:r>
              <a:rPr lang="en-US" dirty="0" smtClean="0">
                <a:solidFill>
                  <a:srgbClr val="002060"/>
                </a:solidFill>
                <a:latin typeface="Arial" charset="0"/>
                <a:cs typeface="Arial" charset="0"/>
              </a:rPr>
              <a:t>More </a:t>
            </a:r>
            <a:r>
              <a:rPr lang="en-US" dirty="0">
                <a:solidFill>
                  <a:srgbClr val="002060"/>
                </a:solidFill>
                <a:latin typeface="Arial" charset="0"/>
                <a:cs typeface="Arial" charset="0"/>
              </a:rPr>
              <a:t>at: </a:t>
            </a:r>
            <a:r>
              <a:rPr lang="en-US" dirty="0">
                <a:solidFill>
                  <a:srgbClr val="002060"/>
                </a:solidFill>
                <a:latin typeface="Arial" charset="0"/>
                <a:cs typeface="Arial" charset="0"/>
                <a:hlinkClick r:id="rId2"/>
              </a:rPr>
              <a:t>http://</a:t>
            </a:r>
            <a:r>
              <a:rPr lang="en-US" dirty="0" smtClean="0">
                <a:solidFill>
                  <a:srgbClr val="002060"/>
                </a:solidFill>
                <a:latin typeface="Arial" charset="0"/>
                <a:cs typeface="Arial" charset="0"/>
                <a:hlinkClick r:id="rId2"/>
              </a:rPr>
              <a:t>grants.nih.gov/grants/rppr/index.htm</a:t>
            </a:r>
            <a:r>
              <a:rPr lang="en-US" dirty="0" smtClean="0">
                <a:solidFill>
                  <a:srgbClr val="002060"/>
                </a:solidFill>
                <a:latin typeface="Arial" charset="0"/>
                <a:cs typeface="Arial" charset="0"/>
              </a:rPr>
              <a:t> </a:t>
            </a:r>
            <a:endParaRPr lang="en-US" dirty="0">
              <a:solidFill>
                <a:srgbClr val="002060"/>
              </a:solidFill>
              <a:latin typeface="Arial" charset="0"/>
              <a:cs typeface="Arial" charset="0"/>
            </a:endParaRPr>
          </a:p>
          <a:p>
            <a:pPr marL="457200" lvl="1" indent="0" eaLnBrk="1" hangingPunct="1">
              <a:spcBef>
                <a:spcPct val="0"/>
              </a:spcBef>
              <a:buFont typeface="Courier New" pitchFamily="49" charset="0"/>
              <a:buNone/>
              <a:defRPr/>
            </a:pPr>
            <a:endParaRPr lang="en-US" dirty="0" smtClean="0">
              <a:solidFill>
                <a:srgbClr val="002060"/>
              </a:solidFill>
              <a:latin typeface="Arial" charset="0"/>
              <a:cs typeface="Arial" charset="0"/>
            </a:endParaRPr>
          </a:p>
          <a:p>
            <a:pPr marL="457200" lvl="1" indent="0" eaLnBrk="1" hangingPunct="1">
              <a:spcBef>
                <a:spcPct val="0"/>
              </a:spcBef>
              <a:buFont typeface="Courier New" pitchFamily="49" charset="0"/>
              <a:buNone/>
              <a:defRPr/>
            </a:pPr>
            <a:endParaRPr lang="en-US" dirty="0">
              <a:solidFill>
                <a:srgbClr val="002060"/>
              </a:solidFill>
              <a:latin typeface="Arial" charset="0"/>
              <a:cs typeface="Arial" charset="0"/>
            </a:endParaRPr>
          </a:p>
          <a:p>
            <a:pPr marL="457200" lvl="1" indent="0" eaLnBrk="1" hangingPunct="1">
              <a:spcBef>
                <a:spcPct val="0"/>
              </a:spcBef>
              <a:buFont typeface="Courier New" pitchFamily="49" charset="0"/>
              <a:buNone/>
              <a:defRPr/>
            </a:pPr>
            <a:endParaRPr lang="en-US" dirty="0" smtClean="0">
              <a:solidFill>
                <a:srgbClr val="002060"/>
              </a:solidFill>
              <a:latin typeface="Arial" charset="0"/>
              <a:cs typeface="Arial"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077200" cy="1371600"/>
          </a:xfrm>
        </p:spPr>
        <p:txBody>
          <a:bodyPr>
            <a:noAutofit/>
          </a:bodyPr>
          <a:lstStyle/>
          <a:p>
            <a:pPr algn="ctr"/>
            <a:r>
              <a:rPr lang="en-US" sz="2400" b="1" dirty="0"/>
              <a:t>Implementation of </a:t>
            </a:r>
            <a:r>
              <a:rPr lang="en-US" sz="2400" b="1" dirty="0" smtClean="0"/>
              <a:t>Pilot </a:t>
            </a:r>
            <a:r>
              <a:rPr lang="en-US" sz="2400" b="1" dirty="0"/>
              <a:t>Program for Enhancement of Employee Whistleblower </a:t>
            </a:r>
            <a:r>
              <a:rPr lang="en-US" sz="2400" b="1" dirty="0" smtClean="0"/>
              <a:t>Protections</a:t>
            </a:r>
            <a:endParaRPr lang="en-US" sz="2400" b="1" dirty="0"/>
          </a:p>
        </p:txBody>
      </p:sp>
      <p:sp>
        <p:nvSpPr>
          <p:cNvPr id="10244" name="Slide Number Placeholder 3"/>
          <p:cNvSpPr>
            <a:spLocks noGrp="1"/>
          </p:cNvSpPr>
          <p:nvPr>
            <p:ph type="sldNum" sz="quarter" idx="10"/>
          </p:nvPr>
        </p:nvSpPr>
        <p:spPr bwMode="auto">
          <a:ln>
            <a:miter lim="800000"/>
            <a:headEnd/>
            <a:tailEnd/>
          </a:ln>
        </p:spPr>
        <p:txBody>
          <a:bodyPr wrap="square" numCol="1" anchorCtr="0" compatLnSpc="1">
            <a:prstTxWarp prst="textNoShape">
              <a:avLst/>
            </a:prstTxWarp>
          </a:bodyPr>
          <a:lstStyle/>
          <a:p>
            <a:pPr>
              <a:defRPr/>
            </a:pPr>
            <a:fld id="{3C0D7952-460F-48F4-A55E-58DA133E7B3D}" type="slidenum">
              <a:rPr lang="en-US" smtClean="0"/>
              <a:pPr>
                <a:defRPr/>
              </a:pPr>
              <a:t>22</a:t>
            </a:fld>
            <a:endParaRPr lang="en-US" smtClean="0"/>
          </a:p>
        </p:txBody>
      </p:sp>
      <p:sp>
        <p:nvSpPr>
          <p:cNvPr id="3" name="Text Placeholder 2"/>
          <p:cNvSpPr>
            <a:spLocks noGrp="1"/>
          </p:cNvSpPr>
          <p:nvPr>
            <p:ph type="body" sz="half" idx="4294967295"/>
          </p:nvPr>
        </p:nvSpPr>
        <p:spPr>
          <a:xfrm>
            <a:off x="0" y="1676400"/>
            <a:ext cx="8839200" cy="5181600"/>
          </a:xfrm>
        </p:spPr>
        <p:txBody>
          <a:bodyPr rtlCol="0">
            <a:normAutofit fontScale="85000" lnSpcReduction="20000"/>
          </a:bodyPr>
          <a:lstStyle/>
          <a:p>
            <a:pPr fontAlgn="auto">
              <a:spcAft>
                <a:spcPts val="0"/>
              </a:spcAft>
              <a:buFont typeface="Arial" pitchFamily="34" charset="0"/>
              <a:buChar char="•"/>
              <a:defRPr/>
            </a:pPr>
            <a:r>
              <a:rPr lang="en-US" sz="2600" dirty="0">
                <a:solidFill>
                  <a:srgbClr val="002060"/>
                </a:solidFill>
                <a:latin typeface="Arial Narrow" panose="020B0606020202030204" pitchFamily="34" charset="0"/>
              </a:rPr>
              <a:t>The National Defense Authorization Act (</a:t>
            </a:r>
            <a:r>
              <a:rPr lang="en-US" sz="2600" dirty="0" err="1">
                <a:solidFill>
                  <a:srgbClr val="002060"/>
                </a:solidFill>
                <a:latin typeface="Arial Narrow" panose="020B0606020202030204" pitchFamily="34" charset="0"/>
              </a:rPr>
              <a:t>NDAA</a:t>
            </a:r>
            <a:r>
              <a:rPr lang="en-US" sz="2600" dirty="0">
                <a:solidFill>
                  <a:srgbClr val="002060"/>
                </a:solidFill>
                <a:latin typeface="Arial Narrow" panose="020B0606020202030204" pitchFamily="34" charset="0"/>
              </a:rPr>
              <a:t>) for Fiscal Year (FY) 2013 (Pub. L. 112-239, enacted January 2, </a:t>
            </a:r>
            <a:r>
              <a:rPr lang="en-US" sz="2600" dirty="0" smtClean="0">
                <a:solidFill>
                  <a:srgbClr val="002060"/>
                </a:solidFill>
                <a:latin typeface="Arial Narrow" panose="020B0606020202030204" pitchFamily="34" charset="0"/>
              </a:rPr>
              <a:t>2013.</a:t>
            </a:r>
          </a:p>
          <a:p>
            <a:pPr fontAlgn="auto">
              <a:spcAft>
                <a:spcPts val="0"/>
              </a:spcAft>
              <a:buFont typeface="Arial" pitchFamily="34" charset="0"/>
              <a:buChar char="•"/>
              <a:defRPr/>
            </a:pPr>
            <a:r>
              <a:rPr lang="en-US" sz="2600" dirty="0">
                <a:solidFill>
                  <a:srgbClr val="002060"/>
                </a:solidFill>
                <a:latin typeface="Arial Narrow" panose="020B0606020202030204" pitchFamily="34" charset="0"/>
              </a:rPr>
              <a:t>M</a:t>
            </a:r>
            <a:r>
              <a:rPr lang="en-US" sz="2600" dirty="0" smtClean="0">
                <a:solidFill>
                  <a:srgbClr val="002060"/>
                </a:solidFill>
                <a:latin typeface="Arial Narrow" panose="020B0606020202030204" pitchFamily="34" charset="0"/>
              </a:rPr>
              <a:t>andates </a:t>
            </a:r>
            <a:r>
              <a:rPr lang="en-US" sz="2600" dirty="0">
                <a:solidFill>
                  <a:srgbClr val="002060"/>
                </a:solidFill>
                <a:latin typeface="Arial Narrow" panose="020B0606020202030204" pitchFamily="34" charset="0"/>
              </a:rPr>
              <a:t>a pilot program titled "Pilot Program for Enhancement of Contractor Employee Whistleblower Protections</a:t>
            </a:r>
            <a:r>
              <a:rPr lang="en-US" sz="2600" dirty="0" smtClean="0">
                <a:solidFill>
                  <a:srgbClr val="002060"/>
                </a:solidFill>
                <a:latin typeface="Arial Narrow" panose="020B0606020202030204" pitchFamily="34" charset="0"/>
              </a:rPr>
              <a:t>.” </a:t>
            </a:r>
          </a:p>
          <a:p>
            <a:pPr fontAlgn="auto">
              <a:spcAft>
                <a:spcPts val="0"/>
              </a:spcAft>
              <a:buFont typeface="Arial" pitchFamily="34" charset="0"/>
              <a:buChar char="•"/>
              <a:defRPr/>
            </a:pPr>
            <a:r>
              <a:rPr lang="en-US" sz="2600" dirty="0" smtClean="0">
                <a:solidFill>
                  <a:srgbClr val="002060"/>
                </a:solidFill>
                <a:latin typeface="Arial Narrow" panose="020B0606020202030204" pitchFamily="34" charset="0"/>
              </a:rPr>
              <a:t>Effective date is </a:t>
            </a:r>
            <a:r>
              <a:rPr lang="en-US" sz="2600" b="1" dirty="0" smtClean="0">
                <a:solidFill>
                  <a:srgbClr val="002060"/>
                </a:solidFill>
                <a:latin typeface="Arial Narrow" panose="020B0606020202030204" pitchFamily="34" charset="0"/>
              </a:rPr>
              <a:t>retroactive to July 1, 2013 and applies to awards issued on or after that date and through January 1, 2017</a:t>
            </a:r>
            <a:r>
              <a:rPr lang="en-US" sz="2600" dirty="0" smtClean="0">
                <a:solidFill>
                  <a:srgbClr val="002060"/>
                </a:solidFill>
                <a:latin typeface="Arial Narrow" panose="020B0606020202030204" pitchFamily="34" charset="0"/>
              </a:rPr>
              <a:t>.</a:t>
            </a:r>
          </a:p>
          <a:p>
            <a:pPr fontAlgn="auto">
              <a:spcAft>
                <a:spcPts val="0"/>
              </a:spcAft>
              <a:defRPr/>
            </a:pPr>
            <a:r>
              <a:rPr lang="en-US" sz="2600" dirty="0" smtClean="0">
                <a:solidFill>
                  <a:srgbClr val="002060"/>
                </a:solidFill>
                <a:latin typeface="Arial Narrow" panose="020B0606020202030204" pitchFamily="34" charset="0"/>
              </a:rPr>
              <a:t>New terms and conditions require </a:t>
            </a:r>
            <a:r>
              <a:rPr lang="en-US" sz="2600" dirty="0">
                <a:solidFill>
                  <a:srgbClr val="002060"/>
                </a:solidFill>
                <a:latin typeface="Arial Narrow" panose="020B0606020202030204" pitchFamily="34" charset="0"/>
              </a:rPr>
              <a:t>all grantees, their subgrantees and subcontractors </a:t>
            </a:r>
            <a:r>
              <a:rPr lang="en-US" sz="2600" dirty="0" smtClean="0">
                <a:solidFill>
                  <a:srgbClr val="002060"/>
                </a:solidFill>
                <a:latin typeface="Arial Narrow" panose="020B0606020202030204" pitchFamily="34" charset="0"/>
              </a:rPr>
              <a:t>to:</a:t>
            </a:r>
          </a:p>
          <a:p>
            <a:pPr lvl="1" fontAlgn="auto">
              <a:spcAft>
                <a:spcPts val="0"/>
              </a:spcAft>
              <a:defRPr/>
            </a:pPr>
            <a:r>
              <a:rPr lang="en-US" sz="2600" dirty="0" smtClean="0">
                <a:solidFill>
                  <a:srgbClr val="002060"/>
                </a:solidFill>
                <a:latin typeface="Arial Narrow" panose="020B0606020202030204" pitchFamily="34" charset="0"/>
              </a:rPr>
              <a:t>1</a:t>
            </a:r>
            <a:r>
              <a:rPr lang="en-US" sz="2600" dirty="0">
                <a:solidFill>
                  <a:srgbClr val="002060"/>
                </a:solidFill>
                <a:latin typeface="Arial Narrow" panose="020B0606020202030204" pitchFamily="34" charset="0"/>
              </a:rPr>
              <a:t>.  Inform their employees working on any Federal award that they are subject to the  whistleblower rights and remedies of the pilot </a:t>
            </a:r>
            <a:r>
              <a:rPr lang="en-US" sz="2600" dirty="0" smtClean="0">
                <a:solidFill>
                  <a:srgbClr val="002060"/>
                </a:solidFill>
                <a:latin typeface="Arial Narrow" panose="020B0606020202030204" pitchFamily="34" charset="0"/>
              </a:rPr>
              <a:t>program;</a:t>
            </a:r>
          </a:p>
          <a:p>
            <a:pPr lvl="1" fontAlgn="auto">
              <a:spcAft>
                <a:spcPts val="0"/>
              </a:spcAft>
              <a:defRPr/>
            </a:pPr>
            <a:r>
              <a:rPr lang="en-US" sz="2600" dirty="0" smtClean="0">
                <a:solidFill>
                  <a:srgbClr val="002060"/>
                </a:solidFill>
                <a:latin typeface="Arial Narrow" panose="020B0606020202030204" pitchFamily="34" charset="0"/>
              </a:rPr>
              <a:t>2</a:t>
            </a:r>
            <a:r>
              <a:rPr lang="en-US" sz="2600" dirty="0">
                <a:solidFill>
                  <a:srgbClr val="002060"/>
                </a:solidFill>
                <a:latin typeface="Arial Narrow" panose="020B0606020202030204" pitchFamily="34" charset="0"/>
              </a:rPr>
              <a:t>.  Inform their employees in writing of employee whistleblower protections under 41 </a:t>
            </a:r>
            <a:r>
              <a:rPr lang="en-US" sz="2600" dirty="0" err="1">
                <a:solidFill>
                  <a:srgbClr val="002060"/>
                </a:solidFill>
                <a:latin typeface="Arial Narrow" panose="020B0606020202030204" pitchFamily="34" charset="0"/>
              </a:rPr>
              <a:t>U.S.C</a:t>
            </a:r>
            <a:r>
              <a:rPr lang="en-US" sz="2600" dirty="0">
                <a:solidFill>
                  <a:srgbClr val="002060"/>
                </a:solidFill>
                <a:latin typeface="Arial Narrow" panose="020B0606020202030204" pitchFamily="34" charset="0"/>
              </a:rPr>
              <a:t>. §4712 in the predominant native language of the workforce; </a:t>
            </a:r>
            <a:r>
              <a:rPr lang="en-US" sz="2600" dirty="0" smtClean="0">
                <a:solidFill>
                  <a:srgbClr val="002060"/>
                </a:solidFill>
                <a:latin typeface="Arial Narrow" panose="020B0606020202030204" pitchFamily="34" charset="0"/>
              </a:rPr>
              <a:t>and,</a:t>
            </a:r>
          </a:p>
          <a:p>
            <a:pPr lvl="1" fontAlgn="auto">
              <a:spcAft>
                <a:spcPts val="0"/>
              </a:spcAft>
              <a:defRPr/>
            </a:pPr>
            <a:r>
              <a:rPr lang="en-US" sz="2600" dirty="0" smtClean="0">
                <a:solidFill>
                  <a:srgbClr val="002060"/>
                </a:solidFill>
                <a:latin typeface="Arial Narrow" panose="020B0606020202030204" pitchFamily="34" charset="0"/>
              </a:rPr>
              <a:t>3</a:t>
            </a:r>
            <a:r>
              <a:rPr lang="en-US" sz="2600" dirty="0">
                <a:solidFill>
                  <a:srgbClr val="002060"/>
                </a:solidFill>
                <a:latin typeface="Arial Narrow" panose="020B0606020202030204" pitchFamily="34" charset="0"/>
              </a:rPr>
              <a:t>.  Contractors and grantees will include such requirements in any agreement made with a subcontractor or </a:t>
            </a:r>
            <a:r>
              <a:rPr lang="en-US" sz="2600" dirty="0" err="1">
                <a:solidFill>
                  <a:srgbClr val="002060"/>
                </a:solidFill>
                <a:latin typeface="Arial Narrow" panose="020B0606020202030204" pitchFamily="34" charset="0"/>
              </a:rPr>
              <a:t>subgrantee</a:t>
            </a:r>
            <a:r>
              <a:rPr lang="en-US" sz="2600" dirty="0" smtClean="0">
                <a:solidFill>
                  <a:srgbClr val="002060"/>
                </a:solidFill>
                <a:latin typeface="Arial Narrow" panose="020B0606020202030204" pitchFamily="34" charset="0"/>
              </a:rPr>
              <a:t>.</a:t>
            </a:r>
          </a:p>
          <a:p>
            <a:pPr fontAlgn="auto">
              <a:spcAft>
                <a:spcPts val="0"/>
              </a:spcAft>
              <a:defRPr/>
            </a:pPr>
            <a:r>
              <a:rPr lang="en-US" sz="2600" dirty="0" smtClean="0">
                <a:solidFill>
                  <a:srgbClr val="002060"/>
                </a:solidFill>
                <a:latin typeface="Arial Narrow" panose="020B0606020202030204" pitchFamily="34" charset="0"/>
              </a:rPr>
              <a:t>See the </a:t>
            </a:r>
            <a:r>
              <a:rPr lang="en-US" sz="2600" i="1" dirty="0" smtClean="0">
                <a:solidFill>
                  <a:srgbClr val="002060"/>
                </a:solidFill>
                <a:latin typeface="Arial Narrow" panose="020B0606020202030204" pitchFamily="34" charset="0"/>
                <a:hlinkClick r:id="rId3"/>
              </a:rPr>
              <a:t>Award Conditions and Information for NIH Grants </a:t>
            </a:r>
            <a:r>
              <a:rPr lang="en-US" sz="2600" dirty="0" smtClean="0">
                <a:solidFill>
                  <a:srgbClr val="002060"/>
                </a:solidFill>
                <a:latin typeface="Arial Narrow" panose="020B0606020202030204" pitchFamily="34" charset="0"/>
              </a:rPr>
              <a:t>Webpage.</a:t>
            </a:r>
          </a:p>
          <a:p>
            <a:pPr lvl="1" fontAlgn="auto">
              <a:spcAft>
                <a:spcPts val="0"/>
              </a:spcAft>
              <a:defRPr/>
            </a:pPr>
            <a:endParaRPr lang="en-US" sz="3000" dirty="0">
              <a:solidFill>
                <a:srgbClr val="002060"/>
              </a:solidFill>
              <a:latin typeface="+mj-lt"/>
            </a:endParaRPr>
          </a:p>
          <a:p>
            <a:pPr eaLnBrk="1" fontAlgn="auto" hangingPunct="1">
              <a:spcAft>
                <a:spcPts val="0"/>
              </a:spcAft>
              <a:buFont typeface="Arial" pitchFamily="34" charset="0"/>
              <a:buChar char="•"/>
              <a:defRPr/>
            </a:pPr>
            <a:endParaRPr lang="en-US" dirty="0" smtClean="0">
              <a:solidFill>
                <a:srgbClr val="002060"/>
              </a:solidFill>
            </a:endParaRPr>
          </a:p>
          <a:p>
            <a:pPr lvl="1" eaLnBrk="1" fontAlgn="auto" hangingPunct="1">
              <a:spcAft>
                <a:spcPts val="0"/>
              </a:spcAft>
              <a:buNone/>
              <a:defRPr/>
            </a:pPr>
            <a:endParaRPr lang="en-US" dirty="0"/>
          </a:p>
          <a:p>
            <a:pPr lvl="1" eaLnBrk="1" fontAlgn="auto" hangingPunct="1">
              <a:spcAft>
                <a:spcPts val="0"/>
              </a:spcAft>
              <a:defRPr/>
            </a:pPr>
            <a:endParaRPr lang="en-US" dirty="0" smtClean="0"/>
          </a:p>
        </p:txBody>
      </p:sp>
    </p:spTree>
    <p:extLst>
      <p:ext uri="{BB962C8B-B14F-4D97-AF65-F5344CB8AC3E}">
        <p14:creationId xmlns:p14="http://schemas.microsoft.com/office/powerpoint/2010/main" val="1223054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title"/>
          </p:nvPr>
        </p:nvSpPr>
        <p:spPr>
          <a:xfrm>
            <a:off x="533400" y="2819400"/>
            <a:ext cx="8229600" cy="1111664"/>
          </a:xfrm>
        </p:spPr>
        <p:txBody>
          <a:bodyPr/>
          <a:lstStyle/>
          <a:p>
            <a:pPr eaLnBrk="1" fontAlgn="auto" hangingPunct="1">
              <a:spcAft>
                <a:spcPts val="0"/>
              </a:spcAft>
              <a:defRPr/>
            </a:pPr>
            <a:r>
              <a:rPr lang="en-US" sz="5400" b="1" dirty="0" smtClean="0">
                <a:solidFill>
                  <a:schemeClr val="accent3">
                    <a:lumMod val="25000"/>
                  </a:schemeClr>
                </a:solidFill>
                <a:effectLst/>
              </a:rPr>
              <a:t>Policy Reminders</a:t>
            </a:r>
          </a:p>
        </p:txBody>
      </p:sp>
      <p:sp>
        <p:nvSpPr>
          <p:cNvPr id="43011" name="Slide Number Placeholder 1"/>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6D557BF-E3EE-4EAD-A3F5-B5F3AA28CCDD}" type="slidenum">
              <a:rPr lang="en-US" smtClean="0"/>
              <a:pPr fontAlgn="base">
                <a:spcBef>
                  <a:spcPct val="0"/>
                </a:spcBef>
                <a:spcAft>
                  <a:spcPct val="0"/>
                </a:spcAft>
                <a:defRPr/>
              </a:pPr>
              <a:t>23</a:t>
            </a:fld>
            <a:endParaRPr lang="en-US" smtClean="0"/>
          </a:p>
        </p:txBody>
      </p:sp>
      <p:sp>
        <p:nvSpPr>
          <p:cNvPr id="90116" name="Text Box 4"/>
          <p:cNvSpPr txBox="1">
            <a:spLocks noChangeArrowheads="1"/>
          </p:cNvSpPr>
          <p:nvPr/>
        </p:nvSpPr>
        <p:spPr bwMode="auto">
          <a:xfrm>
            <a:off x="1752600" y="5486400"/>
            <a:ext cx="5715000" cy="457200"/>
          </a:xfrm>
          <a:prstGeom prst="rect">
            <a:avLst/>
          </a:prstGeom>
          <a:noFill/>
          <a:ln w="9525">
            <a:noFill/>
            <a:miter lim="800000"/>
            <a:headEnd/>
            <a:tailEnd/>
          </a:ln>
        </p:spPr>
        <p:txBody>
          <a:bodyPr>
            <a:spAutoFit/>
          </a:bodyPr>
          <a:lstStyle/>
          <a:p>
            <a:pPr algn="ctr">
              <a:spcBef>
                <a:spcPct val="50000"/>
              </a:spcBef>
            </a:pPr>
            <a:endParaRPr lang="en-US" sz="2400">
              <a:latin typeface="Franklin Gothic Book"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dirty="0"/>
              <a:t>Prohibition on the use of Federal funds for Lobbying Activities</a:t>
            </a:r>
          </a:p>
        </p:txBody>
      </p:sp>
      <p:sp>
        <p:nvSpPr>
          <p:cNvPr id="5" name="Content Placeholder 4"/>
          <p:cNvSpPr>
            <a:spLocks noGrp="1"/>
          </p:cNvSpPr>
          <p:nvPr>
            <p:ph idx="1"/>
          </p:nvPr>
        </p:nvSpPr>
        <p:spPr>
          <a:xfrm>
            <a:off x="228600" y="1570037"/>
            <a:ext cx="8610600" cy="4525963"/>
          </a:xfrm>
        </p:spPr>
        <p:txBody>
          <a:bodyPr/>
          <a:lstStyle/>
          <a:p>
            <a:pPr marL="0" lvl="0" indent="0" eaLnBrk="1" hangingPunct="1">
              <a:lnSpc>
                <a:spcPct val="100000"/>
              </a:lnSpc>
              <a:spcBef>
                <a:spcPct val="0"/>
              </a:spcBef>
              <a:spcAft>
                <a:spcPct val="0"/>
              </a:spcAft>
              <a:buClrTx/>
              <a:buSzTx/>
            </a:pPr>
            <a:r>
              <a:rPr lang="en-US" sz="2000" b="0" dirty="0" smtClean="0">
                <a:solidFill>
                  <a:srgbClr val="00359E"/>
                </a:solidFill>
                <a:latin typeface="Arial" charset="0"/>
                <a:cs typeface="+mn-cs"/>
              </a:rPr>
              <a:t>Lobbying prohibition expanded during Fiscal </a:t>
            </a:r>
            <a:r>
              <a:rPr lang="en-US" sz="2000" b="0" dirty="0">
                <a:solidFill>
                  <a:srgbClr val="00359E"/>
                </a:solidFill>
                <a:latin typeface="Arial" charset="0"/>
                <a:cs typeface="+mn-cs"/>
              </a:rPr>
              <a:t>Year 2012 </a:t>
            </a:r>
            <a:r>
              <a:rPr lang="en-US" sz="2000" b="0" dirty="0" smtClean="0">
                <a:solidFill>
                  <a:srgbClr val="00359E"/>
                </a:solidFill>
                <a:latin typeface="Arial" charset="0"/>
                <a:cs typeface="+mn-cs"/>
              </a:rPr>
              <a:t>to include: </a:t>
            </a:r>
            <a:endParaRPr lang="en-US" sz="2000" b="0" dirty="0">
              <a:solidFill>
                <a:srgbClr val="00359E"/>
              </a:solidFill>
              <a:latin typeface="Arial" charset="0"/>
              <a:cs typeface="+mn-cs"/>
            </a:endParaRPr>
          </a:p>
          <a:p>
            <a:pPr marL="457200" lvl="1" indent="0" eaLnBrk="1" hangingPunct="1">
              <a:spcBef>
                <a:spcPct val="0"/>
              </a:spcBef>
              <a:buClrTx/>
              <a:buFont typeface="Arial" pitchFamily="34" charset="0"/>
              <a:buChar char="•"/>
            </a:pPr>
            <a:r>
              <a:rPr lang="en-US" sz="2000" b="0" dirty="0" smtClean="0">
                <a:solidFill>
                  <a:srgbClr val="00B853"/>
                </a:solidFill>
                <a:latin typeface="Arial" charset="0"/>
                <a:cs typeface="+mn-cs"/>
              </a:rPr>
              <a:t>Lobbying when directed </a:t>
            </a:r>
            <a:r>
              <a:rPr lang="en-US" sz="2000" b="0" dirty="0">
                <a:solidFill>
                  <a:srgbClr val="00B853"/>
                </a:solidFill>
                <a:latin typeface="Arial" charset="0"/>
                <a:cs typeface="+mn-cs"/>
              </a:rPr>
              <a:t>to executive actions – including regulations</a:t>
            </a:r>
            <a:r>
              <a:rPr lang="en-US" sz="2000" b="0" dirty="0" smtClean="0">
                <a:solidFill>
                  <a:srgbClr val="00B853"/>
                </a:solidFill>
                <a:latin typeface="Arial" charset="0"/>
                <a:cs typeface="+mn-cs"/>
              </a:rPr>
              <a:t>,</a:t>
            </a:r>
          </a:p>
          <a:p>
            <a:pPr marL="857250" lvl="2" indent="0" eaLnBrk="1" hangingPunct="1">
              <a:spcBef>
                <a:spcPct val="0"/>
              </a:spcBef>
              <a:buClrTx/>
              <a:buNone/>
            </a:pPr>
            <a:r>
              <a:rPr lang="en-US" sz="2000" b="0" dirty="0" smtClean="0">
                <a:solidFill>
                  <a:srgbClr val="00B853"/>
                </a:solidFill>
                <a:latin typeface="Arial" charset="0"/>
                <a:cs typeface="+mn-cs"/>
              </a:rPr>
              <a:t>administrative </a:t>
            </a:r>
            <a:r>
              <a:rPr lang="en-US" sz="2000" b="0" dirty="0">
                <a:solidFill>
                  <a:srgbClr val="00B853"/>
                </a:solidFill>
                <a:latin typeface="Arial" charset="0"/>
                <a:cs typeface="+mn-cs"/>
              </a:rPr>
              <a:t>actions, or Executive Orders.</a:t>
            </a:r>
          </a:p>
          <a:p>
            <a:pPr marL="457200" lvl="1" indent="0" eaLnBrk="1" hangingPunct="1">
              <a:spcBef>
                <a:spcPct val="0"/>
              </a:spcBef>
              <a:buClrTx/>
              <a:buSzTx/>
              <a:buFont typeface="Arial" pitchFamily="34" charset="0"/>
              <a:buChar char="•"/>
            </a:pPr>
            <a:r>
              <a:rPr lang="en-US" sz="2000" b="0" dirty="0" smtClean="0">
                <a:solidFill>
                  <a:srgbClr val="00B853"/>
                </a:solidFill>
                <a:latin typeface="Arial" charset="0"/>
                <a:cs typeface="+mn-cs"/>
              </a:rPr>
              <a:t>Lobbying at </a:t>
            </a:r>
            <a:r>
              <a:rPr lang="en-US" sz="2000" b="0" dirty="0">
                <a:solidFill>
                  <a:srgbClr val="00B853"/>
                </a:solidFill>
                <a:latin typeface="Arial" charset="0"/>
                <a:cs typeface="+mn-cs"/>
              </a:rPr>
              <a:t>the local level, city councils, county commissions, and other local legislative bodies, and regulations and administrative orders issued by state and local executive branch officials</a:t>
            </a:r>
            <a:r>
              <a:rPr lang="en-US" sz="2000" b="0" dirty="0" smtClean="0">
                <a:solidFill>
                  <a:srgbClr val="00B853"/>
                </a:solidFill>
                <a:latin typeface="Arial" charset="0"/>
                <a:cs typeface="+mn-cs"/>
              </a:rPr>
              <a:t>.</a:t>
            </a:r>
          </a:p>
          <a:p>
            <a:pPr marL="457200" lvl="1" indent="0" eaLnBrk="1" hangingPunct="1">
              <a:spcBef>
                <a:spcPct val="0"/>
              </a:spcBef>
              <a:buClrTx/>
              <a:buSzTx/>
              <a:buFont typeface="Arial" pitchFamily="34" charset="0"/>
              <a:buChar char="•"/>
            </a:pPr>
            <a:endParaRPr lang="en-US" sz="2000" b="0" dirty="0">
              <a:solidFill>
                <a:srgbClr val="00B853"/>
              </a:solidFill>
              <a:latin typeface="Arial" charset="0"/>
              <a:cs typeface="+mn-cs"/>
            </a:endParaRPr>
          </a:p>
          <a:p>
            <a:pPr marL="0" lvl="0" indent="0" eaLnBrk="1" hangingPunct="1">
              <a:lnSpc>
                <a:spcPct val="100000"/>
              </a:lnSpc>
              <a:spcBef>
                <a:spcPct val="0"/>
              </a:spcBef>
              <a:spcAft>
                <a:spcPct val="0"/>
              </a:spcAft>
              <a:buClrTx/>
              <a:buSzTx/>
            </a:pPr>
            <a:r>
              <a:rPr lang="en-US" sz="2000" b="0" dirty="0" smtClean="0">
                <a:solidFill>
                  <a:srgbClr val="00359E"/>
                </a:solidFill>
                <a:latin typeface="Arial" charset="0"/>
                <a:cs typeface="+mn-cs"/>
              </a:rPr>
              <a:t>Form </a:t>
            </a:r>
            <a:r>
              <a:rPr lang="en-US" sz="2000" b="0" dirty="0">
                <a:solidFill>
                  <a:srgbClr val="00359E"/>
                </a:solidFill>
                <a:latin typeface="Arial" charset="0"/>
                <a:cs typeface="+mn-cs"/>
              </a:rPr>
              <a:t>SF LLL (Disclosure of Lobbying Activities) is </a:t>
            </a:r>
            <a:r>
              <a:rPr lang="en-US" sz="2000" b="0" dirty="0" smtClean="0">
                <a:solidFill>
                  <a:srgbClr val="00359E"/>
                </a:solidFill>
                <a:latin typeface="Arial" charset="0"/>
                <a:cs typeface="+mn-cs"/>
              </a:rPr>
              <a:t>still required </a:t>
            </a:r>
            <a:r>
              <a:rPr lang="en-US" sz="2000" b="0" dirty="0">
                <a:solidFill>
                  <a:srgbClr val="00359E"/>
                </a:solidFill>
                <a:latin typeface="Arial" charset="0"/>
                <a:cs typeface="+mn-cs"/>
              </a:rPr>
              <a:t>when the grantee is using (1) Federal funds to lobby or (2) non-NIH funds when the activities are linked to the NIH </a:t>
            </a:r>
            <a:r>
              <a:rPr lang="en-US" sz="2000" b="0" dirty="0" smtClean="0">
                <a:solidFill>
                  <a:srgbClr val="00359E"/>
                </a:solidFill>
                <a:latin typeface="Arial" charset="0"/>
                <a:cs typeface="+mn-cs"/>
              </a:rPr>
              <a:t>project.</a:t>
            </a:r>
          </a:p>
          <a:p>
            <a:pPr marL="0" lvl="0" indent="0" eaLnBrk="1" hangingPunct="1">
              <a:lnSpc>
                <a:spcPct val="100000"/>
              </a:lnSpc>
              <a:spcBef>
                <a:spcPct val="0"/>
              </a:spcBef>
              <a:spcAft>
                <a:spcPct val="0"/>
              </a:spcAft>
              <a:buClrTx/>
              <a:buSzTx/>
            </a:pPr>
            <a:endParaRPr lang="en-US" sz="2000" b="0" dirty="0">
              <a:solidFill>
                <a:srgbClr val="00359E"/>
              </a:solidFill>
              <a:latin typeface="Arial" charset="0"/>
              <a:cs typeface="+mn-cs"/>
            </a:endParaRPr>
          </a:p>
          <a:p>
            <a:pPr marL="0" lvl="0" indent="0" eaLnBrk="1" hangingPunct="1">
              <a:lnSpc>
                <a:spcPct val="100000"/>
              </a:lnSpc>
              <a:spcBef>
                <a:spcPct val="0"/>
              </a:spcBef>
              <a:spcAft>
                <a:spcPct val="0"/>
              </a:spcAft>
              <a:buClrTx/>
              <a:buSzTx/>
            </a:pPr>
            <a:r>
              <a:rPr lang="en-US" sz="2000" b="0" dirty="0" smtClean="0">
                <a:solidFill>
                  <a:srgbClr val="00359E"/>
                </a:solidFill>
              </a:rPr>
              <a:t>Term </a:t>
            </a:r>
            <a:r>
              <a:rPr lang="en-US" sz="2000" b="0" dirty="0">
                <a:solidFill>
                  <a:srgbClr val="00359E"/>
                </a:solidFill>
              </a:rPr>
              <a:t>and Condition of all </a:t>
            </a:r>
            <a:r>
              <a:rPr lang="en-US" sz="2000" b="0" dirty="0" smtClean="0">
                <a:solidFill>
                  <a:srgbClr val="00359E"/>
                </a:solidFill>
              </a:rPr>
              <a:t>NIH grant awards</a:t>
            </a:r>
            <a:endParaRPr lang="en-US" sz="2000" b="0" dirty="0">
              <a:solidFill>
                <a:srgbClr val="00359E"/>
              </a:solidFill>
            </a:endParaRPr>
          </a:p>
          <a:p>
            <a:pPr marL="457200" lvl="1" indent="0" eaLnBrk="1" hangingPunct="1">
              <a:spcBef>
                <a:spcPct val="0"/>
              </a:spcBef>
              <a:buClrTx/>
              <a:buSzTx/>
              <a:buNone/>
            </a:pPr>
            <a:endParaRPr lang="en-US" sz="2000" b="0" dirty="0">
              <a:solidFill>
                <a:srgbClr val="00B853"/>
              </a:solidFill>
              <a:latin typeface="Arial" charset="0"/>
              <a:cs typeface="+mn-cs"/>
            </a:endParaRPr>
          </a:p>
          <a:p>
            <a:pPr marL="0" indent="0">
              <a:buNone/>
            </a:pPr>
            <a:r>
              <a:rPr lang="en-US" sz="2000" b="0" dirty="0" smtClean="0"/>
              <a:t>See Lobbying Guidance for Grantee Activities for further information: </a:t>
            </a:r>
            <a:r>
              <a:rPr lang="en-US" sz="1800" dirty="0">
                <a:hlinkClick r:id="rId2"/>
              </a:rPr>
              <a:t>http://</a:t>
            </a:r>
            <a:r>
              <a:rPr lang="en-US" sz="1800" dirty="0" smtClean="0">
                <a:hlinkClick r:id="rId2"/>
              </a:rPr>
              <a:t>grants.nih.gov/grants/lobbying_guidance.htm</a:t>
            </a:r>
            <a:r>
              <a:rPr lang="en-US" sz="1800" dirty="0" smtClean="0"/>
              <a:t> </a:t>
            </a:r>
            <a:endParaRPr lang="en-US" sz="1800" dirty="0"/>
          </a:p>
        </p:txBody>
      </p:sp>
      <p:sp>
        <p:nvSpPr>
          <p:cNvPr id="3" name="Slide Number Placeholder 2"/>
          <p:cNvSpPr>
            <a:spLocks noGrp="1"/>
          </p:cNvSpPr>
          <p:nvPr>
            <p:ph type="sldNum" sz="quarter" idx="4294967295"/>
          </p:nvPr>
        </p:nvSpPr>
        <p:spPr>
          <a:xfrm>
            <a:off x="7010400" y="6356350"/>
            <a:ext cx="2133600" cy="365125"/>
          </a:xfrm>
        </p:spPr>
        <p:txBody>
          <a:bodyPr/>
          <a:lstStyle/>
          <a:p>
            <a:pPr>
              <a:defRPr/>
            </a:pPr>
            <a:fld id="{38F69CDB-AFD6-447B-A67F-4D479FE629C1}" type="slidenum">
              <a:rPr lang="en-US" smtClean="0"/>
              <a:pPr>
                <a:defRPr/>
              </a:pPr>
              <a:t>24</a:t>
            </a:fld>
            <a:endParaRPr lang="en-US" dirty="0"/>
          </a:p>
        </p:txBody>
      </p:sp>
    </p:spTree>
    <p:extLst>
      <p:ext uri="{BB962C8B-B14F-4D97-AF65-F5344CB8AC3E}">
        <p14:creationId xmlns:p14="http://schemas.microsoft.com/office/powerpoint/2010/main" val="107763561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effectLst>
                  <a:outerShdw blurRad="38100" dist="38100" dir="2700000" algn="tl">
                    <a:srgbClr val="000000">
                      <a:alpha val="43137"/>
                    </a:srgbClr>
                  </a:outerShdw>
                </a:effectLst>
              </a:rPr>
              <a:t>NIH FCOI Implementation Updates and Activities</a:t>
            </a:r>
            <a:endParaRPr lang="en-US" dirty="0"/>
          </a:p>
        </p:txBody>
      </p:sp>
      <p:sp>
        <p:nvSpPr>
          <p:cNvPr id="3" name="Content Placeholder 2"/>
          <p:cNvSpPr>
            <a:spLocks noGrp="1"/>
          </p:cNvSpPr>
          <p:nvPr>
            <p:ph idx="1"/>
          </p:nvPr>
        </p:nvSpPr>
        <p:spPr/>
        <p:txBody>
          <a:bodyPr/>
          <a:lstStyle/>
          <a:p>
            <a:r>
              <a:rPr lang="en-US" dirty="0" smtClean="0"/>
              <a:t>Changes to the FCOI module in </a:t>
            </a:r>
            <a:r>
              <a:rPr lang="en-US" dirty="0" err="1" smtClean="0"/>
              <a:t>eRA</a:t>
            </a:r>
            <a:r>
              <a:rPr lang="en-US" dirty="0" smtClean="0"/>
              <a:t> Commons beginning April 25, 2014:</a:t>
            </a:r>
          </a:p>
          <a:p>
            <a:pPr lvl="1"/>
            <a:r>
              <a:rPr lang="en-US" dirty="0" smtClean="0"/>
              <a:t>The link to the FCOI report will be available 75 days prior to the report’s due date</a:t>
            </a:r>
          </a:p>
          <a:p>
            <a:pPr lvl="1"/>
            <a:r>
              <a:rPr lang="en-US" dirty="0" smtClean="0"/>
              <a:t>The FCOI report link will be available the day after the grantee activates the NCE in Commons</a:t>
            </a:r>
          </a:p>
          <a:p>
            <a:pPr lvl="1"/>
            <a:r>
              <a:rPr lang="en-US" dirty="0" smtClean="0"/>
              <a:t>Details on these and other enhancements are included in </a:t>
            </a:r>
            <a:r>
              <a:rPr lang="en-US" dirty="0" smtClean="0">
                <a:hlinkClick r:id="rId3"/>
              </a:rPr>
              <a:t>NOT-OD-14-081</a:t>
            </a:r>
            <a:endParaRPr lang="en-US" dirty="0" smtClean="0"/>
          </a:p>
        </p:txBody>
      </p:sp>
    </p:spTree>
    <p:extLst>
      <p:ext uri="{BB962C8B-B14F-4D97-AF65-F5344CB8AC3E}">
        <p14:creationId xmlns:p14="http://schemas.microsoft.com/office/powerpoint/2010/main" val="313635957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880"/>
            <a:ext cx="8229600" cy="1111664"/>
          </a:xfrm>
        </p:spPr>
        <p:txBody>
          <a:bodyPr>
            <a:normAutofit fontScale="90000"/>
          </a:bodyPr>
          <a:lstStyle/>
          <a:p>
            <a:pPr eaLnBrk="1" fontAlgn="auto" hangingPunct="1">
              <a:spcAft>
                <a:spcPts val="0"/>
              </a:spcAft>
              <a:defRPr/>
            </a:pPr>
            <a:r>
              <a:rPr lang="en-US" b="1" dirty="0" smtClean="0">
                <a:effectLst>
                  <a:outerShdw blurRad="38100" dist="38100" dir="2700000" algn="tl">
                    <a:srgbClr val="000000">
                      <a:alpha val="43137"/>
                    </a:srgbClr>
                  </a:outerShdw>
                </a:effectLst>
              </a:rPr>
              <a:t>NIH FCOI Implementation Updates and Activities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4294967295"/>
          </p:nvPr>
        </p:nvSpPr>
        <p:spPr>
          <a:xfrm>
            <a:off x="228600" y="1676400"/>
            <a:ext cx="8001000" cy="5029200"/>
          </a:xfrm>
        </p:spPr>
        <p:txBody>
          <a:bodyPr rtlCol="0">
            <a:noAutofit/>
          </a:bodyPr>
          <a:lstStyle/>
          <a:p>
            <a:pPr eaLnBrk="1" fontAlgn="auto" hangingPunct="1">
              <a:lnSpc>
                <a:spcPct val="120000"/>
              </a:lnSpc>
              <a:spcAft>
                <a:spcPts val="0"/>
              </a:spcAft>
              <a:buFont typeface="Arial" pitchFamily="34" charset="0"/>
              <a:buChar char="•"/>
              <a:defRPr/>
            </a:pPr>
            <a:r>
              <a:rPr lang="en-US" dirty="0" smtClean="0"/>
              <a:t>FAQs (continually updating)</a:t>
            </a:r>
          </a:p>
          <a:p>
            <a:pPr>
              <a:defRPr/>
            </a:pPr>
            <a:r>
              <a:rPr lang="en-US" dirty="0" smtClean="0"/>
              <a:t>NIH </a:t>
            </a:r>
            <a:r>
              <a:rPr lang="en-US" dirty="0"/>
              <a:t>Proactive FCOI Compliance Oversight Program  - NIH Guide </a:t>
            </a:r>
            <a:r>
              <a:rPr lang="en-US" dirty="0">
                <a:solidFill>
                  <a:srgbClr val="FF0000"/>
                </a:solidFill>
                <a:hlinkClick r:id="rId3"/>
              </a:rPr>
              <a:t>NOT-OD-12-159</a:t>
            </a:r>
            <a:endParaRPr lang="en-US" dirty="0">
              <a:solidFill>
                <a:schemeClr val="accent3">
                  <a:lumMod val="25000"/>
                </a:schemeClr>
              </a:solidFill>
            </a:endParaRPr>
          </a:p>
          <a:p>
            <a:pPr lvl="1">
              <a:defRPr/>
            </a:pPr>
            <a:r>
              <a:rPr lang="en-US" sz="2400" dirty="0"/>
              <a:t>Assess institutional compliance with the 2011 revised FCOI regulation </a:t>
            </a:r>
            <a:r>
              <a:rPr lang="en-US" sz="2400" dirty="0" smtClean="0"/>
              <a:t>(42 CFR Part 50 Subpart F) and </a:t>
            </a:r>
            <a:r>
              <a:rPr lang="en-US" sz="2400" dirty="0"/>
              <a:t>policy development </a:t>
            </a:r>
            <a:endParaRPr lang="en-US" sz="2400" dirty="0" smtClean="0"/>
          </a:p>
          <a:p>
            <a:pPr lvl="1">
              <a:defRPr/>
            </a:pPr>
            <a:r>
              <a:rPr lang="en-US" sz="2400" dirty="0" smtClean="0"/>
              <a:t>Results of the pilot program will be shared with the grantee community for educational purposes to enhance and improve FCOI compliance.</a:t>
            </a:r>
            <a:endParaRPr lang="en-US" sz="2400" dirty="0"/>
          </a:p>
          <a:p>
            <a:pPr lvl="1">
              <a:defRPr/>
            </a:pPr>
            <a:r>
              <a:rPr lang="en-US" sz="2400" dirty="0" smtClean="0"/>
              <a:t>Expand </a:t>
            </a:r>
            <a:r>
              <a:rPr lang="en-US" sz="2400" dirty="0"/>
              <a:t>the FCOI Compliance Program during FY </a:t>
            </a:r>
            <a:r>
              <a:rPr lang="en-US" sz="2400" dirty="0" smtClean="0"/>
              <a:t>2014</a:t>
            </a:r>
            <a:endParaRPr lang="en-US" sz="2400" dirty="0"/>
          </a:p>
          <a:p>
            <a:pPr lvl="1">
              <a:defRPr/>
            </a:pPr>
            <a:endParaRPr lang="en-US" sz="1800" dirty="0"/>
          </a:p>
          <a:p>
            <a:pPr marL="0" indent="0">
              <a:buFont typeface="Arial" charset="0"/>
              <a:buNone/>
              <a:defRPr/>
            </a:pPr>
            <a:endParaRPr lang="en-US" sz="2400" dirty="0" smtClean="0"/>
          </a:p>
          <a:p>
            <a:pPr marL="0" indent="0" eaLnBrk="1" fontAlgn="auto" hangingPunct="1">
              <a:lnSpc>
                <a:spcPct val="120000"/>
              </a:lnSpc>
              <a:spcAft>
                <a:spcPts val="0"/>
              </a:spcAft>
              <a:buFont typeface="Arial" charset="0"/>
              <a:buNone/>
              <a:defRPr/>
            </a:pPr>
            <a:endParaRPr lang="en-US" sz="2400" dirty="0" smtClean="0">
              <a:solidFill>
                <a:schemeClr val="accent3">
                  <a:lumMod val="25000"/>
                </a:schemeClr>
              </a:solidFill>
            </a:endParaRPr>
          </a:p>
        </p:txBody>
      </p:sp>
      <p:sp>
        <p:nvSpPr>
          <p:cNvPr id="16388" name="Slide Number Placeholder 3"/>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F2E1D57-B192-42FA-990E-E8183D41B806}" type="slidenum">
              <a:rPr lang="en-US" smtClean="0"/>
              <a:pPr fontAlgn="base">
                <a:spcBef>
                  <a:spcPct val="0"/>
                </a:spcBef>
                <a:spcAft>
                  <a:spcPct val="0"/>
                </a:spcAft>
                <a:defRPr/>
              </a:pPr>
              <a:t>26</a:t>
            </a:fld>
            <a:endParaRPr lang="en-US" smtClean="0"/>
          </a:p>
        </p:txBody>
      </p:sp>
    </p:spTree>
    <p:extLst>
      <p:ext uri="{BB962C8B-B14F-4D97-AF65-F5344CB8AC3E}">
        <p14:creationId xmlns:p14="http://schemas.microsoft.com/office/powerpoint/2010/main" val="6582752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p:txBody>
          <a:bodyPr/>
          <a:lstStyle/>
          <a:p>
            <a:pPr eaLnBrk="1" fontAlgn="auto" hangingPunct="1">
              <a:spcAft>
                <a:spcPts val="0"/>
              </a:spcAft>
              <a:defRPr/>
            </a:pPr>
            <a:r>
              <a:rPr lang="en-US" b="1" dirty="0" smtClean="0">
                <a:ln w="13970" cmpd="sng">
                  <a:noFill/>
                  <a:prstDash val="solid"/>
                </a:ln>
                <a:solidFill>
                  <a:schemeClr val="bg1">
                    <a:lumMod val="95000"/>
                  </a:schemeClr>
                </a:solidFill>
                <a:effectLst>
                  <a:outerShdw sx="1000" sy="1000" algn="tl" rotWithShape="0">
                    <a:srgbClr val="000000"/>
                  </a:outerShdw>
                </a:effectLst>
              </a:rPr>
              <a:t>FCOI Resources</a:t>
            </a:r>
          </a:p>
        </p:txBody>
      </p:sp>
      <p:sp>
        <p:nvSpPr>
          <p:cNvPr id="698371" name="Rectangle 3"/>
          <p:cNvSpPr>
            <a:spLocks noGrp="1" noChangeArrowheads="1"/>
          </p:cNvSpPr>
          <p:nvPr>
            <p:ph type="body" idx="4294967295"/>
          </p:nvPr>
        </p:nvSpPr>
        <p:spPr>
          <a:xfrm>
            <a:off x="0" y="2057400"/>
            <a:ext cx="8229600" cy="3886200"/>
          </a:xfrm>
        </p:spPr>
        <p:txBody>
          <a:bodyPr rtlCol="0">
            <a:normAutofit/>
          </a:bodyPr>
          <a:lstStyle/>
          <a:p>
            <a:pPr eaLnBrk="1" fontAlgn="auto" hangingPunct="1">
              <a:lnSpc>
                <a:spcPct val="90000"/>
              </a:lnSpc>
              <a:spcAft>
                <a:spcPts val="0"/>
              </a:spcAft>
              <a:buFont typeface="Arial" pitchFamily="34" charset="0"/>
              <a:buChar char="•"/>
              <a:defRPr/>
            </a:pPr>
            <a:r>
              <a:rPr lang="en-US" dirty="0" smtClean="0">
                <a:solidFill>
                  <a:schemeClr val="accent3">
                    <a:lumMod val="25000"/>
                  </a:schemeClr>
                </a:solidFill>
              </a:rPr>
              <a:t>Mailbox for inquiries</a:t>
            </a:r>
          </a:p>
          <a:p>
            <a:pPr lvl="1" eaLnBrk="1" fontAlgn="auto" hangingPunct="1">
              <a:lnSpc>
                <a:spcPct val="90000"/>
              </a:lnSpc>
              <a:spcAft>
                <a:spcPts val="0"/>
              </a:spcAft>
              <a:defRPr/>
            </a:pPr>
            <a:r>
              <a:rPr lang="en-US" u="sng" dirty="0" smtClean="0">
                <a:solidFill>
                  <a:srgbClr val="00B0F0"/>
                </a:solidFill>
                <a:hlinkClick r:id="rId3"/>
              </a:rPr>
              <a:t>FCOICompliance@mail.nih.gov</a:t>
            </a:r>
            <a:r>
              <a:rPr lang="en-US" dirty="0" smtClean="0">
                <a:solidFill>
                  <a:srgbClr val="00B0F0"/>
                </a:solidFill>
              </a:rPr>
              <a:t> </a:t>
            </a:r>
          </a:p>
          <a:p>
            <a:pPr lvl="1" eaLnBrk="1" fontAlgn="auto" hangingPunct="1">
              <a:lnSpc>
                <a:spcPct val="90000"/>
              </a:lnSpc>
              <a:spcAft>
                <a:spcPts val="0"/>
              </a:spcAft>
              <a:buFont typeface="Arial" charset="0"/>
              <a:buNone/>
              <a:defRPr/>
            </a:pPr>
            <a:endParaRPr lang="en-US" dirty="0" smtClean="0">
              <a:solidFill>
                <a:schemeClr val="accent3">
                  <a:lumMod val="25000"/>
                </a:schemeClr>
              </a:solidFill>
            </a:endParaRPr>
          </a:p>
          <a:p>
            <a:pPr eaLnBrk="1" fontAlgn="auto" hangingPunct="1">
              <a:lnSpc>
                <a:spcPct val="90000"/>
              </a:lnSpc>
              <a:spcAft>
                <a:spcPts val="0"/>
              </a:spcAft>
              <a:buFont typeface="Arial" pitchFamily="34" charset="0"/>
              <a:buChar char="•"/>
              <a:defRPr/>
            </a:pPr>
            <a:r>
              <a:rPr lang="en-US" dirty="0" smtClean="0">
                <a:solidFill>
                  <a:schemeClr val="accent3">
                    <a:lumMod val="25000"/>
                  </a:schemeClr>
                </a:solidFill>
              </a:rPr>
              <a:t>OER FCOI Web Site </a:t>
            </a:r>
          </a:p>
          <a:p>
            <a:pPr lvl="1" eaLnBrk="1" fontAlgn="auto" hangingPunct="1">
              <a:lnSpc>
                <a:spcPct val="90000"/>
              </a:lnSpc>
              <a:spcAft>
                <a:spcPts val="0"/>
              </a:spcAft>
              <a:defRPr/>
            </a:pPr>
            <a:r>
              <a:rPr lang="en-US" dirty="0" smtClean="0">
                <a:solidFill>
                  <a:srgbClr val="00B0F0"/>
                </a:solidFill>
                <a:hlinkClick r:id="rId4"/>
              </a:rPr>
              <a:t>http://grants.nih.gov/grants/policy/coi/</a:t>
            </a:r>
            <a:endParaRPr lang="en-US" dirty="0" smtClean="0">
              <a:solidFill>
                <a:srgbClr val="00B0F0"/>
              </a:solidFill>
            </a:endParaRPr>
          </a:p>
          <a:p>
            <a:pPr marL="457200" lvl="1" indent="0" eaLnBrk="1" fontAlgn="auto" hangingPunct="1">
              <a:lnSpc>
                <a:spcPct val="90000"/>
              </a:lnSpc>
              <a:spcAft>
                <a:spcPts val="0"/>
              </a:spcAft>
              <a:buFont typeface="Courier New" pitchFamily="49" charset="0"/>
              <a:buNone/>
              <a:defRPr/>
            </a:pPr>
            <a:endParaRPr lang="en-US" dirty="0">
              <a:solidFill>
                <a:srgbClr val="00B0F0"/>
              </a:solidFill>
            </a:endParaRPr>
          </a:p>
          <a:p>
            <a:pPr marL="457200" lvl="1" indent="0" eaLnBrk="1" fontAlgn="auto" hangingPunct="1">
              <a:lnSpc>
                <a:spcPct val="90000"/>
              </a:lnSpc>
              <a:spcAft>
                <a:spcPts val="0"/>
              </a:spcAft>
              <a:buFont typeface="Courier New" pitchFamily="49" charset="0"/>
              <a:buNone/>
              <a:defRPr/>
            </a:pPr>
            <a:endParaRPr lang="en-US" dirty="0" smtClean="0">
              <a:solidFill>
                <a:srgbClr val="00B0F0"/>
              </a:solidFill>
            </a:endParaRPr>
          </a:p>
          <a:p>
            <a:pPr lvl="1" eaLnBrk="1" fontAlgn="auto" hangingPunct="1">
              <a:lnSpc>
                <a:spcPct val="90000"/>
              </a:lnSpc>
              <a:spcAft>
                <a:spcPts val="0"/>
              </a:spcAft>
              <a:defRPr/>
            </a:pPr>
            <a:endParaRPr lang="en-US" dirty="0" smtClean="0">
              <a:solidFill>
                <a:srgbClr val="333399"/>
              </a:solidFill>
            </a:endParaRPr>
          </a:p>
          <a:p>
            <a:pPr lvl="1" eaLnBrk="1" fontAlgn="auto" hangingPunct="1">
              <a:lnSpc>
                <a:spcPct val="90000"/>
              </a:lnSpc>
              <a:spcAft>
                <a:spcPts val="0"/>
              </a:spcAft>
              <a:buFont typeface="Arial" charset="0"/>
              <a:buNone/>
              <a:defRPr/>
            </a:pPr>
            <a:endParaRPr lang="en-US" sz="2400" dirty="0" smtClean="0">
              <a:solidFill>
                <a:srgbClr val="339933"/>
              </a:solidFill>
            </a:endParaRPr>
          </a:p>
          <a:p>
            <a:pPr lvl="1" eaLnBrk="1" fontAlgn="auto" hangingPunct="1">
              <a:lnSpc>
                <a:spcPct val="90000"/>
              </a:lnSpc>
              <a:spcAft>
                <a:spcPts val="0"/>
              </a:spcAft>
              <a:buFont typeface="Arial" charset="0"/>
              <a:buNone/>
              <a:defRPr/>
            </a:pPr>
            <a:endParaRPr lang="en-US" sz="2400" dirty="0" smtClean="0">
              <a:solidFill>
                <a:srgbClr val="339933"/>
              </a:solidFill>
            </a:endParaRPr>
          </a:p>
          <a:p>
            <a:pPr lvl="1" algn="r" eaLnBrk="1" fontAlgn="auto" hangingPunct="1">
              <a:lnSpc>
                <a:spcPct val="90000"/>
              </a:lnSpc>
              <a:spcAft>
                <a:spcPts val="0"/>
              </a:spcAft>
              <a:buFont typeface="Arial" charset="0"/>
              <a:buNone/>
              <a:defRPr/>
            </a:pPr>
            <a:endParaRPr lang="en-US" sz="2400" dirty="0" smtClean="0">
              <a:solidFill>
                <a:srgbClr val="339933"/>
              </a:solidFill>
            </a:endParaRPr>
          </a:p>
          <a:p>
            <a:pPr lvl="1" algn="r" eaLnBrk="1" fontAlgn="auto" hangingPunct="1">
              <a:lnSpc>
                <a:spcPct val="90000"/>
              </a:lnSpc>
              <a:spcAft>
                <a:spcPts val="0"/>
              </a:spcAft>
              <a:buFont typeface="Arial" charset="0"/>
              <a:buNone/>
              <a:defRPr/>
            </a:pPr>
            <a:endParaRPr lang="en-US" sz="2400" dirty="0" smtClean="0">
              <a:solidFill>
                <a:srgbClr val="339933"/>
              </a:solidFill>
            </a:endParaRPr>
          </a:p>
          <a:p>
            <a:pPr lvl="1" eaLnBrk="1" fontAlgn="auto" hangingPunct="1">
              <a:lnSpc>
                <a:spcPct val="90000"/>
              </a:lnSpc>
              <a:spcAft>
                <a:spcPts val="0"/>
              </a:spcAft>
              <a:buFont typeface="Arial" charset="0"/>
              <a:buNone/>
              <a:defRPr/>
            </a:pPr>
            <a:endParaRPr lang="en-US" dirty="0" smtClean="0"/>
          </a:p>
          <a:p>
            <a:pPr lvl="1" eaLnBrk="1" fontAlgn="auto" hangingPunct="1">
              <a:lnSpc>
                <a:spcPct val="90000"/>
              </a:lnSpc>
              <a:spcAft>
                <a:spcPts val="0"/>
              </a:spcAft>
              <a:buFontTx/>
              <a:buNone/>
              <a:defRPr/>
            </a:pPr>
            <a:endParaRPr lang="en-US" dirty="0" smtClean="0"/>
          </a:p>
        </p:txBody>
      </p:sp>
      <p:pic>
        <p:nvPicPr>
          <p:cNvPr id="66564" name="qrcode" descr="qrcode"/>
          <p:cNvPicPr>
            <a:picLocks noChangeAspect="1" noChangeArrowheads="1"/>
          </p:cNvPicPr>
          <p:nvPr/>
        </p:nvPicPr>
        <p:blipFill>
          <a:blip r:embed="rId5" cstate="print"/>
          <a:srcRect/>
          <a:stretch>
            <a:fillRect/>
          </a:stretch>
        </p:blipFill>
        <p:spPr bwMode="auto">
          <a:xfrm>
            <a:off x="7162800" y="4724400"/>
            <a:ext cx="1371600" cy="1371600"/>
          </a:xfrm>
          <a:prstGeom prst="rect">
            <a:avLst/>
          </a:prstGeom>
          <a:noFill/>
          <a:ln w="9525">
            <a:noFill/>
            <a:miter lim="800000"/>
            <a:headEnd/>
            <a:tailEnd/>
          </a:ln>
        </p:spPr>
      </p:pic>
      <p:sp>
        <p:nvSpPr>
          <p:cNvPr id="19461" name="Slide Number Placeholder 1"/>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27FB225-F123-4900-8E1C-20B09290DD3E}" type="slidenum">
              <a:rPr lang="en-US" smtClean="0">
                <a:solidFill>
                  <a:srgbClr val="00359E"/>
                </a:solidFill>
              </a:rPr>
              <a:pPr fontAlgn="base">
                <a:spcBef>
                  <a:spcPct val="0"/>
                </a:spcBef>
                <a:spcAft>
                  <a:spcPct val="0"/>
                </a:spcAft>
                <a:defRPr/>
              </a:pPr>
              <a:t>27</a:t>
            </a:fld>
            <a:endParaRPr lang="en-US" smtClean="0">
              <a:solidFill>
                <a:srgbClr val="00359E"/>
              </a:solidFill>
            </a:endParaRPr>
          </a:p>
        </p:txBody>
      </p:sp>
    </p:spTree>
    <p:extLst>
      <p:ext uri="{BB962C8B-B14F-4D97-AF65-F5344CB8AC3E}">
        <p14:creationId xmlns:p14="http://schemas.microsoft.com/office/powerpoint/2010/main" val="333681411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457200" y="182880"/>
            <a:ext cx="8229600" cy="1111664"/>
          </a:xfrm>
        </p:spPr>
        <p:txBody>
          <a:bodyPr/>
          <a:lstStyle/>
          <a:p>
            <a:pPr eaLnBrk="1" fontAlgn="auto" hangingPunct="1">
              <a:spcAft>
                <a:spcPts val="0"/>
              </a:spcAft>
              <a:defRPr/>
            </a:pPr>
            <a:r>
              <a:rPr lang="en-US" b="1" dirty="0" smtClean="0">
                <a:effectLst/>
              </a:rPr>
              <a:t>Audit Requirements</a:t>
            </a:r>
          </a:p>
        </p:txBody>
      </p:sp>
      <p:sp>
        <p:nvSpPr>
          <p:cNvPr id="48131" name="Rectangle 3"/>
          <p:cNvSpPr>
            <a:spLocks noGrp="1" noChangeArrowheads="1"/>
          </p:cNvSpPr>
          <p:nvPr>
            <p:ph type="body" idx="4294967295"/>
          </p:nvPr>
        </p:nvSpPr>
        <p:spPr>
          <a:xfrm>
            <a:off x="304800" y="1600200"/>
            <a:ext cx="8229600" cy="4525963"/>
          </a:xfrm>
        </p:spPr>
        <p:txBody>
          <a:bodyPr rtlCol="0">
            <a:normAutofit fontScale="92500"/>
          </a:bodyPr>
          <a:lstStyle/>
          <a:p>
            <a:pPr indent="0" eaLnBrk="1" fontAlgn="auto" hangingPunct="1">
              <a:spcAft>
                <a:spcPts val="0"/>
              </a:spcAft>
              <a:buFontTx/>
              <a:buNone/>
              <a:defRPr/>
            </a:pPr>
            <a:r>
              <a:rPr lang="en-US" dirty="0" smtClean="0"/>
              <a:t>All NIH Grantees that expend $500,000 or more within a year in Federal awards are subject to an audit requirement.</a:t>
            </a:r>
          </a:p>
          <a:p>
            <a:pPr algn="ctr" eaLnBrk="1" fontAlgn="auto" hangingPunct="1">
              <a:spcAft>
                <a:spcPts val="0"/>
              </a:spcAft>
              <a:buFontTx/>
              <a:buNone/>
              <a:defRPr/>
            </a:pPr>
            <a:endParaRPr lang="en-US" dirty="0" smtClean="0"/>
          </a:p>
          <a:p>
            <a:pPr eaLnBrk="1" fontAlgn="auto" hangingPunct="1">
              <a:spcAft>
                <a:spcPts val="0"/>
              </a:spcAft>
              <a:buFont typeface="Arial" pitchFamily="34" charset="0"/>
              <a:buChar char="•"/>
              <a:defRPr/>
            </a:pPr>
            <a:r>
              <a:rPr lang="en-US" dirty="0" smtClean="0"/>
              <a:t>Audits are due within the earlier of 30 days after receipt of the auditor’s report(s) or 9 months after the end of the grantee’s audit period.</a:t>
            </a:r>
          </a:p>
          <a:p>
            <a:pPr eaLnBrk="1" fontAlgn="auto" hangingPunct="1">
              <a:spcAft>
                <a:spcPts val="0"/>
              </a:spcAft>
              <a:buClr>
                <a:schemeClr val="accent2"/>
              </a:buClr>
              <a:buFont typeface="Arial" pitchFamily="34" charset="0"/>
              <a:buChar char="•"/>
              <a:defRPr/>
            </a:pPr>
            <a:r>
              <a:rPr lang="en-US" dirty="0" smtClean="0"/>
              <a:t>Grantees delinquent in submitting audits risk the imposition of sanctions and potential loss of Federal funds</a:t>
            </a:r>
            <a:r>
              <a:rPr lang="en-US" dirty="0" smtClean="0">
                <a:solidFill>
                  <a:schemeClr val="accent3">
                    <a:lumMod val="25000"/>
                  </a:schemeClr>
                </a:solidFill>
              </a:rPr>
              <a:t>.</a:t>
            </a:r>
          </a:p>
          <a:p>
            <a:pPr eaLnBrk="1" fontAlgn="auto" hangingPunct="1">
              <a:spcAft>
                <a:spcPts val="0"/>
              </a:spcAft>
              <a:buFont typeface="Arial" pitchFamily="34" charset="0"/>
              <a:buChar char="•"/>
              <a:defRPr/>
            </a:pPr>
            <a:endParaRPr lang="en-US" dirty="0" smtClean="0"/>
          </a:p>
        </p:txBody>
      </p:sp>
      <p:sp>
        <p:nvSpPr>
          <p:cNvPr id="48132" name="Slide Number Placeholder 1"/>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AF569FF-C80D-439D-90BC-D011D261E9BF}" type="slidenum">
              <a:rPr lang="en-US" smtClean="0"/>
              <a:pPr fontAlgn="base">
                <a:spcBef>
                  <a:spcPct val="0"/>
                </a:spcBef>
                <a:spcAft>
                  <a:spcPct val="0"/>
                </a:spcAft>
                <a:defRPr/>
              </a:pPr>
              <a:t>28</a:t>
            </a:fld>
            <a:endParaRPr lang="en-US"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57200" y="182880"/>
            <a:ext cx="8229600" cy="1111664"/>
          </a:xfrm>
        </p:spPr>
        <p:txBody>
          <a:bodyPr>
            <a:normAutofit fontScale="90000"/>
          </a:bodyPr>
          <a:lstStyle/>
          <a:p>
            <a:pPr eaLnBrk="1" fontAlgn="auto" hangingPunct="1">
              <a:spcAft>
                <a:spcPts val="0"/>
              </a:spcAft>
              <a:defRPr/>
            </a:pPr>
            <a:r>
              <a:rPr lang="en-US" b="1" dirty="0" smtClean="0"/>
              <a:t>Closeout </a:t>
            </a:r>
            <a:br>
              <a:rPr lang="en-US" b="1" dirty="0" smtClean="0"/>
            </a:br>
            <a:r>
              <a:rPr lang="en-US" b="1" dirty="0" smtClean="0"/>
              <a:t>Final Reports</a:t>
            </a:r>
          </a:p>
        </p:txBody>
      </p:sp>
      <p:sp>
        <p:nvSpPr>
          <p:cNvPr id="50179" name="Rectangle 5"/>
          <p:cNvSpPr>
            <a:spLocks noGrp="1" noChangeArrowheads="1"/>
          </p:cNvSpPr>
          <p:nvPr>
            <p:ph type="body" idx="4294967295"/>
          </p:nvPr>
        </p:nvSpPr>
        <p:spPr>
          <a:xfrm>
            <a:off x="0" y="1524000"/>
            <a:ext cx="8686800" cy="1295400"/>
          </a:xfrm>
        </p:spPr>
        <p:txBody>
          <a:bodyPr rtlCol="0">
            <a:normAutofit/>
          </a:bodyPr>
          <a:lstStyle/>
          <a:p>
            <a:pPr algn="ctr" eaLnBrk="1" fontAlgn="auto" hangingPunct="1">
              <a:lnSpc>
                <a:spcPct val="90000"/>
              </a:lnSpc>
              <a:spcBef>
                <a:spcPct val="0"/>
              </a:spcBef>
              <a:spcAft>
                <a:spcPts val="0"/>
              </a:spcAft>
              <a:buFontTx/>
              <a:buNone/>
              <a:defRPr/>
            </a:pPr>
            <a:r>
              <a:rPr lang="en-US" i="1" dirty="0" smtClean="0">
                <a:solidFill>
                  <a:schemeClr val="accent3">
                    <a:lumMod val="25000"/>
                  </a:schemeClr>
                </a:solidFill>
              </a:rPr>
              <a:t>Grantees are strongly encouraged to submit closeout documents electronically through the </a:t>
            </a:r>
          </a:p>
          <a:p>
            <a:pPr algn="ctr" eaLnBrk="1" fontAlgn="auto" hangingPunct="1">
              <a:lnSpc>
                <a:spcPct val="90000"/>
              </a:lnSpc>
              <a:spcBef>
                <a:spcPct val="0"/>
              </a:spcBef>
              <a:spcAft>
                <a:spcPts val="0"/>
              </a:spcAft>
              <a:buFontTx/>
              <a:buNone/>
              <a:defRPr/>
            </a:pPr>
            <a:r>
              <a:rPr lang="en-US" i="1" dirty="0" smtClean="0">
                <a:solidFill>
                  <a:schemeClr val="accent3">
                    <a:lumMod val="25000"/>
                  </a:schemeClr>
                </a:solidFill>
              </a:rPr>
              <a:t>eRA Commons</a:t>
            </a:r>
          </a:p>
        </p:txBody>
      </p:sp>
      <p:sp>
        <p:nvSpPr>
          <p:cNvPr id="98308" name="Text Box 4"/>
          <p:cNvSpPr txBox="1">
            <a:spLocks noChangeArrowheads="1"/>
          </p:cNvSpPr>
          <p:nvPr/>
        </p:nvSpPr>
        <p:spPr bwMode="auto">
          <a:xfrm>
            <a:off x="1279525" y="2932113"/>
            <a:ext cx="184150" cy="366712"/>
          </a:xfrm>
          <a:prstGeom prst="rect">
            <a:avLst/>
          </a:prstGeom>
          <a:noFill/>
          <a:ln w="9525">
            <a:noFill/>
            <a:miter lim="800000"/>
            <a:headEnd/>
            <a:tailEnd/>
          </a:ln>
        </p:spPr>
        <p:txBody>
          <a:bodyPr wrap="none">
            <a:spAutoFit/>
          </a:bodyPr>
          <a:lstStyle/>
          <a:p>
            <a:endParaRPr lang="en-US">
              <a:latin typeface="Franklin Gothic Book" pitchFamily="34" charset="0"/>
            </a:endParaRPr>
          </a:p>
        </p:txBody>
      </p:sp>
      <p:sp>
        <p:nvSpPr>
          <p:cNvPr id="50181" name="Rectangle 3"/>
          <p:cNvSpPr>
            <a:spLocks noChangeArrowheads="1"/>
          </p:cNvSpPr>
          <p:nvPr/>
        </p:nvSpPr>
        <p:spPr bwMode="auto">
          <a:xfrm>
            <a:off x="152400" y="2971800"/>
            <a:ext cx="8915400" cy="3657600"/>
          </a:xfrm>
          <a:prstGeom prst="rect">
            <a:avLst/>
          </a:prstGeom>
          <a:noFill/>
          <a:ln w="9525">
            <a:noFill/>
            <a:miter lim="800000"/>
            <a:headEnd/>
            <a:tailEnd/>
          </a:ln>
        </p:spPr>
        <p:txBody>
          <a:bodyPr/>
          <a:lstStyle/>
          <a:p>
            <a:pPr marL="342900" indent="-342900" fontAlgn="auto">
              <a:spcBef>
                <a:spcPct val="20000"/>
              </a:spcBef>
              <a:spcAft>
                <a:spcPts val="0"/>
              </a:spcAft>
              <a:buFont typeface="Arial" pitchFamily="34" charset="0"/>
              <a:buChar char="•"/>
              <a:defRPr/>
            </a:pPr>
            <a:r>
              <a:rPr lang="en-US" sz="2000" b="1" dirty="0">
                <a:solidFill>
                  <a:schemeClr val="tx2"/>
                </a:solidFill>
                <a:latin typeface="Arial" pitchFamily="34" charset="0"/>
                <a:cs typeface="Arial" pitchFamily="34" charset="0"/>
              </a:rPr>
              <a:t>Failure to submit timely reports may affect future funding to the organization;</a:t>
            </a:r>
          </a:p>
          <a:p>
            <a:pPr marL="342900" indent="-342900" fontAlgn="auto">
              <a:spcBef>
                <a:spcPct val="20000"/>
              </a:spcBef>
              <a:spcAft>
                <a:spcPts val="0"/>
              </a:spcAft>
              <a:buFontTx/>
              <a:buChar char="•"/>
              <a:defRPr/>
            </a:pPr>
            <a:r>
              <a:rPr lang="en-US" sz="2000" b="1" dirty="0">
                <a:solidFill>
                  <a:schemeClr val="tx2"/>
                </a:solidFill>
                <a:latin typeface="Arial" pitchFamily="34" charset="0"/>
                <a:cs typeface="Arial" pitchFamily="34" charset="0"/>
              </a:rPr>
              <a:t>Documents are due within 90 days of project period end date</a:t>
            </a:r>
            <a:r>
              <a:rPr lang="en-US" sz="2000" dirty="0">
                <a:solidFill>
                  <a:schemeClr val="tx2"/>
                </a:solidFill>
                <a:latin typeface="Arial" pitchFamily="34" charset="0"/>
                <a:cs typeface="Arial" pitchFamily="34" charset="0"/>
              </a:rPr>
              <a:t>:</a:t>
            </a:r>
          </a:p>
          <a:p>
            <a:pPr marL="742950" lvl="1" indent="-285750" fontAlgn="auto">
              <a:spcBef>
                <a:spcPct val="20000"/>
              </a:spcBef>
              <a:spcAft>
                <a:spcPts val="0"/>
              </a:spcAft>
              <a:buFontTx/>
              <a:buChar char="–"/>
              <a:defRPr/>
            </a:pPr>
            <a:r>
              <a:rPr lang="en-US" sz="2000" b="1" dirty="0">
                <a:solidFill>
                  <a:srgbClr val="00B050"/>
                </a:solidFill>
                <a:latin typeface="Arial" pitchFamily="34" charset="0"/>
                <a:cs typeface="Arial" pitchFamily="34" charset="0"/>
              </a:rPr>
              <a:t>Final Federal Financial Report (FFR) SF-425 Expenditure Data (submitted through eRA Commons);</a:t>
            </a:r>
          </a:p>
          <a:p>
            <a:pPr marL="742950" lvl="1" indent="-285750" fontAlgn="auto">
              <a:spcBef>
                <a:spcPct val="20000"/>
              </a:spcBef>
              <a:spcAft>
                <a:spcPts val="0"/>
              </a:spcAft>
              <a:buFontTx/>
              <a:buChar char="–"/>
              <a:defRPr/>
            </a:pPr>
            <a:r>
              <a:rPr lang="en-US" sz="2000" b="1" dirty="0">
                <a:solidFill>
                  <a:srgbClr val="00B050"/>
                </a:solidFill>
                <a:latin typeface="Arial" pitchFamily="34" charset="0"/>
                <a:cs typeface="Arial" pitchFamily="34" charset="0"/>
              </a:rPr>
              <a:t>Final Inventions Statement &amp; Certification;</a:t>
            </a:r>
          </a:p>
          <a:p>
            <a:pPr marL="742950" lvl="1" indent="-285750" fontAlgn="auto">
              <a:spcBef>
                <a:spcPct val="20000"/>
              </a:spcBef>
              <a:spcAft>
                <a:spcPts val="0"/>
              </a:spcAft>
              <a:buFontTx/>
              <a:buChar char="–"/>
              <a:defRPr/>
            </a:pPr>
            <a:r>
              <a:rPr lang="en-US" sz="2000" b="1" dirty="0">
                <a:solidFill>
                  <a:srgbClr val="00B050"/>
                </a:solidFill>
                <a:latin typeface="Arial" pitchFamily="34" charset="0"/>
                <a:cs typeface="Arial" pitchFamily="34" charset="0"/>
              </a:rPr>
              <a:t>Final Progress Report;</a:t>
            </a:r>
          </a:p>
          <a:p>
            <a:pPr marL="342900" indent="-342900" fontAlgn="auto">
              <a:spcBef>
                <a:spcPct val="20000"/>
              </a:spcBef>
              <a:spcAft>
                <a:spcPts val="0"/>
              </a:spcAft>
              <a:buFontTx/>
              <a:buChar char="•"/>
              <a:defRPr/>
            </a:pPr>
            <a:r>
              <a:rPr lang="en-US" sz="2000" b="1" dirty="0">
                <a:solidFill>
                  <a:schemeClr val="tx2"/>
                </a:solidFill>
                <a:latin typeface="Arial" pitchFamily="34" charset="0"/>
                <a:cs typeface="Arial" pitchFamily="34" charset="0"/>
              </a:rPr>
              <a:t>Grantees must ensure there are no discrepancies between the final FFR expenditure data (in eRA Commons) and the FFR cash transaction data in the Payment Management System</a:t>
            </a:r>
            <a:r>
              <a:rPr lang="en-US" sz="2000" dirty="0">
                <a:solidFill>
                  <a:schemeClr val="accent3">
                    <a:lumMod val="25000"/>
                  </a:schemeClr>
                </a:solidFill>
                <a:latin typeface="Arial" pitchFamily="34" charset="0"/>
                <a:cs typeface="Arial" pitchFamily="34" charset="0"/>
              </a:rPr>
              <a:t>.</a:t>
            </a:r>
          </a:p>
          <a:p>
            <a:pPr marL="342900" indent="-342900" fontAlgn="auto">
              <a:spcBef>
                <a:spcPct val="20000"/>
              </a:spcBef>
              <a:spcAft>
                <a:spcPts val="0"/>
              </a:spcAft>
              <a:buFontTx/>
              <a:buChar char="•"/>
              <a:defRPr/>
            </a:pPr>
            <a:endParaRPr lang="en-US" sz="2800" dirty="0">
              <a:solidFill>
                <a:schemeClr val="accent2"/>
              </a:solidFill>
              <a:latin typeface="+mn-lt"/>
            </a:endParaRPr>
          </a:p>
        </p:txBody>
      </p:sp>
      <p:sp>
        <p:nvSpPr>
          <p:cNvPr id="50182" name="Slide Number Placeholder 1"/>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B08324B-5CAA-4C5D-A8AB-EB2176DEFEBA}" type="slidenum">
              <a:rPr lang="en-US" smtClean="0"/>
              <a:pPr fontAlgn="base">
                <a:spcBef>
                  <a:spcPct val="0"/>
                </a:spcBef>
                <a:spcAft>
                  <a:spcPct val="0"/>
                </a:spcAft>
                <a:defRPr/>
              </a:pPr>
              <a:t>29</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FY2014 Fiscal Policy – Funding Levels</a:t>
            </a:r>
            <a:endParaRPr lang="en-US" b="1" dirty="0"/>
          </a:p>
        </p:txBody>
      </p:sp>
      <p:sp>
        <p:nvSpPr>
          <p:cNvPr id="3" name="Content Placeholder 2"/>
          <p:cNvSpPr>
            <a:spLocks noGrp="1"/>
          </p:cNvSpPr>
          <p:nvPr>
            <p:ph idx="1"/>
          </p:nvPr>
        </p:nvSpPr>
        <p:spPr>
          <a:xfrm>
            <a:off x="457200" y="1447800"/>
            <a:ext cx="8610600" cy="5410200"/>
          </a:xfrm>
        </p:spPr>
        <p:txBody>
          <a:bodyPr/>
          <a:lstStyle/>
          <a:p>
            <a:pPr lvl="1">
              <a:buNone/>
            </a:pPr>
            <a:r>
              <a:rPr lang="en-US" dirty="0" smtClean="0">
                <a:solidFill>
                  <a:schemeClr val="accent1"/>
                </a:solidFill>
              </a:rPr>
              <a:t>FY2014 funding levels will be determined at the ICs </a:t>
            </a:r>
            <a:r>
              <a:rPr lang="en-US" dirty="0" smtClean="0"/>
              <a:t>	</a:t>
            </a:r>
          </a:p>
          <a:p>
            <a:pPr lvl="1"/>
            <a:r>
              <a:rPr lang="en-US" dirty="0" smtClean="0"/>
              <a:t>Type 5 awards may be awarded at a level of up to 3% less than previously committed	</a:t>
            </a:r>
          </a:p>
          <a:p>
            <a:pPr lvl="1"/>
            <a:r>
              <a:rPr lang="en-US" dirty="0" smtClean="0"/>
              <a:t>FY2014 Type 5s previously awarded at a reduced level will be revised to reflect the IC FY2014 funding plan</a:t>
            </a:r>
          </a:p>
          <a:p>
            <a:pPr lvl="1"/>
            <a:r>
              <a:rPr lang="en-US" dirty="0" smtClean="0"/>
              <a:t>Type 5 out-year commitments will not be reduced</a:t>
            </a:r>
            <a:endParaRPr lang="en-US" dirty="0" smtClean="0">
              <a:solidFill>
                <a:schemeClr val="accent2"/>
              </a:solidFill>
            </a:endParaRPr>
          </a:p>
          <a:p>
            <a:pPr marL="742950" lvl="2" indent="-342900">
              <a:lnSpc>
                <a:spcPct val="90000"/>
              </a:lnSpc>
              <a:spcBef>
                <a:spcPts val="0"/>
              </a:spcBef>
              <a:spcAft>
                <a:spcPts val="800"/>
              </a:spcAft>
              <a:buClr>
                <a:schemeClr val="accent1"/>
              </a:buClr>
              <a:buSzPct val="100000"/>
              <a:buFont typeface="Arial" pitchFamily="34" charset="0"/>
              <a:buChar char="•"/>
            </a:pPr>
            <a:r>
              <a:rPr lang="en-US" dirty="0" smtClean="0">
                <a:solidFill>
                  <a:schemeClr val="accent2"/>
                </a:solidFill>
              </a:rPr>
              <a:t>For details, including IC funding plans, go </a:t>
            </a:r>
            <a:r>
              <a:rPr lang="en-US" dirty="0">
                <a:solidFill>
                  <a:schemeClr val="accent2"/>
                </a:solidFill>
              </a:rPr>
              <a:t>to </a:t>
            </a:r>
            <a:r>
              <a:rPr lang="en-US" dirty="0" smtClean="0">
                <a:solidFill>
                  <a:schemeClr val="accent2"/>
                </a:solidFill>
              </a:rPr>
              <a:t>the NIH Extramural Financial Operations website at </a:t>
            </a:r>
            <a:r>
              <a:rPr lang="en-US" dirty="0" smtClean="0">
                <a:solidFill>
                  <a:schemeClr val="accent2"/>
                </a:solidFill>
                <a:hlinkClick r:id="rId2"/>
              </a:rPr>
              <a:t>http</a:t>
            </a:r>
            <a:r>
              <a:rPr lang="en-US" dirty="0">
                <a:solidFill>
                  <a:schemeClr val="accent2"/>
                </a:solidFill>
                <a:hlinkClick r:id="rId2"/>
              </a:rPr>
              <a:t>://grants.nih.gov/grants/financial/#</a:t>
            </a:r>
            <a:r>
              <a:rPr lang="en-US" dirty="0" smtClean="0">
                <a:solidFill>
                  <a:schemeClr val="accent2"/>
                </a:solidFill>
                <a:hlinkClick r:id="rId2"/>
              </a:rPr>
              <a:t>Res14</a:t>
            </a:r>
            <a:r>
              <a:rPr lang="en-US" dirty="0" smtClean="0">
                <a:solidFill>
                  <a:schemeClr val="accent2"/>
                </a:solidFill>
              </a:rPr>
              <a:t> </a:t>
            </a: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type="title"/>
          </p:nvPr>
        </p:nvSpPr>
        <p:spPr>
          <a:xfrm>
            <a:off x="609600" y="2895600"/>
            <a:ext cx="8229600" cy="1981200"/>
          </a:xfrm>
        </p:spPr>
        <p:txBody>
          <a:bodyPr>
            <a:noAutofit/>
          </a:bodyPr>
          <a:lstStyle/>
          <a:p>
            <a:pPr eaLnBrk="1" fontAlgn="auto" hangingPunct="1">
              <a:spcAft>
                <a:spcPts val="0"/>
              </a:spcAft>
              <a:defRPr/>
            </a:pPr>
            <a:r>
              <a:rPr lang="en-US" b="1" dirty="0" smtClean="0">
                <a:solidFill>
                  <a:schemeClr val="accent3">
                    <a:lumMod val="25000"/>
                  </a:schemeClr>
                </a:solidFill>
                <a:effectLst/>
              </a:rPr>
              <a:t>Requirements and Compliance Assistance for OHRP / OLAW </a:t>
            </a:r>
          </a:p>
        </p:txBody>
      </p:sp>
      <p:sp>
        <p:nvSpPr>
          <p:cNvPr id="2" name="Slide Number Placeholder 1"/>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3689807-AA02-45E7-9F07-9E99CAAC56E4}" type="slidenum">
              <a:rPr lang="en-US" smtClean="0"/>
              <a:pPr fontAlgn="base">
                <a:spcBef>
                  <a:spcPct val="0"/>
                </a:spcBef>
                <a:spcAft>
                  <a:spcPct val="0"/>
                </a:spcAft>
                <a:defRPr/>
              </a:pPr>
              <a:t>30</a:t>
            </a:fld>
            <a:endParaRPr lang="en-US"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457200" y="182880"/>
            <a:ext cx="8229600" cy="1111664"/>
          </a:xfrm>
        </p:spPr>
        <p:txBody>
          <a:bodyPr>
            <a:normAutofit fontScale="90000"/>
          </a:bodyPr>
          <a:lstStyle/>
          <a:p>
            <a:pPr eaLnBrk="1" fontAlgn="auto" hangingPunct="1">
              <a:spcAft>
                <a:spcPts val="0"/>
              </a:spcAft>
              <a:defRPr/>
            </a:pPr>
            <a:r>
              <a:rPr lang="en-US" sz="4000" b="1" dirty="0" smtClean="0"/>
              <a:t>News from the Office for Human Research Protections</a:t>
            </a:r>
          </a:p>
        </p:txBody>
      </p:sp>
      <p:sp>
        <p:nvSpPr>
          <p:cNvPr id="55299" name="Rectangle 3"/>
          <p:cNvSpPr>
            <a:spLocks noGrp="1" noChangeArrowheads="1"/>
          </p:cNvSpPr>
          <p:nvPr>
            <p:ph type="body" idx="4294967295"/>
          </p:nvPr>
        </p:nvSpPr>
        <p:spPr>
          <a:xfrm>
            <a:off x="152400" y="1676400"/>
            <a:ext cx="8991600" cy="4800600"/>
          </a:xfrm>
        </p:spPr>
        <p:txBody>
          <a:bodyPr rtlCol="0">
            <a:normAutofit/>
          </a:bodyPr>
          <a:lstStyle/>
          <a:p>
            <a:pPr eaLnBrk="1" fontAlgn="auto" hangingPunct="1">
              <a:lnSpc>
                <a:spcPct val="120000"/>
              </a:lnSpc>
              <a:spcAft>
                <a:spcPts val="0"/>
              </a:spcAft>
              <a:buFont typeface="Arial" pitchFamily="34" charset="0"/>
              <a:buChar char="•"/>
              <a:defRPr/>
            </a:pPr>
            <a:r>
              <a:rPr lang="en-US" sz="2400" dirty="0" smtClean="0">
                <a:solidFill>
                  <a:schemeClr val="accent3">
                    <a:lumMod val="25000"/>
                  </a:schemeClr>
                </a:solidFill>
              </a:rPr>
              <a:t>2014 </a:t>
            </a:r>
            <a:r>
              <a:rPr lang="en-US" sz="2400" dirty="0">
                <a:solidFill>
                  <a:schemeClr val="accent3">
                    <a:lumMod val="25000"/>
                  </a:schemeClr>
                </a:solidFill>
              </a:rPr>
              <a:t>Update to the International Compilation of Human Research Standards - Now Available at </a:t>
            </a:r>
            <a:r>
              <a:rPr lang="en-US" sz="2400" dirty="0">
                <a:solidFill>
                  <a:schemeClr val="accent3">
                    <a:lumMod val="25000"/>
                  </a:schemeClr>
                </a:solidFill>
                <a:hlinkClick r:id="rId3"/>
              </a:rPr>
              <a:t>http://</a:t>
            </a:r>
            <a:r>
              <a:rPr lang="en-US" sz="2400" dirty="0" smtClean="0">
                <a:solidFill>
                  <a:schemeClr val="accent3">
                    <a:lumMod val="25000"/>
                  </a:schemeClr>
                </a:solidFill>
                <a:hlinkClick r:id="rId3"/>
              </a:rPr>
              <a:t>www.hhs.gov/ohrp/international/index.html</a:t>
            </a:r>
            <a:r>
              <a:rPr lang="en-US" sz="2400" dirty="0" smtClean="0">
                <a:solidFill>
                  <a:schemeClr val="accent3">
                    <a:lumMod val="25000"/>
                  </a:schemeClr>
                </a:solidFill>
              </a:rPr>
              <a:t> </a:t>
            </a:r>
            <a:endParaRPr lang="en-US" sz="2400" dirty="0">
              <a:solidFill>
                <a:schemeClr val="accent3">
                  <a:lumMod val="25000"/>
                </a:schemeClr>
              </a:solidFill>
            </a:endParaRPr>
          </a:p>
          <a:p>
            <a:pPr lvl="1" eaLnBrk="1" fontAlgn="auto" hangingPunct="1">
              <a:lnSpc>
                <a:spcPct val="80000"/>
              </a:lnSpc>
              <a:spcAft>
                <a:spcPts val="0"/>
              </a:spcAft>
              <a:defRPr/>
            </a:pPr>
            <a:endParaRPr lang="en-US" sz="2400" dirty="0" smtClean="0"/>
          </a:p>
          <a:p>
            <a:pPr marL="457200" lvl="1" indent="0" eaLnBrk="1" fontAlgn="auto" hangingPunct="1">
              <a:lnSpc>
                <a:spcPct val="80000"/>
              </a:lnSpc>
              <a:spcAft>
                <a:spcPts val="0"/>
              </a:spcAft>
              <a:buFont typeface="Courier New" pitchFamily="49" charset="0"/>
              <a:buNone/>
              <a:defRPr/>
            </a:pPr>
            <a:endParaRPr lang="en-US" sz="2400" dirty="0" smtClean="0"/>
          </a:p>
          <a:p>
            <a:pPr marL="457200" lvl="1" indent="0" eaLnBrk="1" fontAlgn="auto" hangingPunct="1">
              <a:lnSpc>
                <a:spcPct val="80000"/>
              </a:lnSpc>
              <a:spcAft>
                <a:spcPts val="0"/>
              </a:spcAft>
              <a:buFont typeface="Courier New" pitchFamily="49" charset="0"/>
              <a:buNone/>
              <a:defRPr/>
            </a:pPr>
            <a:endParaRPr lang="en-US" sz="2400" dirty="0">
              <a:solidFill>
                <a:schemeClr val="accent3">
                  <a:lumMod val="25000"/>
                </a:schemeClr>
              </a:solidFill>
            </a:endParaRPr>
          </a:p>
          <a:p>
            <a:pPr marL="457200" lvl="1" indent="0" algn="r" eaLnBrk="1" fontAlgn="auto" hangingPunct="1">
              <a:lnSpc>
                <a:spcPct val="80000"/>
              </a:lnSpc>
              <a:spcAft>
                <a:spcPts val="0"/>
              </a:spcAft>
              <a:buFont typeface="Courier New" pitchFamily="49" charset="0"/>
              <a:buNone/>
              <a:defRPr/>
            </a:pPr>
            <a:r>
              <a:rPr lang="en-US" sz="2400" dirty="0" smtClean="0">
                <a:solidFill>
                  <a:schemeClr val="accent3">
                    <a:lumMod val="25000"/>
                  </a:schemeClr>
                </a:solidFill>
              </a:rPr>
              <a:t>More </a:t>
            </a:r>
            <a:r>
              <a:rPr lang="en-US" sz="2400" dirty="0">
                <a:solidFill>
                  <a:schemeClr val="accent3">
                    <a:lumMod val="25000"/>
                  </a:schemeClr>
                </a:solidFill>
              </a:rPr>
              <a:t>at:  </a:t>
            </a:r>
            <a:r>
              <a:rPr lang="en-US" sz="2400" dirty="0">
                <a:hlinkClick r:id="rId4"/>
              </a:rPr>
              <a:t>http://www.hhs.gov/ohrp/newsroom/index.html</a:t>
            </a:r>
            <a:r>
              <a:rPr lang="en-US" sz="2400" dirty="0"/>
              <a:t> </a:t>
            </a:r>
            <a:endParaRPr lang="en-US" sz="2400" dirty="0" smtClean="0"/>
          </a:p>
        </p:txBody>
      </p:sp>
      <p:sp>
        <p:nvSpPr>
          <p:cNvPr id="54276" name="Slide Number Placeholder 1"/>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4B5A13E-1F47-49E5-8E1D-3D66CECA3FB6}" type="slidenum">
              <a:rPr lang="en-US" smtClean="0"/>
              <a:pPr fontAlgn="base">
                <a:spcBef>
                  <a:spcPct val="0"/>
                </a:spcBef>
                <a:spcAft>
                  <a:spcPct val="0"/>
                </a:spcAft>
                <a:defRPr/>
              </a:pPr>
              <a:t>31</a:t>
            </a:fld>
            <a:endParaRPr lang="en-US"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ChangeArrowheads="1"/>
          </p:cNvSpPr>
          <p:nvPr/>
        </p:nvSpPr>
        <p:spPr bwMode="auto">
          <a:xfrm>
            <a:off x="228600" y="1447800"/>
            <a:ext cx="8686800" cy="5257800"/>
          </a:xfrm>
          <a:prstGeom prst="rect">
            <a:avLst/>
          </a:prstGeom>
          <a:noFill/>
          <a:ln>
            <a:noFill/>
          </a:ln>
          <a:extLst/>
        </p:spPr>
        <p:txBody>
          <a:bodyPr/>
          <a:lstStyle/>
          <a:p>
            <a:pPr marL="342900" indent="-342900">
              <a:spcBef>
                <a:spcPct val="20000"/>
              </a:spcBef>
              <a:buClr>
                <a:srgbClr val="FFC000"/>
              </a:buClr>
              <a:buFont typeface="Arial" panose="020B0604020202020204" pitchFamily="34" charset="0"/>
              <a:buChar char="•"/>
            </a:pPr>
            <a:r>
              <a:rPr lang="en-US" sz="2200" b="1" dirty="0" smtClean="0">
                <a:solidFill>
                  <a:schemeClr val="accent1"/>
                </a:solidFill>
                <a:latin typeface="Arial" panose="020B0604020202020204" pitchFamily="34" charset="0"/>
                <a:cs typeface="Arial" panose="020B0604020202020204" pitchFamily="34" charset="0"/>
              </a:rPr>
              <a:t>AVMA Guidelines for the Euthanasia of Animals: 2013 Edition</a:t>
            </a:r>
          </a:p>
          <a:p>
            <a:pPr marL="693738" lvl="1" indent="-236538">
              <a:spcBef>
                <a:spcPct val="20000"/>
              </a:spcBef>
              <a:buClr>
                <a:srgbClr val="FFC000"/>
              </a:buClr>
              <a:buFont typeface="Arial" pitchFamily="34" charset="0"/>
              <a:buChar char="•"/>
            </a:pPr>
            <a:r>
              <a:rPr lang="en-US" sz="2200" dirty="0" smtClean="0">
                <a:solidFill>
                  <a:schemeClr val="accent2"/>
                </a:solidFill>
                <a:latin typeface="Arial" panose="020B0604020202020204" pitchFamily="34" charset="0"/>
                <a:cs typeface="Arial" panose="020B0604020202020204" pitchFamily="34" charset="0"/>
                <a:hlinkClick r:id="rId3"/>
              </a:rPr>
              <a:t>NOT-OD-13-048</a:t>
            </a:r>
            <a:r>
              <a:rPr lang="en-US" sz="2200" dirty="0" smtClean="0">
                <a:solidFill>
                  <a:schemeClr val="accent2"/>
                </a:solidFill>
                <a:latin typeface="Arial" panose="020B0604020202020204" pitchFamily="34" charset="0"/>
                <a:cs typeface="Arial" panose="020B0604020202020204" pitchFamily="34" charset="0"/>
              </a:rPr>
              <a:t> The </a:t>
            </a:r>
            <a:r>
              <a:rPr lang="en-US" sz="2200" dirty="0">
                <a:solidFill>
                  <a:schemeClr val="accent2"/>
                </a:solidFill>
                <a:latin typeface="Arial" panose="020B0604020202020204" pitchFamily="34" charset="0"/>
                <a:cs typeface="Arial" panose="020B0604020202020204" pitchFamily="34" charset="0"/>
              </a:rPr>
              <a:t>PHS Policy requires IACUCs to determine that euthanasia methods used in PHS-conducted or supported projects will be consistent with these guidelines, unless the PI provides an acceptable written scientific justification for deviation. </a:t>
            </a:r>
            <a:endParaRPr lang="en-US" sz="2200" dirty="0" smtClean="0">
              <a:solidFill>
                <a:schemeClr val="accent2"/>
              </a:solidFill>
              <a:latin typeface="Arial" panose="020B0604020202020204" pitchFamily="34" charset="0"/>
              <a:cs typeface="Arial" panose="020B0604020202020204" pitchFamily="34" charset="0"/>
            </a:endParaRPr>
          </a:p>
          <a:p>
            <a:pPr marL="236538" indent="-236538">
              <a:spcBef>
                <a:spcPct val="20000"/>
              </a:spcBef>
              <a:buClr>
                <a:srgbClr val="FFC000"/>
              </a:buClr>
              <a:buFont typeface="Arial" pitchFamily="34" charset="0"/>
              <a:buChar char="•"/>
            </a:pPr>
            <a:r>
              <a:rPr lang="en-US" sz="2200" b="1" dirty="0" smtClean="0">
                <a:solidFill>
                  <a:schemeClr val="accent1"/>
                </a:solidFill>
                <a:latin typeface="Arial" panose="020B0604020202020204" pitchFamily="34" charset="0"/>
                <a:cs typeface="Arial" panose="020B0604020202020204" pitchFamily="34" charset="0"/>
              </a:rPr>
              <a:t>International Guiding Principles for Biomedical Research Involving Animals: 2012 Update</a:t>
            </a:r>
          </a:p>
          <a:p>
            <a:pPr marL="693738" lvl="1" indent="-236538">
              <a:spcBef>
                <a:spcPct val="20000"/>
              </a:spcBef>
              <a:buClr>
                <a:srgbClr val="FFC000"/>
              </a:buClr>
              <a:buFont typeface="Arial" pitchFamily="34" charset="0"/>
              <a:buChar char="•"/>
            </a:pPr>
            <a:r>
              <a:rPr lang="en-US" sz="2200" dirty="0" smtClean="0">
                <a:solidFill>
                  <a:schemeClr val="accent2"/>
                </a:solidFill>
                <a:latin typeface="Arial" panose="020B0604020202020204" pitchFamily="34" charset="0"/>
                <a:cs typeface="Arial" panose="020B0604020202020204" pitchFamily="34" charset="0"/>
                <a:hlinkClick r:id="rId4"/>
              </a:rPr>
              <a:t>NOT-OD-13-096</a:t>
            </a:r>
            <a:r>
              <a:rPr lang="en-US" sz="2200" dirty="0" smtClean="0">
                <a:solidFill>
                  <a:schemeClr val="accent2"/>
                </a:solidFill>
                <a:latin typeface="Arial" panose="020B0604020202020204" pitchFamily="34" charset="0"/>
                <a:cs typeface="Arial" panose="020B0604020202020204" pitchFamily="34" charset="0"/>
              </a:rPr>
              <a:t>  Institutions outside the U.S. that receive PHS funding are to follow the International Guiding Principles.</a:t>
            </a:r>
            <a:endParaRPr lang="en-US" sz="2200" dirty="0">
              <a:solidFill>
                <a:schemeClr val="accent2"/>
              </a:solidFill>
              <a:latin typeface="Arial" panose="020B0604020202020204" pitchFamily="34" charset="0"/>
              <a:cs typeface="Arial" panose="020B0604020202020204" pitchFamily="34" charset="0"/>
            </a:endParaRPr>
          </a:p>
          <a:p>
            <a:pPr marL="236538" indent="-236538">
              <a:spcBef>
                <a:spcPct val="20000"/>
              </a:spcBef>
              <a:buClr>
                <a:srgbClr val="FFC000"/>
              </a:buClr>
              <a:buFont typeface="Arial" pitchFamily="34" charset="0"/>
              <a:buChar char="•"/>
            </a:pPr>
            <a:r>
              <a:rPr lang="en-US" sz="2200" b="1" dirty="0" smtClean="0">
                <a:solidFill>
                  <a:schemeClr val="tx2"/>
                </a:solidFill>
                <a:latin typeface="Arial" panose="020B0604020202020204" pitchFamily="34" charset="0"/>
                <a:cs typeface="Arial" panose="020B0604020202020204" pitchFamily="34" charset="0"/>
              </a:rPr>
              <a:t>Departures from the </a:t>
            </a:r>
            <a:r>
              <a:rPr lang="en-US" sz="2200" b="1" i="1" dirty="0" smtClean="0">
                <a:solidFill>
                  <a:schemeClr val="tx2"/>
                </a:solidFill>
                <a:latin typeface="Arial" panose="020B0604020202020204" pitchFamily="34" charset="0"/>
                <a:cs typeface="Arial" panose="020B0604020202020204" pitchFamily="34" charset="0"/>
              </a:rPr>
              <a:t>Guide</a:t>
            </a:r>
          </a:p>
          <a:p>
            <a:pPr marL="693738" lvl="1" indent="-236538">
              <a:spcBef>
                <a:spcPct val="20000"/>
              </a:spcBef>
              <a:buClr>
                <a:srgbClr val="FFC000"/>
              </a:buClr>
              <a:buFont typeface="Arial" pitchFamily="34" charset="0"/>
              <a:buChar char="•"/>
            </a:pPr>
            <a:r>
              <a:rPr lang="en-US" sz="2200" dirty="0" smtClean="0">
                <a:solidFill>
                  <a:schemeClr val="accent2"/>
                </a:solidFill>
                <a:latin typeface="Arial" panose="020B0604020202020204" pitchFamily="34" charset="0"/>
                <a:cs typeface="Arial" panose="020B0604020202020204" pitchFamily="34" charset="0"/>
                <a:hlinkClick r:id="rId5"/>
              </a:rPr>
              <a:t>NOT-OD-12-148</a:t>
            </a:r>
            <a:r>
              <a:rPr lang="en-US" sz="2200" dirty="0" smtClean="0">
                <a:solidFill>
                  <a:schemeClr val="accent2"/>
                </a:solidFill>
                <a:latin typeface="Arial" panose="020B0604020202020204" pitchFamily="34" charset="0"/>
                <a:cs typeface="Arial" panose="020B0604020202020204" pitchFamily="34" charset="0"/>
              </a:rPr>
              <a:t>  IACUC approved departures must be based on scientific, veterinary medical, or animal welfare issues.</a:t>
            </a:r>
          </a:p>
        </p:txBody>
      </p:sp>
      <p:sp>
        <p:nvSpPr>
          <p:cNvPr id="57347" name="Rectangle 3"/>
          <p:cNvSpPr>
            <a:spLocks noGrp="1" noChangeArrowheads="1"/>
          </p:cNvSpPr>
          <p:nvPr>
            <p:ph type="title"/>
          </p:nvPr>
        </p:nvSpPr>
        <p:spPr>
          <a:xfrm>
            <a:off x="228600" y="182880"/>
            <a:ext cx="8763000" cy="1111664"/>
          </a:xfrm>
        </p:spPr>
        <p:txBody>
          <a:bodyPr>
            <a:normAutofit/>
          </a:bodyPr>
          <a:lstStyle/>
          <a:p>
            <a:pPr eaLnBrk="1" fontAlgn="auto" hangingPunct="1">
              <a:spcAft>
                <a:spcPts val="0"/>
              </a:spcAft>
              <a:defRPr/>
            </a:pPr>
            <a:r>
              <a:rPr lang="en-US" sz="4000" b="1" dirty="0" smtClean="0">
                <a:solidFill>
                  <a:schemeClr val="bg1"/>
                </a:solidFill>
                <a:latin typeface="Arial" panose="020B0604020202020204" pitchFamily="34" charset="0"/>
                <a:cs typeface="Arial" panose="020B0604020202020204" pitchFamily="34" charset="0"/>
              </a:rPr>
              <a:t>OLAW Guidance</a:t>
            </a:r>
          </a:p>
        </p:txBody>
      </p:sp>
      <p:sp>
        <p:nvSpPr>
          <p:cNvPr id="11267" name="Slide Number Placeholder 2"/>
          <p:cNvSpPr>
            <a:spLocks noGrp="1"/>
          </p:cNvSpPr>
          <p:nvPr>
            <p:ph type="sldNum" sz="quarter" idx="12"/>
          </p:nvPr>
        </p:nvSpPr>
        <p:spPr bwMode="auto">
          <a:xfrm>
            <a:off x="6553200" y="6351588"/>
            <a:ext cx="2133600" cy="365125"/>
          </a:xfrm>
          <a:noFill/>
          <a:ln>
            <a:miter lim="800000"/>
            <a:headEnd/>
            <a:tailEnd/>
          </a:ln>
        </p:spPr>
        <p:txBody>
          <a:bodyPr/>
          <a:lstStyle/>
          <a:p>
            <a:fld id="{F82F9429-644F-4946-910B-D0D6B6186BE5}" type="slidenum">
              <a:rPr lang="en-US">
                <a:solidFill>
                  <a:schemeClr val="tx2"/>
                </a:solidFill>
              </a:rPr>
              <a:pPr/>
              <a:t>32</a:t>
            </a:fld>
            <a:endParaRPr lang="en-US" dirty="0">
              <a:solidFill>
                <a:schemeClr val="tx2"/>
              </a:solidFill>
            </a:endParaRPr>
          </a:p>
        </p:txBody>
      </p:sp>
      <p:sp>
        <p:nvSpPr>
          <p:cNvPr id="2" name="Date Placeholder 1"/>
          <p:cNvSpPr>
            <a:spLocks noGrp="1"/>
          </p:cNvSpPr>
          <p:nvPr>
            <p:ph type="dt" sz="half" idx="10"/>
          </p:nvPr>
        </p:nvSpPr>
        <p:spPr/>
        <p:txBody>
          <a:bodyPr/>
          <a:lstStyle/>
          <a:p>
            <a:r>
              <a:rPr lang="en-US" smtClean="0">
                <a:solidFill>
                  <a:srgbClr val="1F497D"/>
                </a:solidFill>
              </a:rPr>
              <a:t>10/2013</a:t>
            </a:r>
            <a:endParaRPr lang="en-US">
              <a:solidFill>
                <a:srgbClr val="1F497D"/>
              </a:solidFill>
            </a:endParaRPr>
          </a:p>
        </p:txBody>
      </p:sp>
    </p:spTree>
    <p:extLst>
      <p:ext uri="{BB962C8B-B14F-4D97-AF65-F5344CB8AC3E}">
        <p14:creationId xmlns:p14="http://schemas.microsoft.com/office/powerpoint/2010/main" val="70526280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0" y="1600200"/>
            <a:ext cx="8915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5425" indent="-225425">
              <a:spcBef>
                <a:spcPct val="20000"/>
              </a:spcBef>
              <a:buClr>
                <a:srgbClr val="00B050"/>
              </a:buClr>
              <a:buFontTx/>
              <a:buChar char="•"/>
              <a:defRPr/>
            </a:pPr>
            <a:r>
              <a:rPr lang="en-US" sz="2600" dirty="0">
                <a:solidFill>
                  <a:srgbClr val="000072"/>
                </a:solidFill>
                <a:latin typeface="Arial" charset="0"/>
                <a:ea typeface="ＭＳ Ｐゴシック" charset="0"/>
                <a:cs typeface="Arial" charset="0"/>
              </a:rPr>
              <a:t>OLAW online free quarterly webinars series:</a:t>
            </a:r>
          </a:p>
          <a:p>
            <a:pPr marL="744538" lvl="1" indent="-287338">
              <a:spcBef>
                <a:spcPct val="20000"/>
              </a:spcBef>
              <a:buClr>
                <a:srgbClr val="00B050"/>
              </a:buClr>
              <a:buFontTx/>
              <a:buChar char="•"/>
              <a:defRPr/>
            </a:pPr>
            <a:r>
              <a:rPr lang="en-US" sz="2600" dirty="0">
                <a:solidFill>
                  <a:srgbClr val="000072"/>
                </a:solidFill>
                <a:latin typeface="Arial" charset="0"/>
                <a:ea typeface="ＭＳ Ｐゴシック" charset="0"/>
                <a:cs typeface="Arial" charset="0"/>
              </a:rPr>
              <a:t>OLAW Online </a:t>
            </a:r>
            <a:r>
              <a:rPr lang="en-US" sz="2800" dirty="0">
                <a:solidFill>
                  <a:srgbClr val="17A342"/>
                </a:solidFill>
                <a:latin typeface="Arial" charset="0"/>
                <a:ea typeface="ＭＳ Ｐゴシック" charset="0"/>
                <a:cs typeface="Arial" charset="0"/>
                <a:hlinkClick r:id="rId3"/>
              </a:rPr>
              <a:t>http://grants.nih.gov/grants/olaw/e-seminars.htm</a:t>
            </a:r>
            <a:endParaRPr lang="en-US" sz="2600" dirty="0">
              <a:solidFill>
                <a:srgbClr val="17A342"/>
              </a:solidFill>
              <a:latin typeface="Arial" charset="0"/>
              <a:ea typeface="ＭＳ Ｐゴシック" charset="0"/>
              <a:cs typeface="Arial" charset="0"/>
            </a:endParaRPr>
          </a:p>
          <a:p>
            <a:pPr marL="744538" lvl="1" indent="-287338">
              <a:spcBef>
                <a:spcPct val="20000"/>
              </a:spcBef>
              <a:buClr>
                <a:srgbClr val="00B050"/>
              </a:buClr>
              <a:buFontTx/>
              <a:buChar char="•"/>
              <a:defRPr/>
            </a:pPr>
            <a:r>
              <a:rPr lang="en-US" sz="2600" dirty="0">
                <a:solidFill>
                  <a:srgbClr val="000072"/>
                </a:solidFill>
                <a:latin typeface="Arial" charset="0"/>
                <a:ea typeface="ＭＳ Ｐゴシック" charset="0"/>
                <a:cs typeface="Arial" charset="0"/>
              </a:rPr>
              <a:t>Recordings of past webinars</a:t>
            </a:r>
            <a:br>
              <a:rPr lang="en-US" sz="2600" dirty="0">
                <a:solidFill>
                  <a:srgbClr val="000072"/>
                </a:solidFill>
                <a:latin typeface="Arial" charset="0"/>
                <a:ea typeface="ＭＳ Ｐゴシック" charset="0"/>
                <a:cs typeface="Arial" charset="0"/>
              </a:rPr>
            </a:br>
            <a:r>
              <a:rPr lang="en-US" sz="2600" dirty="0">
                <a:solidFill>
                  <a:srgbClr val="17A342"/>
                </a:solidFill>
                <a:latin typeface="Arial" charset="0"/>
                <a:ea typeface="ＭＳ Ｐゴシック" charset="0"/>
                <a:cs typeface="Arial" charset="0"/>
                <a:hlinkClick r:id="rId4"/>
              </a:rPr>
              <a:t>http://</a:t>
            </a:r>
            <a:r>
              <a:rPr lang="en-US" sz="2600" dirty="0" smtClean="0">
                <a:solidFill>
                  <a:srgbClr val="17A342"/>
                </a:solidFill>
                <a:latin typeface="Arial" charset="0"/>
                <a:ea typeface="ＭＳ Ｐゴシック" charset="0"/>
                <a:cs typeface="Arial" charset="0"/>
                <a:hlinkClick r:id="rId4"/>
              </a:rPr>
              <a:t>grants.nih.gov/grants/olaw/educational_resources.htm</a:t>
            </a:r>
            <a:endParaRPr lang="en-US" sz="2600" dirty="0">
              <a:solidFill>
                <a:srgbClr val="000072"/>
              </a:solidFill>
              <a:latin typeface="Arial" charset="0"/>
              <a:ea typeface="ＭＳ Ｐゴシック" charset="0"/>
              <a:cs typeface="Arial" charset="0"/>
            </a:endParaRPr>
          </a:p>
          <a:p>
            <a:pPr marL="287338" indent="-287338">
              <a:spcBef>
                <a:spcPct val="20000"/>
              </a:spcBef>
              <a:buClr>
                <a:srgbClr val="00B050"/>
              </a:buClr>
              <a:buFontTx/>
              <a:buChar char="•"/>
              <a:defRPr/>
            </a:pPr>
            <a:r>
              <a:rPr lang="en-US" sz="2600" dirty="0">
                <a:solidFill>
                  <a:srgbClr val="000072"/>
                </a:solidFill>
                <a:latin typeface="Arial" charset="0"/>
                <a:ea typeface="ＭＳ Ｐゴシック" charset="0"/>
                <a:cs typeface="Arial" charset="0"/>
              </a:rPr>
              <a:t>Disaster Planning Resources Updated</a:t>
            </a:r>
            <a:br>
              <a:rPr lang="en-US" sz="2600" dirty="0">
                <a:solidFill>
                  <a:srgbClr val="000072"/>
                </a:solidFill>
                <a:latin typeface="Arial" charset="0"/>
                <a:ea typeface="ＭＳ Ｐゴシック" charset="0"/>
                <a:cs typeface="Arial" charset="0"/>
              </a:rPr>
            </a:br>
            <a:r>
              <a:rPr lang="en-US" sz="2600" dirty="0">
                <a:solidFill>
                  <a:srgbClr val="17A342"/>
                </a:solidFill>
                <a:latin typeface="Arial" charset="0"/>
                <a:ea typeface="ＭＳ Ｐゴシック" charset="0"/>
                <a:cs typeface="Arial" charset="0"/>
                <a:hlinkClick r:id="rId5"/>
              </a:rPr>
              <a:t>http://</a:t>
            </a:r>
            <a:r>
              <a:rPr lang="en-US" sz="2600" dirty="0" err="1">
                <a:solidFill>
                  <a:srgbClr val="17A342"/>
                </a:solidFill>
                <a:latin typeface="Arial" charset="0"/>
                <a:ea typeface="ＭＳ Ｐゴシック" charset="0"/>
                <a:cs typeface="Arial" charset="0"/>
                <a:hlinkClick r:id="rId5"/>
              </a:rPr>
              <a:t>grants.nih.gov</a:t>
            </a:r>
            <a:r>
              <a:rPr lang="en-US" sz="2600" dirty="0">
                <a:solidFill>
                  <a:srgbClr val="17A342"/>
                </a:solidFill>
                <a:latin typeface="Arial" charset="0"/>
                <a:ea typeface="ＭＳ Ｐゴシック" charset="0"/>
                <a:cs typeface="Arial" charset="0"/>
                <a:hlinkClick r:id="rId5"/>
              </a:rPr>
              <a:t>/grants/</a:t>
            </a:r>
            <a:r>
              <a:rPr lang="en-US" sz="2600" dirty="0" err="1">
                <a:solidFill>
                  <a:srgbClr val="17A342"/>
                </a:solidFill>
                <a:latin typeface="Arial" charset="0"/>
                <a:ea typeface="ＭＳ Ｐゴシック" charset="0"/>
                <a:cs typeface="Arial" charset="0"/>
                <a:hlinkClick r:id="rId5"/>
              </a:rPr>
              <a:t>olaw</a:t>
            </a:r>
            <a:r>
              <a:rPr lang="en-US" sz="2600" dirty="0">
                <a:solidFill>
                  <a:srgbClr val="17A342"/>
                </a:solidFill>
                <a:latin typeface="Arial" charset="0"/>
                <a:ea typeface="ＭＳ Ｐゴシック" charset="0"/>
                <a:cs typeface="Arial" charset="0"/>
                <a:hlinkClick r:id="rId5"/>
              </a:rPr>
              <a:t>/</a:t>
            </a:r>
            <a:r>
              <a:rPr lang="en-US" sz="2600" dirty="0" err="1">
                <a:solidFill>
                  <a:srgbClr val="17A342"/>
                </a:solidFill>
                <a:latin typeface="Arial" charset="0"/>
                <a:ea typeface="ＭＳ Ｐゴシック" charset="0"/>
                <a:cs typeface="Arial" charset="0"/>
                <a:hlinkClick r:id="rId5"/>
              </a:rPr>
              <a:t>disaster_planning.htm</a:t>
            </a:r>
            <a:endParaRPr lang="en-US" sz="2600" dirty="0">
              <a:solidFill>
                <a:srgbClr val="17A342"/>
              </a:solidFill>
              <a:latin typeface="Arial" charset="0"/>
              <a:ea typeface="ＭＳ Ｐゴシック" charset="0"/>
              <a:cs typeface="Arial" charset="0"/>
            </a:endParaRPr>
          </a:p>
          <a:p>
            <a:pPr marL="744538" lvl="1" indent="-287338">
              <a:spcBef>
                <a:spcPct val="20000"/>
              </a:spcBef>
              <a:buClr>
                <a:srgbClr val="00B050"/>
              </a:buClr>
              <a:buFontTx/>
              <a:buChar char="•"/>
              <a:defRPr/>
            </a:pPr>
            <a:r>
              <a:rPr lang="en-US" sz="2600" dirty="0">
                <a:solidFill>
                  <a:srgbClr val="000072"/>
                </a:solidFill>
                <a:latin typeface="Arial" charset="0"/>
                <a:ea typeface="ＭＳ Ｐゴシック" charset="0"/>
                <a:cs typeface="Arial" charset="0"/>
              </a:rPr>
              <a:t>Disaster Planning Webinar</a:t>
            </a:r>
          </a:p>
          <a:p>
            <a:pPr marL="744538" lvl="1" indent="-287338">
              <a:spcBef>
                <a:spcPct val="20000"/>
              </a:spcBef>
              <a:buClr>
                <a:srgbClr val="00B050"/>
              </a:buClr>
              <a:buFontTx/>
              <a:buChar char="•"/>
              <a:defRPr/>
            </a:pPr>
            <a:r>
              <a:rPr lang="en-US" sz="2600" dirty="0">
                <a:solidFill>
                  <a:srgbClr val="000072"/>
                </a:solidFill>
                <a:latin typeface="Arial" charset="0"/>
                <a:ea typeface="ＭＳ Ｐゴシック" charset="0"/>
                <a:cs typeface="Arial" charset="0"/>
              </a:rPr>
              <a:t>FAQ</a:t>
            </a:r>
          </a:p>
          <a:p>
            <a:pPr marL="744538" lvl="1" indent="-287338" algn="ctr">
              <a:spcBef>
                <a:spcPct val="20000"/>
              </a:spcBef>
              <a:buClr>
                <a:srgbClr val="00B050"/>
              </a:buClr>
              <a:buFontTx/>
              <a:buChar char="•"/>
              <a:defRPr/>
            </a:pPr>
            <a:endParaRPr lang="en-US" dirty="0">
              <a:solidFill>
                <a:srgbClr val="006600"/>
              </a:solidFill>
              <a:latin typeface="Franklin Gothic Book" charset="0"/>
              <a:ea typeface="ＭＳ Ｐゴシック" charset="0"/>
            </a:endParaRPr>
          </a:p>
          <a:p>
            <a:pPr marL="744538" lvl="1" indent="-287338" algn="ctr">
              <a:spcBef>
                <a:spcPct val="20000"/>
              </a:spcBef>
              <a:buClr>
                <a:srgbClr val="00B050"/>
              </a:buClr>
              <a:buFontTx/>
              <a:buChar char="•"/>
              <a:defRPr/>
            </a:pPr>
            <a:endParaRPr lang="en-US" dirty="0">
              <a:solidFill>
                <a:srgbClr val="2B5842"/>
              </a:solidFill>
              <a:latin typeface="Franklin Gothic Book" charset="0"/>
              <a:ea typeface="ＭＳ Ｐゴシック" charset="0"/>
            </a:endParaRPr>
          </a:p>
        </p:txBody>
      </p:sp>
      <p:sp>
        <p:nvSpPr>
          <p:cNvPr id="58371" name="Rectangle 3"/>
          <p:cNvSpPr>
            <a:spLocks noGrp="1" noChangeArrowheads="1"/>
          </p:cNvSpPr>
          <p:nvPr>
            <p:ph type="title"/>
          </p:nvPr>
        </p:nvSpPr>
        <p:spPr>
          <a:xfrm>
            <a:off x="706821" y="152400"/>
            <a:ext cx="8229600" cy="1111664"/>
          </a:xfrm>
        </p:spPr>
        <p:txBody>
          <a:bodyPr/>
          <a:lstStyle/>
          <a:p>
            <a:pPr algn="l" eaLnBrk="1" fontAlgn="auto" hangingPunct="1">
              <a:spcAft>
                <a:spcPts val="0"/>
              </a:spcAft>
              <a:defRPr/>
            </a:pPr>
            <a:r>
              <a:rPr lang="en-US" sz="4000" b="1" dirty="0" smtClean="0">
                <a:ea typeface="+mj-ea"/>
              </a:rPr>
              <a:t>OLAW Educational Outreach</a:t>
            </a:r>
          </a:p>
        </p:txBody>
      </p:sp>
      <p:grpSp>
        <p:nvGrpSpPr>
          <p:cNvPr id="2" name="Group 4"/>
          <p:cNvGrpSpPr>
            <a:grpSpLocks/>
          </p:cNvGrpSpPr>
          <p:nvPr/>
        </p:nvGrpSpPr>
        <p:grpSpPr bwMode="auto">
          <a:xfrm>
            <a:off x="6477000" y="5638800"/>
            <a:ext cx="2438400" cy="1066800"/>
            <a:chOff x="3501" y="29"/>
            <a:chExt cx="1824" cy="1223"/>
          </a:xfrm>
        </p:grpSpPr>
        <p:sp>
          <p:nvSpPr>
            <p:cNvPr id="13317" name="Rectangle 5"/>
            <p:cNvSpPr>
              <a:spLocks noChangeArrowheads="1"/>
            </p:cNvSpPr>
            <p:nvPr/>
          </p:nvSpPr>
          <p:spPr bwMode="auto">
            <a:xfrm>
              <a:off x="3501" y="885"/>
              <a:ext cx="1824" cy="367"/>
            </a:xfrm>
            <a:prstGeom prst="rect">
              <a:avLst/>
            </a:prstGeom>
            <a:noFill/>
            <a:ln w="9525">
              <a:noFill/>
              <a:miter lim="800000"/>
              <a:headEnd/>
              <a:tailEnd/>
            </a:ln>
          </p:spPr>
          <p:txBody>
            <a:bodyPr>
              <a:spAutoFit/>
            </a:bodyPr>
            <a:lstStyle/>
            <a:p>
              <a:pPr algn="r" eaLnBrk="0" hangingPunct="0"/>
              <a:r>
                <a:rPr lang="en-US" sz="2200" b="1">
                  <a:solidFill>
                    <a:srgbClr val="375543"/>
                  </a:solidFill>
                  <a:latin typeface="Franklin Gothic Book" pitchFamily="34" charset="0"/>
                  <a:hlinkClick r:id="rId6"/>
                </a:rPr>
                <a:t>http://olaw.nih.gov</a:t>
              </a:r>
              <a:endParaRPr lang="en-US" sz="2200" b="1">
                <a:solidFill>
                  <a:srgbClr val="000000"/>
                </a:solidFill>
                <a:latin typeface="Franklin Gothic Book" pitchFamily="34" charset="0"/>
              </a:endParaRPr>
            </a:p>
          </p:txBody>
        </p:sp>
        <p:pic>
          <p:nvPicPr>
            <p:cNvPr id="9223" name="Picture 6" descr="Logo for OLAW - Office of Laboratory Animal Welfare"/>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907" y="29"/>
              <a:ext cx="1161" cy="782"/>
            </a:xfrm>
            <a:prstGeom prst="rect">
              <a:avLst/>
            </a:prstGeom>
            <a:noFill/>
            <a:ln>
              <a:noFill/>
            </a:ln>
            <a:effectLst>
              <a:outerShdw blurRad="63500" dist="38099" dir="2700000" algn="ctr" rotWithShape="0">
                <a:srgbClr val="000000">
                  <a:alpha val="74998"/>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1"/>
          <p:cNvSpPr>
            <a:spLocks noGrp="1"/>
          </p:cNvSpPr>
          <p:nvPr>
            <p:ph type="sldNum" sz="quarter" idx="12"/>
          </p:nvPr>
        </p:nvSpPr>
        <p:spPr bwMode="auto">
          <a:noFill/>
          <a:ln>
            <a:miter lim="800000"/>
            <a:headEnd/>
            <a:tailEnd/>
          </a:ln>
        </p:spPr>
        <p:txBody>
          <a:bodyPr/>
          <a:lstStyle/>
          <a:p>
            <a:fld id="{62AA0258-DB85-4D55-8542-9BA9F897F306}" type="slidenum">
              <a:rPr lang="en-US">
                <a:solidFill>
                  <a:schemeClr val="tx2"/>
                </a:solidFill>
              </a:rPr>
              <a:pPr/>
              <a:t>34</a:t>
            </a:fld>
            <a:endParaRPr lang="en-US" dirty="0">
              <a:solidFill>
                <a:schemeClr val="tx2"/>
              </a:solidFill>
            </a:endParaRPr>
          </a:p>
        </p:txBody>
      </p:sp>
      <p:sp>
        <p:nvSpPr>
          <p:cNvPr id="15404" name="Rectangle 10"/>
          <p:cNvSpPr>
            <a:spLocks noChangeArrowheads="1"/>
          </p:cNvSpPr>
          <p:nvPr/>
        </p:nvSpPr>
        <p:spPr bwMode="auto">
          <a:xfrm>
            <a:off x="0" y="6396037"/>
            <a:ext cx="9144000" cy="461963"/>
          </a:xfrm>
          <a:prstGeom prst="rect">
            <a:avLst/>
          </a:prstGeom>
          <a:noFill/>
          <a:ln w="9525">
            <a:noFill/>
            <a:miter lim="800000"/>
            <a:headEnd/>
            <a:tailEnd/>
          </a:ln>
        </p:spPr>
        <p:txBody>
          <a:bodyPr>
            <a:spAutoFit/>
          </a:bodyPr>
          <a:lstStyle/>
          <a:p>
            <a:pPr algn="ctr"/>
            <a:r>
              <a:rPr lang="en-US" sz="2400" dirty="0">
                <a:solidFill>
                  <a:srgbClr val="17A342"/>
                </a:solidFill>
                <a:cs typeface="Arial" pitchFamily="34" charset="0"/>
                <a:hlinkClick r:id="rId3"/>
              </a:rPr>
              <a:t>http://grants.nih.gov/grants/olaw/workshop.htm</a:t>
            </a:r>
            <a:endParaRPr lang="en-US" sz="2400" dirty="0">
              <a:solidFill>
                <a:srgbClr val="17A342"/>
              </a:solidFill>
              <a:cs typeface="Arial" pitchFamily="34" charset="0"/>
            </a:endParaRPr>
          </a:p>
        </p:txBody>
      </p:sp>
      <p:sp>
        <p:nvSpPr>
          <p:cNvPr id="5" name="TextBox 4"/>
          <p:cNvSpPr txBox="1"/>
          <p:nvPr/>
        </p:nvSpPr>
        <p:spPr>
          <a:xfrm>
            <a:off x="4419600" y="5878513"/>
            <a:ext cx="184150" cy="369887"/>
          </a:xfrm>
          <a:prstGeom prst="rect">
            <a:avLst/>
          </a:prstGeom>
          <a:noFill/>
        </p:spPr>
        <p:txBody>
          <a:bodyPr wrap="none">
            <a:spAutoFit/>
          </a:bodyPr>
          <a:lstStyle/>
          <a:p>
            <a:pPr algn="ctr" fontAlgn="auto">
              <a:spcBef>
                <a:spcPts val="0"/>
              </a:spcBef>
              <a:spcAft>
                <a:spcPts val="0"/>
              </a:spcAft>
              <a:defRPr/>
            </a:pPr>
            <a:endParaRPr lang="en-US" dirty="0">
              <a:ln w="18415" cmpd="sng">
                <a:solidFill>
                  <a:srgbClr val="00B853"/>
                </a:solidFill>
                <a:prstDash val="solid"/>
              </a:ln>
              <a:solidFill>
                <a:prstClr val="black"/>
              </a:solidFill>
              <a:effectLst>
                <a:outerShdw blurRad="50800" dist="38100" dir="5400000" algn="tl" rotWithShape="0">
                  <a:srgbClr val="0000FF">
                    <a:alpha val="64000"/>
                  </a:srgbClr>
                </a:outerShdw>
              </a:effectLst>
              <a:latin typeface="Arial"/>
              <a:ea typeface="+mn-ea"/>
              <a:cs typeface="Arial"/>
            </a:endParaRPr>
          </a:p>
        </p:txBody>
      </p:sp>
      <p:sp>
        <p:nvSpPr>
          <p:cNvPr id="9" name="Rectangle 3"/>
          <p:cNvSpPr>
            <a:spLocks noGrp="1" noChangeArrowheads="1"/>
          </p:cNvSpPr>
          <p:nvPr>
            <p:ph type="title"/>
          </p:nvPr>
        </p:nvSpPr>
        <p:spPr>
          <a:xfrm>
            <a:off x="228600" y="274638"/>
            <a:ext cx="8686800" cy="1143000"/>
          </a:xfrm>
        </p:spPr>
        <p:txBody>
          <a:bodyPr>
            <a:noAutofit/>
          </a:bodyPr>
          <a:lstStyle/>
          <a:p>
            <a:pPr eaLnBrk="1" fontAlgn="auto" hangingPunct="1">
              <a:spcAft>
                <a:spcPts val="0"/>
              </a:spcAft>
              <a:defRPr/>
            </a:pPr>
            <a:r>
              <a:rPr lang="en-US" sz="3600" b="1" dirty="0" smtClean="0">
                <a:solidFill>
                  <a:schemeClr val="bg1"/>
                </a:solidFill>
                <a:latin typeface="Arial" panose="020B0604020202020204" pitchFamily="34" charset="0"/>
                <a:cs typeface="Arial" panose="020B0604020202020204" pitchFamily="34" charset="0"/>
              </a:rPr>
              <a:t>OLAW-supported </a:t>
            </a:r>
            <a:br>
              <a:rPr lang="en-US" sz="3600" b="1" dirty="0" smtClean="0">
                <a:solidFill>
                  <a:schemeClr val="bg1"/>
                </a:solidFill>
                <a:latin typeface="Arial" panose="020B0604020202020204" pitchFamily="34" charset="0"/>
                <a:cs typeface="Arial" panose="020B0604020202020204" pitchFamily="34" charset="0"/>
              </a:rPr>
            </a:br>
            <a:r>
              <a:rPr lang="en-US" sz="3600" b="1" dirty="0" smtClean="0">
                <a:solidFill>
                  <a:schemeClr val="bg1"/>
                </a:solidFill>
                <a:latin typeface="Arial" panose="020B0604020202020204" pitchFamily="34" charset="0"/>
                <a:cs typeface="Arial" panose="020B0604020202020204" pitchFamily="34" charset="0"/>
              </a:rPr>
              <a:t>Workshops &amp; Conferences</a:t>
            </a:r>
          </a:p>
        </p:txBody>
      </p:sp>
      <p:sp>
        <p:nvSpPr>
          <p:cNvPr id="3" name="Rectangle 2"/>
          <p:cNvSpPr/>
          <p:nvPr/>
        </p:nvSpPr>
        <p:spPr>
          <a:xfrm>
            <a:off x="152400" y="1447800"/>
            <a:ext cx="8991600" cy="3062377"/>
          </a:xfrm>
          <a:prstGeom prst="rect">
            <a:avLst/>
          </a:prstGeom>
        </p:spPr>
        <p:txBody>
          <a:bodyPr wrap="square">
            <a:spAutoFit/>
          </a:bodyPr>
          <a:lstStyle/>
          <a:p>
            <a:pPr>
              <a:lnSpc>
                <a:spcPct val="120000"/>
              </a:lnSpc>
              <a:spcAft>
                <a:spcPts val="300"/>
              </a:spcAft>
              <a:buClr>
                <a:schemeClr val="accent1"/>
              </a:buClr>
            </a:pPr>
            <a:r>
              <a:rPr lang="en-US" sz="2000" dirty="0">
                <a:solidFill>
                  <a:schemeClr val="tx2"/>
                </a:solidFill>
              </a:rPr>
              <a:t>IACUC 101 Series Workshops</a:t>
            </a:r>
          </a:p>
          <a:p>
            <a:pPr marL="457200" lvl="2" indent="0">
              <a:lnSpc>
                <a:spcPct val="120000"/>
              </a:lnSpc>
              <a:spcBef>
                <a:spcPts val="0"/>
              </a:spcBef>
              <a:spcAft>
                <a:spcPts val="300"/>
              </a:spcAft>
              <a:buNone/>
            </a:pPr>
            <a:r>
              <a:rPr lang="en-US" sz="2000" dirty="0" smtClean="0">
                <a:solidFill>
                  <a:schemeClr val="accent2"/>
                </a:solidFill>
              </a:rPr>
              <a:t>October 1-2 – Rochester, NY</a:t>
            </a:r>
          </a:p>
          <a:p>
            <a:pPr marL="457200" lvl="2" indent="0">
              <a:lnSpc>
                <a:spcPct val="120000"/>
              </a:lnSpc>
              <a:spcBef>
                <a:spcPts val="0"/>
              </a:spcBef>
              <a:spcAft>
                <a:spcPts val="300"/>
              </a:spcAft>
              <a:buNone/>
            </a:pPr>
            <a:r>
              <a:rPr lang="en-US" sz="2000" dirty="0" smtClean="0">
                <a:solidFill>
                  <a:schemeClr val="accent2"/>
                </a:solidFill>
              </a:rPr>
              <a:t>November 5-6 – Richmond, VA</a:t>
            </a:r>
            <a:endParaRPr lang="en-US" sz="2000" dirty="0">
              <a:solidFill>
                <a:schemeClr val="accent2"/>
              </a:solidFill>
            </a:endParaRPr>
          </a:p>
          <a:p>
            <a:pPr marL="0" lvl="1" indent="0">
              <a:lnSpc>
                <a:spcPct val="120000"/>
              </a:lnSpc>
              <a:spcBef>
                <a:spcPts val="600"/>
              </a:spcBef>
              <a:spcAft>
                <a:spcPts val="300"/>
              </a:spcAft>
              <a:buNone/>
            </a:pPr>
            <a:r>
              <a:rPr lang="en-US" sz="2000" dirty="0">
                <a:solidFill>
                  <a:schemeClr val="tx2"/>
                </a:solidFill>
              </a:rPr>
              <a:t>SCAW Workshops &amp; Conferences </a:t>
            </a:r>
          </a:p>
          <a:p>
            <a:pPr marL="457200" lvl="2" indent="0">
              <a:lnSpc>
                <a:spcPct val="120000"/>
              </a:lnSpc>
              <a:spcBef>
                <a:spcPts val="0"/>
              </a:spcBef>
              <a:spcAft>
                <a:spcPts val="300"/>
              </a:spcAft>
              <a:buClr>
                <a:srgbClr val="FFD700"/>
              </a:buClr>
              <a:buNone/>
            </a:pPr>
            <a:r>
              <a:rPr lang="en-US" sz="2000" dirty="0" smtClean="0">
                <a:solidFill>
                  <a:schemeClr val="accent2"/>
                </a:solidFill>
              </a:rPr>
              <a:t>December 8-9 </a:t>
            </a:r>
            <a:r>
              <a:rPr lang="en-US" sz="2000" dirty="0">
                <a:solidFill>
                  <a:schemeClr val="accent2"/>
                </a:solidFill>
              </a:rPr>
              <a:t>– San Antonio, </a:t>
            </a:r>
            <a:r>
              <a:rPr lang="en-US" sz="2000" dirty="0" smtClean="0">
                <a:solidFill>
                  <a:schemeClr val="accent2"/>
                </a:solidFill>
              </a:rPr>
              <a:t>TX</a:t>
            </a:r>
            <a:endParaRPr lang="en-US" sz="2000" dirty="0">
              <a:solidFill>
                <a:schemeClr val="accent2"/>
              </a:solidFill>
            </a:endParaRPr>
          </a:p>
          <a:p>
            <a:pPr marL="0" lvl="1" indent="0">
              <a:lnSpc>
                <a:spcPct val="120000"/>
              </a:lnSpc>
              <a:spcBef>
                <a:spcPts val="600"/>
              </a:spcBef>
              <a:spcAft>
                <a:spcPts val="300"/>
              </a:spcAft>
              <a:buClr>
                <a:srgbClr val="FFD700"/>
              </a:buClr>
              <a:buNone/>
            </a:pPr>
            <a:r>
              <a:rPr lang="en-US" sz="2000" dirty="0">
                <a:solidFill>
                  <a:schemeClr val="tx2"/>
                </a:solidFill>
              </a:rPr>
              <a:t>USDA  AWIC Workshops</a:t>
            </a:r>
          </a:p>
          <a:p>
            <a:pPr marL="457200" lvl="2" indent="0">
              <a:lnSpc>
                <a:spcPct val="120000"/>
              </a:lnSpc>
              <a:spcBef>
                <a:spcPts val="0"/>
              </a:spcBef>
              <a:spcAft>
                <a:spcPts val="300"/>
              </a:spcAft>
              <a:buClr>
                <a:srgbClr val="FFD700"/>
              </a:buClr>
              <a:buNone/>
            </a:pPr>
            <a:r>
              <a:rPr lang="en-US" sz="2000" dirty="0" smtClean="0">
                <a:solidFill>
                  <a:schemeClr val="accent2"/>
                </a:solidFill>
              </a:rPr>
              <a:t>November 13 -14 – </a:t>
            </a:r>
            <a:r>
              <a:rPr lang="en-US" sz="2000" dirty="0">
                <a:solidFill>
                  <a:schemeClr val="accent2"/>
                </a:solidFill>
              </a:rPr>
              <a:t>Beltsville, MD</a:t>
            </a:r>
          </a:p>
        </p:txBody>
      </p:sp>
      <p:sp>
        <p:nvSpPr>
          <p:cNvPr id="2" name="Date Placeholder 1"/>
          <p:cNvSpPr>
            <a:spLocks noGrp="1"/>
          </p:cNvSpPr>
          <p:nvPr>
            <p:ph type="dt" sz="half" idx="10"/>
          </p:nvPr>
        </p:nvSpPr>
        <p:spPr/>
        <p:txBody>
          <a:bodyPr/>
          <a:lstStyle/>
          <a:p>
            <a:r>
              <a:rPr lang="en-US" dirty="0" smtClean="0">
                <a:solidFill>
                  <a:srgbClr val="1F497D"/>
                </a:solidFill>
              </a:rPr>
              <a:t>10/2013</a:t>
            </a:r>
            <a:endParaRPr lang="en-US" dirty="0">
              <a:solidFill>
                <a:srgbClr val="1F497D"/>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3"/>
          <p:cNvSpPr>
            <a:spLocks noGrp="1" noChangeArrowheads="1"/>
          </p:cNvSpPr>
          <p:nvPr>
            <p:ph type="title"/>
          </p:nvPr>
        </p:nvSpPr>
        <p:spPr>
          <a:xfrm>
            <a:off x="533400" y="2971800"/>
            <a:ext cx="8229600" cy="1111664"/>
          </a:xfrm>
        </p:spPr>
        <p:txBody>
          <a:bodyPr>
            <a:noAutofit/>
          </a:bodyPr>
          <a:lstStyle/>
          <a:p>
            <a:pPr eaLnBrk="1" fontAlgn="auto" hangingPunct="1">
              <a:spcAft>
                <a:spcPts val="0"/>
              </a:spcAft>
              <a:defRPr/>
            </a:pPr>
            <a:r>
              <a:rPr lang="en-US" b="1" dirty="0" smtClean="0">
                <a:solidFill>
                  <a:schemeClr val="accent3">
                    <a:lumMod val="25000"/>
                  </a:schemeClr>
                </a:solidFill>
                <a:effectLst/>
              </a:rPr>
              <a:t>Electronic Post Award Administration</a:t>
            </a:r>
          </a:p>
        </p:txBody>
      </p:sp>
      <p:sp>
        <p:nvSpPr>
          <p:cNvPr id="82947" name="Rectangle 4" descr="Changes to electronic applications are on the way.&#10;Learn how this affects YOU today!&#10;"/>
          <p:cNvSpPr>
            <a:spLocks noChangeArrowheads="1"/>
          </p:cNvSpPr>
          <p:nvPr/>
        </p:nvSpPr>
        <p:spPr bwMode="auto">
          <a:xfrm>
            <a:off x="0" y="5334000"/>
            <a:ext cx="9144000" cy="519113"/>
          </a:xfrm>
          <a:prstGeom prst="rect">
            <a:avLst/>
          </a:prstGeom>
          <a:noFill/>
          <a:ln w="9525">
            <a:noFill/>
            <a:miter lim="800000"/>
            <a:headEnd/>
            <a:tailEnd/>
          </a:ln>
        </p:spPr>
        <p:txBody>
          <a:bodyPr>
            <a:spAutoFit/>
          </a:bodyPr>
          <a:lstStyle/>
          <a:p>
            <a:pPr algn="ctr"/>
            <a:endParaRPr lang="en-US" sz="2800" b="1">
              <a:solidFill>
                <a:srgbClr val="008000"/>
              </a:solidFill>
              <a:latin typeface="Franklin Gothic Book" pitchFamily="34" charset="0"/>
            </a:endParaRPr>
          </a:p>
        </p:txBody>
      </p:sp>
      <p:sp>
        <p:nvSpPr>
          <p:cNvPr id="36868" name="Slide Number Placeholder 1"/>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546501E-0168-41D3-B328-D9D37415D4BD}" type="slidenum">
              <a:rPr lang="en-US" smtClean="0"/>
              <a:pPr fontAlgn="base">
                <a:spcBef>
                  <a:spcPct val="0"/>
                </a:spcBef>
                <a:spcAft>
                  <a:spcPct val="0"/>
                </a:spcAft>
                <a:defRPr/>
              </a:pPr>
              <a:t>35</a:t>
            </a:fld>
            <a:endParaRPr lang="en-US"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New </a:t>
            </a:r>
            <a:r>
              <a:rPr lang="en-US" dirty="0" err="1" smtClean="0"/>
              <a:t>eRA</a:t>
            </a:r>
            <a:r>
              <a:rPr lang="en-US" dirty="0" smtClean="0"/>
              <a:t> Commons Module – Inclusion Management System</a:t>
            </a:r>
            <a:endParaRPr lang="en-US" dirty="0"/>
          </a:p>
        </p:txBody>
      </p:sp>
      <p:sp>
        <p:nvSpPr>
          <p:cNvPr id="3" name="Content Placeholder 2"/>
          <p:cNvSpPr>
            <a:spLocks noGrp="1"/>
          </p:cNvSpPr>
          <p:nvPr>
            <p:ph idx="1"/>
          </p:nvPr>
        </p:nvSpPr>
        <p:spPr>
          <a:xfrm>
            <a:off x="0" y="1447800"/>
            <a:ext cx="9144000" cy="5410200"/>
          </a:xfrm>
        </p:spPr>
        <p:txBody>
          <a:bodyPr/>
          <a:lstStyle/>
          <a:p>
            <a:r>
              <a:rPr lang="en-US" dirty="0" smtClean="0"/>
              <a:t>NIH is in the process of transitioning to the new system</a:t>
            </a:r>
          </a:p>
          <a:p>
            <a:pPr lvl="1"/>
            <a:r>
              <a:rPr lang="en-US" dirty="0" smtClean="0"/>
              <a:t>For reporting sex/gender, race and ethnicity information on applications and progress reports</a:t>
            </a:r>
          </a:p>
          <a:p>
            <a:endParaRPr lang="en-US" dirty="0" smtClean="0"/>
          </a:p>
          <a:p>
            <a:r>
              <a:rPr lang="en-US" dirty="0" smtClean="0"/>
              <a:t>Population Tracking system will be retired this summer </a:t>
            </a:r>
          </a:p>
          <a:p>
            <a:pPr lvl="1"/>
            <a:r>
              <a:rPr lang="en-US" dirty="0" smtClean="0"/>
              <a:t>NIH will migrate data from the Pop Tracking system into the Inclusion Management system</a:t>
            </a:r>
          </a:p>
          <a:p>
            <a:endParaRPr lang="en-US" dirty="0" smtClean="0"/>
          </a:p>
          <a:p>
            <a:r>
              <a:rPr lang="en-US" dirty="0" smtClean="0"/>
              <a:t>Details at </a:t>
            </a:r>
            <a:r>
              <a:rPr lang="en-US" dirty="0" smtClean="0">
                <a:hlinkClick r:id="rId2"/>
              </a:rPr>
              <a:t>NOT-OD-14-086</a:t>
            </a:r>
            <a:r>
              <a:rPr lang="en-US" dirty="0" smtClean="0"/>
              <a:t>, </a:t>
            </a:r>
            <a:r>
              <a:rPr lang="en-US" dirty="0" smtClean="0">
                <a:hlinkClick r:id="rId3"/>
              </a:rPr>
              <a:t>NOT-OD-13-092</a:t>
            </a:r>
            <a:r>
              <a:rPr lang="en-US" dirty="0" smtClean="0"/>
              <a:t>, and </a:t>
            </a:r>
            <a:r>
              <a:rPr lang="en-US" dirty="0" smtClean="0">
                <a:hlinkClick r:id="rId4"/>
              </a:rPr>
              <a:t>NOT-OD-14-085</a:t>
            </a:r>
            <a:endParaRPr lang="en-US" dirty="0" smtClean="0"/>
          </a:p>
          <a:p>
            <a:endParaRPr lang="en-US" dirty="0"/>
          </a:p>
        </p:txBody>
      </p:sp>
    </p:spTree>
    <p:extLst>
      <p:ext uri="{BB962C8B-B14F-4D97-AF65-F5344CB8AC3E}">
        <p14:creationId xmlns:p14="http://schemas.microsoft.com/office/powerpoint/2010/main" val="247037099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Are you taking advantage of electronic submission post-award pilots?</a:t>
            </a:r>
            <a:endParaRPr lang="en-US" sz="3600" dirty="0"/>
          </a:p>
        </p:txBody>
      </p:sp>
      <p:sp>
        <p:nvSpPr>
          <p:cNvPr id="3" name="Content Placeholder 2"/>
          <p:cNvSpPr>
            <a:spLocks noGrp="1"/>
          </p:cNvSpPr>
          <p:nvPr>
            <p:ph idx="1"/>
          </p:nvPr>
        </p:nvSpPr>
        <p:spPr>
          <a:xfrm>
            <a:off x="152400" y="1600200"/>
            <a:ext cx="8839200" cy="5257800"/>
          </a:xfrm>
        </p:spPr>
        <p:txBody>
          <a:bodyPr/>
          <a:lstStyle/>
          <a:p>
            <a:r>
              <a:rPr lang="en-US" sz="2000" dirty="0" smtClean="0"/>
              <a:t>Administrative Supplements</a:t>
            </a:r>
          </a:p>
          <a:p>
            <a:pPr lvl="1"/>
            <a:r>
              <a:rPr lang="en-US" sz="2000" dirty="0" smtClean="0"/>
              <a:t>Optional Grants.gov and Commons submissions</a:t>
            </a:r>
          </a:p>
          <a:p>
            <a:pPr lvl="1"/>
            <a:r>
              <a:rPr lang="en-US" sz="2000" dirty="0" smtClean="0"/>
              <a:t>Details at </a:t>
            </a:r>
            <a:r>
              <a:rPr lang="en-US" sz="2000" dirty="0" smtClean="0">
                <a:solidFill>
                  <a:srgbClr val="00B0F0"/>
                </a:solidFill>
                <a:hlinkClick r:id="rId2"/>
              </a:rPr>
              <a:t>NOT-OD-12-024</a:t>
            </a:r>
            <a:r>
              <a:rPr lang="en-US" sz="2000" dirty="0" smtClean="0">
                <a:solidFill>
                  <a:srgbClr val="00B0F0"/>
                </a:solidFill>
              </a:rPr>
              <a:t> </a:t>
            </a:r>
            <a:r>
              <a:rPr lang="en-US" sz="2000" dirty="0" smtClean="0">
                <a:solidFill>
                  <a:schemeClr val="accent2"/>
                </a:solidFill>
              </a:rPr>
              <a:t>and</a:t>
            </a:r>
            <a:r>
              <a:rPr lang="en-US" sz="2000" dirty="0" smtClean="0">
                <a:solidFill>
                  <a:srgbClr val="00B0F0"/>
                </a:solidFill>
              </a:rPr>
              <a:t> </a:t>
            </a:r>
            <a:r>
              <a:rPr lang="en-US" sz="2000" dirty="0" smtClean="0">
                <a:solidFill>
                  <a:srgbClr val="00B0F0"/>
                </a:solidFill>
                <a:hlinkClick r:id="rId3"/>
              </a:rPr>
              <a:t>PA-14-077</a:t>
            </a:r>
            <a:endParaRPr lang="en-US" sz="2000" dirty="0" smtClean="0">
              <a:solidFill>
                <a:srgbClr val="00B0F0"/>
              </a:solidFill>
            </a:endParaRPr>
          </a:p>
          <a:p>
            <a:r>
              <a:rPr lang="en-US" sz="2000" dirty="0" smtClean="0"/>
              <a:t>Change of Grantee Institution</a:t>
            </a:r>
          </a:p>
          <a:p>
            <a:pPr lvl="1"/>
            <a:r>
              <a:rPr lang="en-US" sz="2000" dirty="0" smtClean="0"/>
              <a:t>Available if activity code has transitioned to </a:t>
            </a:r>
            <a:r>
              <a:rPr lang="en-US" sz="2000" dirty="0" err="1" smtClean="0"/>
              <a:t>eSubmission</a:t>
            </a:r>
            <a:endParaRPr lang="en-US" sz="2000" dirty="0" smtClean="0"/>
          </a:p>
          <a:p>
            <a:pPr lvl="1"/>
            <a:r>
              <a:rPr lang="en-US" sz="2000" dirty="0" smtClean="0"/>
              <a:t>Details at </a:t>
            </a:r>
            <a:r>
              <a:rPr lang="en-US" sz="2000" dirty="0" smtClean="0">
                <a:solidFill>
                  <a:schemeClr val="tx2"/>
                </a:solidFill>
                <a:cs typeface="Arial" charset="0"/>
                <a:hlinkClick r:id="rId4"/>
              </a:rPr>
              <a:t>NOT OD-12-134</a:t>
            </a:r>
            <a:r>
              <a:rPr lang="en-US" sz="2000" dirty="0" smtClean="0">
                <a:solidFill>
                  <a:schemeClr val="tx2"/>
                </a:solidFill>
                <a:cs typeface="Arial" charset="0"/>
              </a:rPr>
              <a:t> </a:t>
            </a:r>
            <a:r>
              <a:rPr lang="en-US" sz="2000" dirty="0" smtClean="0">
                <a:solidFill>
                  <a:schemeClr val="accent2"/>
                </a:solidFill>
                <a:cs typeface="Arial" charset="0"/>
              </a:rPr>
              <a:t>and</a:t>
            </a:r>
            <a:r>
              <a:rPr lang="en-US" sz="2000" dirty="0" smtClean="0">
                <a:solidFill>
                  <a:schemeClr val="tx2"/>
                </a:solidFill>
                <a:cs typeface="Arial" charset="0"/>
              </a:rPr>
              <a:t> </a:t>
            </a:r>
            <a:r>
              <a:rPr lang="en-US" sz="2000" dirty="0" smtClean="0">
                <a:solidFill>
                  <a:schemeClr val="tx2"/>
                </a:solidFill>
                <a:cs typeface="Arial" charset="0"/>
                <a:hlinkClick r:id="rId5"/>
              </a:rPr>
              <a:t>PA-14-078</a:t>
            </a:r>
            <a:endParaRPr lang="en-US" sz="2000" dirty="0" smtClean="0"/>
          </a:p>
          <a:p>
            <a:r>
              <a:rPr lang="en-US" sz="2000" dirty="0" smtClean="0"/>
              <a:t>Change in Grantee Status (Successor in Interest)</a:t>
            </a:r>
          </a:p>
          <a:p>
            <a:pPr lvl="1"/>
            <a:r>
              <a:rPr lang="en-US" sz="2000" dirty="0" smtClean="0"/>
              <a:t>Available if activity code has transitioned to </a:t>
            </a:r>
            <a:r>
              <a:rPr lang="en-US" sz="2000" dirty="0" err="1" smtClean="0"/>
              <a:t>eSubmission</a:t>
            </a:r>
            <a:endParaRPr lang="en-US" sz="2000" dirty="0" smtClean="0"/>
          </a:p>
          <a:p>
            <a:pPr lvl="1"/>
            <a:r>
              <a:rPr lang="en-US" sz="2000" dirty="0" smtClean="0"/>
              <a:t>Details at </a:t>
            </a:r>
            <a:r>
              <a:rPr lang="en-US" sz="2000" dirty="0" smtClean="0">
                <a:solidFill>
                  <a:schemeClr val="tx2"/>
                </a:solidFill>
                <a:cs typeface="Arial" charset="0"/>
                <a:hlinkClick r:id="rId6"/>
              </a:rPr>
              <a:t>NOT OD-12-133</a:t>
            </a:r>
            <a:r>
              <a:rPr lang="en-US" sz="2000" dirty="0" smtClean="0">
                <a:solidFill>
                  <a:schemeClr val="tx2"/>
                </a:solidFill>
                <a:cs typeface="Arial" charset="0"/>
              </a:rPr>
              <a:t> </a:t>
            </a:r>
            <a:r>
              <a:rPr lang="en-US" sz="2000" dirty="0" smtClean="0">
                <a:solidFill>
                  <a:schemeClr val="accent2"/>
                </a:solidFill>
                <a:cs typeface="Arial" charset="0"/>
              </a:rPr>
              <a:t>and</a:t>
            </a:r>
            <a:r>
              <a:rPr lang="en-US" sz="2000" dirty="0" smtClean="0">
                <a:solidFill>
                  <a:schemeClr val="tx2"/>
                </a:solidFill>
                <a:cs typeface="Arial" charset="0"/>
              </a:rPr>
              <a:t> </a:t>
            </a:r>
            <a:r>
              <a:rPr lang="en-US" sz="2000" dirty="0" smtClean="0">
                <a:solidFill>
                  <a:schemeClr val="tx2"/>
                </a:solidFill>
                <a:cs typeface="Arial" charset="0"/>
                <a:hlinkClick r:id="rId7"/>
              </a:rPr>
              <a:t>PA-14-079</a:t>
            </a:r>
            <a:endParaRPr lang="en-US" sz="2000" dirty="0" smtClean="0">
              <a:solidFill>
                <a:schemeClr val="tx2"/>
              </a:solidFill>
              <a:cs typeface="Arial" charset="0"/>
            </a:endParaRPr>
          </a:p>
          <a:p>
            <a:pPr lvl="1"/>
            <a:endParaRPr lang="en-US" sz="2000" dirty="0" smtClean="0"/>
          </a:p>
          <a:p>
            <a:r>
              <a:rPr lang="en-US" sz="2000" dirty="0" smtClean="0"/>
              <a:t>Relinquishing Statements</a:t>
            </a:r>
          </a:p>
          <a:p>
            <a:pPr lvl="1"/>
            <a:r>
              <a:rPr lang="en-US" sz="2000" dirty="0" smtClean="0"/>
              <a:t>Available to all grants (does </a:t>
            </a:r>
            <a:r>
              <a:rPr lang="en-US" sz="2000" i="1" dirty="0" smtClean="0"/>
              <a:t>not</a:t>
            </a:r>
            <a:r>
              <a:rPr lang="en-US" sz="2000" dirty="0" smtClean="0"/>
              <a:t> require activity code transition to </a:t>
            </a:r>
            <a:r>
              <a:rPr lang="en-US" sz="2000" dirty="0" err="1" smtClean="0"/>
              <a:t>eSubmission</a:t>
            </a:r>
            <a:r>
              <a:rPr lang="en-US" sz="2000" dirty="0" smtClean="0"/>
              <a:t>)</a:t>
            </a:r>
          </a:p>
          <a:p>
            <a:pPr lvl="1"/>
            <a:r>
              <a:rPr lang="en-US" sz="2000" dirty="0" smtClean="0"/>
              <a:t>Details at </a:t>
            </a:r>
            <a:r>
              <a:rPr lang="en-US" sz="2000" dirty="0" smtClean="0">
                <a:solidFill>
                  <a:schemeClr val="tx2"/>
                </a:solidFill>
                <a:cs typeface="Arial" charset="0"/>
                <a:hlinkClick r:id="rId8"/>
              </a:rPr>
              <a:t>NOT OD-12-132</a:t>
            </a:r>
            <a:endParaRPr lang="en-US" sz="2400" dirty="0" smtClean="0"/>
          </a:p>
          <a:p>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880"/>
            <a:ext cx="8229600" cy="1111664"/>
          </a:xfrm>
        </p:spPr>
        <p:txBody>
          <a:bodyPr/>
          <a:lstStyle/>
          <a:p>
            <a:pPr eaLnBrk="1" fontAlgn="auto" hangingPunct="1">
              <a:spcAft>
                <a:spcPts val="0"/>
              </a:spcAft>
              <a:defRPr/>
            </a:pPr>
            <a:r>
              <a:rPr lang="en-US" b="1" dirty="0">
                <a:effectLst>
                  <a:outerShdw blurRad="38100" dist="38100" dir="2700000" algn="tl">
                    <a:srgbClr val="000000">
                      <a:alpha val="43137"/>
                    </a:srgbClr>
                  </a:outerShdw>
                </a:effectLst>
              </a:rPr>
              <a:t>My NCBI</a:t>
            </a:r>
          </a:p>
        </p:txBody>
      </p:sp>
      <p:sp>
        <p:nvSpPr>
          <p:cNvPr id="3" name="Content Placeholder 2"/>
          <p:cNvSpPr>
            <a:spLocks noGrp="1"/>
          </p:cNvSpPr>
          <p:nvPr>
            <p:ph idx="1"/>
          </p:nvPr>
        </p:nvSpPr>
        <p:spPr>
          <a:xfrm>
            <a:off x="228600" y="1600200"/>
            <a:ext cx="8763000" cy="5181600"/>
          </a:xfrm>
        </p:spPr>
        <p:txBody>
          <a:bodyPr rtlCol="0">
            <a:normAutofit fontScale="70000" lnSpcReduction="20000"/>
          </a:bodyPr>
          <a:lstStyle/>
          <a:p>
            <a:pPr eaLnBrk="1" fontAlgn="auto" hangingPunct="1">
              <a:defRPr/>
            </a:pPr>
            <a:r>
              <a:rPr lang="en-US" sz="3200" dirty="0" smtClean="0"/>
              <a:t>New Tool now available for Paper Progress Reports:  My </a:t>
            </a:r>
            <a:r>
              <a:rPr lang="en-US" sz="3200" dirty="0"/>
              <a:t>Bibliography can </a:t>
            </a:r>
            <a:r>
              <a:rPr lang="en-US" sz="3200" dirty="0" smtClean="0"/>
              <a:t>generate printable PDF </a:t>
            </a:r>
            <a:r>
              <a:rPr lang="en-US" sz="3200" dirty="0"/>
              <a:t>report of </a:t>
            </a:r>
            <a:r>
              <a:rPr lang="en-US" sz="3200" dirty="0" smtClean="0"/>
              <a:t>publications.  Use to submit </a:t>
            </a:r>
            <a:r>
              <a:rPr lang="en-US" sz="3200" dirty="0"/>
              <a:t>Section 2.2.6, Section E. </a:t>
            </a:r>
            <a:r>
              <a:rPr lang="en-US" sz="3200" dirty="0" smtClean="0"/>
              <a:t>Publications of </a:t>
            </a:r>
            <a:r>
              <a:rPr lang="en-US" sz="3200" dirty="0"/>
              <a:t>the paper PHS 2590 progress report. </a:t>
            </a:r>
          </a:p>
          <a:p>
            <a:pPr eaLnBrk="1" fontAlgn="auto" hangingPunct="1">
              <a:defRPr/>
            </a:pPr>
            <a:r>
              <a:rPr lang="en-US" sz="3200" dirty="0" smtClean="0"/>
              <a:t>Facilitates </a:t>
            </a:r>
            <a:r>
              <a:rPr lang="en-US" sz="3200" dirty="0"/>
              <a:t>grantee reporting in two </a:t>
            </a:r>
            <a:r>
              <a:rPr lang="en-US" sz="3200" dirty="0" smtClean="0"/>
              <a:t>ways;</a:t>
            </a:r>
          </a:p>
          <a:p>
            <a:pPr lvl="1" eaLnBrk="1" fontAlgn="auto" hangingPunct="1">
              <a:spcAft>
                <a:spcPts val="0"/>
              </a:spcAft>
              <a:defRPr/>
            </a:pPr>
            <a:r>
              <a:rPr lang="en-US" dirty="0"/>
              <a:t>quickly provides </a:t>
            </a:r>
            <a:r>
              <a:rPr lang="en-US" dirty="0" smtClean="0"/>
              <a:t>public </a:t>
            </a:r>
            <a:r>
              <a:rPr lang="en-US" dirty="0"/>
              <a:t>access compliance status of each publication arising from the award in an easy to understand </a:t>
            </a:r>
            <a:r>
              <a:rPr lang="en-US" dirty="0" smtClean="0"/>
              <a:t>format;</a:t>
            </a:r>
          </a:p>
          <a:p>
            <a:pPr lvl="1" eaLnBrk="1" fontAlgn="auto" hangingPunct="1">
              <a:spcAft>
                <a:spcPts val="0"/>
              </a:spcAft>
              <a:defRPr/>
            </a:pPr>
            <a:r>
              <a:rPr lang="en-US" dirty="0"/>
              <a:t>ensures grant-paper associations reported on </a:t>
            </a:r>
            <a:r>
              <a:rPr lang="en-US" dirty="0" smtClean="0"/>
              <a:t>PHS </a:t>
            </a:r>
            <a:r>
              <a:rPr lang="en-US" dirty="0"/>
              <a:t>2590 are captured in </a:t>
            </a:r>
            <a:r>
              <a:rPr lang="en-US" dirty="0">
                <a:hlinkClick r:id="rId3"/>
              </a:rPr>
              <a:t>RePORTER</a:t>
            </a:r>
            <a:r>
              <a:rPr lang="en-US" dirty="0"/>
              <a:t> and other NIH electronic systems.  </a:t>
            </a:r>
            <a:endParaRPr lang="en-US" dirty="0" smtClean="0"/>
          </a:p>
          <a:p>
            <a:pPr lvl="1" eaLnBrk="1" fontAlgn="auto" hangingPunct="1">
              <a:spcAft>
                <a:spcPts val="0"/>
              </a:spcAft>
              <a:defRPr/>
            </a:pPr>
            <a:endParaRPr lang="en-US" dirty="0" smtClean="0"/>
          </a:p>
          <a:p>
            <a:pPr eaLnBrk="1" fontAlgn="auto" hangingPunct="1">
              <a:defRPr/>
            </a:pPr>
            <a:r>
              <a:rPr lang="en-US" sz="3200" dirty="0" smtClean="0"/>
              <a:t>PDF report is now required in all paper submissions for 7/1/2013 start dates and beyond </a:t>
            </a:r>
          </a:p>
          <a:p>
            <a:pPr eaLnBrk="1" fontAlgn="auto" hangingPunct="1">
              <a:defRPr/>
            </a:pPr>
            <a:r>
              <a:rPr lang="en-US" sz="3200" dirty="0" smtClean="0"/>
              <a:t>Instructions </a:t>
            </a:r>
            <a:r>
              <a:rPr lang="en-US" sz="3200" dirty="0"/>
              <a:t>for the PDF report are available at </a:t>
            </a:r>
            <a:r>
              <a:rPr lang="en-US" sz="3200" dirty="0">
                <a:hlinkClick r:id="rId4"/>
              </a:rPr>
              <a:t>http://</a:t>
            </a:r>
            <a:r>
              <a:rPr lang="en-US" sz="3200" dirty="0" smtClean="0">
                <a:hlinkClick r:id="rId4"/>
              </a:rPr>
              <a:t>www.nlm.nih.gov/pubs/techbull/nd12/nd12_myncbi_pdf.html</a:t>
            </a:r>
            <a:endParaRPr lang="en-US" sz="3200" dirty="0" smtClean="0"/>
          </a:p>
          <a:p>
            <a:pPr marL="0" indent="0" algn="r" eaLnBrk="1" fontAlgn="auto" hangingPunct="1">
              <a:buFont typeface="Arial" pitchFamily="34" charset="0"/>
              <a:buNone/>
              <a:defRPr/>
            </a:pPr>
            <a:r>
              <a:rPr lang="en-US" b="0" dirty="0"/>
              <a:t> </a:t>
            </a:r>
            <a:endParaRPr lang="en-US" sz="1900" b="0" dirty="0"/>
          </a:p>
          <a:p>
            <a:pPr marL="0" indent="0" algn="r" eaLnBrk="1" fontAlgn="auto" hangingPunct="1">
              <a:buFont typeface="Arial" pitchFamily="34" charset="0"/>
              <a:buNone/>
              <a:defRPr/>
            </a:pPr>
            <a:r>
              <a:rPr lang="en-US" sz="2600" dirty="0" smtClean="0"/>
              <a:t>More at: </a:t>
            </a:r>
            <a:r>
              <a:rPr lang="en-US" sz="2600" dirty="0" smtClean="0">
                <a:hlinkClick r:id="rId5"/>
              </a:rPr>
              <a:t>NOT-OD-13-017</a:t>
            </a:r>
            <a:endParaRPr lang="en-US" sz="26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Changes to Public Access Compliance—Effective with 7/1/2013 Start Dates</a:t>
            </a:r>
            <a:endParaRPr lang="en-US" sz="3200" b="1" dirty="0"/>
          </a:p>
        </p:txBody>
      </p:sp>
      <p:sp>
        <p:nvSpPr>
          <p:cNvPr id="3" name="Content Placeholder 2"/>
          <p:cNvSpPr>
            <a:spLocks noGrp="1"/>
          </p:cNvSpPr>
          <p:nvPr>
            <p:ph idx="1"/>
          </p:nvPr>
        </p:nvSpPr>
        <p:spPr/>
        <p:txBody>
          <a:bodyPr/>
          <a:lstStyle/>
          <a:p>
            <a:r>
              <a:rPr lang="en-US" dirty="0" smtClean="0"/>
              <a:t>For non-competing award with starts dates on/after 7/1/2013</a:t>
            </a:r>
          </a:p>
          <a:p>
            <a:r>
              <a:rPr lang="en-US" dirty="0" smtClean="0"/>
              <a:t>NIH will delay processing award if publications arising from it are not in compliance</a:t>
            </a:r>
          </a:p>
          <a:p>
            <a:r>
              <a:rPr lang="en-US" dirty="0" smtClean="0"/>
              <a:t>Investigators must use My NCBI</a:t>
            </a:r>
          </a:p>
          <a:p>
            <a:r>
              <a:rPr lang="en-US" dirty="0" smtClean="0"/>
              <a:t>Electronically associated on RPPRs</a:t>
            </a:r>
          </a:p>
          <a:p>
            <a:r>
              <a:rPr lang="en-US" dirty="0" smtClean="0"/>
              <a:t>Include PDF Report from My NCBI in paper Progress Reports</a:t>
            </a:r>
          </a:p>
          <a:p>
            <a:r>
              <a:rPr lang="en-US" dirty="0" smtClean="0"/>
              <a:t>See Notice </a:t>
            </a:r>
            <a:r>
              <a:rPr lang="en-US" dirty="0" smtClean="0">
                <a:hlinkClick r:id="rId2"/>
              </a:rPr>
              <a:t>NOT-OD-13-042</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FY2014 Fiscal Policy - NRSA</a:t>
            </a:r>
            <a:endParaRPr lang="en-US" b="1" dirty="0"/>
          </a:p>
        </p:txBody>
      </p:sp>
      <p:sp>
        <p:nvSpPr>
          <p:cNvPr id="3" name="Content Placeholder 2"/>
          <p:cNvSpPr>
            <a:spLocks noGrp="1"/>
          </p:cNvSpPr>
          <p:nvPr>
            <p:ph idx="1"/>
          </p:nvPr>
        </p:nvSpPr>
        <p:spPr>
          <a:xfrm>
            <a:off x="381000" y="1524000"/>
            <a:ext cx="8229600" cy="4525963"/>
          </a:xfrm>
        </p:spPr>
        <p:txBody>
          <a:bodyPr/>
          <a:lstStyle/>
          <a:p>
            <a:r>
              <a:rPr lang="en-US" dirty="0" smtClean="0"/>
              <a:t>NRSA awards -</a:t>
            </a:r>
          </a:p>
          <a:p>
            <a:pPr lvl="1"/>
            <a:r>
              <a:rPr lang="en-US" dirty="0" smtClean="0"/>
              <a:t>Stipends increase by 2 percent for undergraduate and graduate students</a:t>
            </a:r>
          </a:p>
          <a:p>
            <a:pPr lvl="1"/>
            <a:r>
              <a:rPr lang="en-US" dirty="0" smtClean="0"/>
              <a:t>Level 0 Postdoctoral stipends increase to $40,000 with 4 percent increases between the individual levels of experience</a:t>
            </a:r>
          </a:p>
          <a:p>
            <a:pPr lvl="1"/>
            <a:r>
              <a:rPr lang="en-US" dirty="0" smtClean="0"/>
              <a:t>Effective for all stipends awarded on or after October 1, 2013 (awards made during the CR will be revised by NIH)</a:t>
            </a:r>
          </a:p>
          <a:p>
            <a:pPr lvl="1"/>
            <a:r>
              <a:rPr lang="en-US" dirty="0" smtClean="0"/>
              <a:t>Tuition, Fees, Training related expenses are unchanged</a:t>
            </a:r>
          </a:p>
          <a:p>
            <a:pPr lvl="1"/>
            <a:r>
              <a:rPr lang="en-US" dirty="0" smtClean="0"/>
              <a:t>See </a:t>
            </a:r>
            <a:r>
              <a:rPr lang="en-US" dirty="0" smtClean="0">
                <a:hlinkClick r:id="rId2"/>
              </a:rPr>
              <a:t>NOT-OD-14-046</a:t>
            </a:r>
            <a:r>
              <a:rPr lang="en-US" dirty="0" smtClean="0"/>
              <a:t> for details</a:t>
            </a:r>
          </a:p>
          <a:p>
            <a:pPr lvl="1"/>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880"/>
            <a:ext cx="8229600" cy="1111664"/>
          </a:xfrm>
        </p:spPr>
        <p:txBody>
          <a:bodyPr>
            <a:normAutofit fontScale="90000"/>
          </a:bodyPr>
          <a:lstStyle/>
          <a:p>
            <a:pPr eaLnBrk="1" fontAlgn="auto" hangingPunct="1">
              <a:spcAft>
                <a:spcPts val="0"/>
              </a:spcAft>
              <a:defRPr/>
            </a:pPr>
            <a:r>
              <a:rPr lang="en-US" b="1" dirty="0" smtClean="0">
                <a:effectLst>
                  <a:outerShdw blurRad="38100" dist="38100" dir="2700000" algn="tl">
                    <a:srgbClr val="000000">
                      <a:alpha val="43137"/>
                    </a:srgbClr>
                  </a:outerShdw>
                </a:effectLst>
              </a:rPr>
              <a:t>Public Access Compliance Monitor</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rtlCol="0">
            <a:normAutofit fontScale="92500" lnSpcReduction="10000"/>
          </a:bodyPr>
          <a:lstStyle/>
          <a:p>
            <a:pPr eaLnBrk="1" fontAlgn="auto" hangingPunct="1">
              <a:defRPr/>
            </a:pPr>
            <a:r>
              <a:rPr lang="en-US" dirty="0"/>
              <a:t>NIH announced </a:t>
            </a:r>
            <a:r>
              <a:rPr lang="en-US" dirty="0" smtClean="0"/>
              <a:t>release </a:t>
            </a:r>
            <a:r>
              <a:rPr lang="en-US" dirty="0"/>
              <a:t>of the Public Access Compliance Monitor (</a:t>
            </a:r>
            <a:r>
              <a:rPr lang="en-US" dirty="0">
                <a:hlinkClick r:id="rId2"/>
              </a:rPr>
              <a:t>http://www.pubmedcentral.nih.gov/utils/pacm</a:t>
            </a:r>
            <a:r>
              <a:rPr lang="en-US" dirty="0" smtClean="0"/>
              <a:t>) </a:t>
            </a:r>
          </a:p>
          <a:p>
            <a:pPr eaLnBrk="1" fontAlgn="auto" hangingPunct="1">
              <a:defRPr/>
            </a:pPr>
            <a:r>
              <a:rPr lang="en-US" dirty="0"/>
              <a:t>A</a:t>
            </a:r>
            <a:r>
              <a:rPr lang="en-US" dirty="0" smtClean="0"/>
              <a:t> </a:t>
            </a:r>
            <a:r>
              <a:rPr lang="en-US" dirty="0"/>
              <a:t>web-based tool that institutions can use to track compliance of publications that fall under the NIH Public Access Policy.  </a:t>
            </a:r>
            <a:endParaRPr lang="en-US" dirty="0" smtClean="0"/>
          </a:p>
          <a:p>
            <a:pPr eaLnBrk="1" fontAlgn="auto" hangingPunct="1">
              <a:defRPr/>
            </a:pPr>
            <a:r>
              <a:rPr lang="en-US" dirty="0" smtClean="0"/>
              <a:t>By </a:t>
            </a:r>
            <a:r>
              <a:rPr lang="en-US" dirty="0"/>
              <a:t>providing efficient and flexible methods for retrieving, viewing, and organizing public access compliance information, the compliance monitor supports the efforts of grantee organizations to ensure their awards are compliant.  </a:t>
            </a:r>
            <a:endParaRPr lang="en-US" dirty="0" smtClean="0"/>
          </a:p>
          <a:p>
            <a:pPr eaLnBrk="1" fontAlgn="auto" hangingPunct="1">
              <a:defRPr/>
            </a:pPr>
            <a:r>
              <a:rPr lang="en-US" dirty="0" smtClean="0"/>
              <a:t>For </a:t>
            </a:r>
            <a:r>
              <a:rPr lang="en-US" dirty="0"/>
              <a:t>additional information, see </a:t>
            </a:r>
            <a:r>
              <a:rPr lang="en-US" dirty="0">
                <a:hlinkClick r:id="rId3"/>
              </a:rPr>
              <a:t>NOT-OD-13-020</a:t>
            </a:r>
            <a:r>
              <a:rPr lang="en-US" dirty="0"/>
              <a:t>. </a:t>
            </a:r>
          </a:p>
          <a:p>
            <a:pPr eaLnBrk="1" fontAlgn="auto" hangingPunct="1">
              <a:defRPr/>
            </a:pP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3"/>
          <p:cNvSpPr>
            <a:spLocks noGrp="1" noChangeArrowheads="1"/>
          </p:cNvSpPr>
          <p:nvPr>
            <p:ph type="title"/>
          </p:nvPr>
        </p:nvSpPr>
        <p:spPr>
          <a:xfrm>
            <a:off x="609600" y="2819400"/>
            <a:ext cx="8229600" cy="1905000"/>
          </a:xfrm>
        </p:spPr>
        <p:txBody>
          <a:bodyPr>
            <a:noAutofit/>
          </a:bodyPr>
          <a:lstStyle/>
          <a:p>
            <a:pPr eaLnBrk="1" fontAlgn="auto" hangingPunct="1">
              <a:spcAft>
                <a:spcPts val="0"/>
              </a:spcAft>
              <a:defRPr/>
            </a:pPr>
            <a:r>
              <a:rPr lang="en-US" b="1" dirty="0" smtClean="0">
                <a:solidFill>
                  <a:schemeClr val="accent3">
                    <a:lumMod val="25000"/>
                  </a:schemeClr>
                </a:solidFill>
                <a:effectLst/>
              </a:rPr>
              <a:t>Update on Electronic Submission</a:t>
            </a:r>
            <a:br>
              <a:rPr lang="en-US" b="1" dirty="0" smtClean="0">
                <a:solidFill>
                  <a:schemeClr val="accent3">
                    <a:lumMod val="25000"/>
                  </a:schemeClr>
                </a:solidFill>
                <a:effectLst/>
              </a:rPr>
            </a:br>
            <a:r>
              <a:rPr lang="en-US" b="1" dirty="0" smtClean="0">
                <a:solidFill>
                  <a:schemeClr val="accent3">
                    <a:lumMod val="25000"/>
                  </a:schemeClr>
                </a:solidFill>
                <a:effectLst/>
              </a:rPr>
              <a:t>&amp; eRA Commons</a:t>
            </a:r>
          </a:p>
        </p:txBody>
      </p:sp>
      <p:sp>
        <p:nvSpPr>
          <p:cNvPr id="58371" name="Slide Number Placeholder 1"/>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21326BA-8D6A-4857-8F18-477278EA9DD0}" type="slidenum">
              <a:rPr lang="en-US" smtClean="0"/>
              <a:pPr fontAlgn="base">
                <a:spcBef>
                  <a:spcPct val="0"/>
                </a:spcBef>
                <a:spcAft>
                  <a:spcPct val="0"/>
                </a:spcAft>
                <a:defRPr/>
              </a:pPr>
              <a:t>41</a:t>
            </a:fld>
            <a:endParaRPr lang="en-US" smtClean="0"/>
          </a:p>
        </p:txBody>
      </p:sp>
      <p:sp>
        <p:nvSpPr>
          <p:cNvPr id="105476" name="Rectangle 4" descr="Changes to electronic applications are on the way.&#10;Learn how this affects YOU today!&#10;"/>
          <p:cNvSpPr>
            <a:spLocks noChangeArrowheads="1"/>
          </p:cNvSpPr>
          <p:nvPr/>
        </p:nvSpPr>
        <p:spPr bwMode="auto">
          <a:xfrm>
            <a:off x="0" y="5334000"/>
            <a:ext cx="9144000" cy="519113"/>
          </a:xfrm>
          <a:prstGeom prst="rect">
            <a:avLst/>
          </a:prstGeom>
          <a:noFill/>
          <a:ln w="9525">
            <a:noFill/>
            <a:miter lim="800000"/>
            <a:headEnd/>
            <a:tailEnd/>
          </a:ln>
        </p:spPr>
        <p:txBody>
          <a:bodyPr>
            <a:spAutoFit/>
          </a:bodyPr>
          <a:lstStyle/>
          <a:p>
            <a:pPr algn="ctr"/>
            <a:endParaRPr lang="en-US" sz="2800" b="1">
              <a:solidFill>
                <a:srgbClr val="008000"/>
              </a:solidFill>
              <a:latin typeface="Franklin Gothic Book" pitchFamily="34"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880"/>
            <a:ext cx="8229600" cy="1111664"/>
          </a:xfrm>
        </p:spPr>
        <p:txBody>
          <a:bodyPr>
            <a:noAutofit/>
          </a:bodyPr>
          <a:lstStyle/>
          <a:p>
            <a:pPr eaLnBrk="1" fontAlgn="auto" hangingPunct="1">
              <a:spcAft>
                <a:spcPts val="0"/>
              </a:spcAft>
              <a:defRPr/>
            </a:pPr>
            <a:r>
              <a:rPr lang="en-US" sz="3600" b="1" dirty="0" smtClean="0"/>
              <a:t>Updated Forms/Instructions/FOAs</a:t>
            </a:r>
            <a:endParaRPr lang="en-US" sz="3600" b="1" dirty="0">
              <a:effectLst>
                <a:outerShdw blurRad="38100" dist="38100" dir="2700000" algn="tl">
                  <a:srgbClr val="000000">
                    <a:alpha val="43137"/>
                  </a:srgbClr>
                </a:outerShdw>
              </a:effectLst>
            </a:endParaRPr>
          </a:p>
        </p:txBody>
      </p:sp>
      <p:sp>
        <p:nvSpPr>
          <p:cNvPr id="3" name="Content Placeholder 2"/>
          <p:cNvSpPr>
            <a:spLocks noGrp="1"/>
          </p:cNvSpPr>
          <p:nvPr>
            <p:ph idx="4294967295"/>
          </p:nvPr>
        </p:nvSpPr>
        <p:spPr>
          <a:xfrm>
            <a:off x="381000" y="1600200"/>
            <a:ext cx="8458200" cy="5029200"/>
          </a:xfrm>
        </p:spPr>
        <p:txBody>
          <a:bodyPr rtlCol="0">
            <a:normAutofit fontScale="92500" lnSpcReduction="20000"/>
          </a:bodyPr>
          <a:lstStyle/>
          <a:p>
            <a:pPr eaLnBrk="1" fontAlgn="auto" hangingPunct="1">
              <a:spcAft>
                <a:spcPts val="0"/>
              </a:spcAft>
              <a:defRPr/>
            </a:pPr>
            <a:r>
              <a:rPr lang="en-US" sz="2400" dirty="0" smtClean="0">
                <a:solidFill>
                  <a:schemeClr val="tx2"/>
                </a:solidFill>
              </a:rPr>
              <a:t>Updated Electronic Application Forms (Forms C) for F, K, T, and D submissions with Due Dates on/after January 25, 2014</a:t>
            </a:r>
          </a:p>
          <a:p>
            <a:pPr lvl="1" eaLnBrk="1" fontAlgn="auto" hangingPunct="1">
              <a:spcAft>
                <a:spcPts val="0"/>
              </a:spcAft>
              <a:buFont typeface="Arial" pitchFamily="34" charset="0"/>
              <a:buChar char="•"/>
              <a:defRPr/>
            </a:pPr>
            <a:r>
              <a:rPr lang="en-US" sz="2000" dirty="0" smtClean="0">
                <a:solidFill>
                  <a:schemeClr val="accent2"/>
                </a:solidFill>
              </a:rPr>
              <a:t>New forms and application guides have been posted for these and other mechanisms previously announced</a:t>
            </a:r>
          </a:p>
          <a:p>
            <a:pPr lvl="1" eaLnBrk="1" fontAlgn="auto" hangingPunct="1">
              <a:spcAft>
                <a:spcPts val="0"/>
              </a:spcAft>
              <a:buFont typeface="Arial" pitchFamily="34" charset="0"/>
              <a:buChar char="•"/>
              <a:defRPr/>
            </a:pPr>
            <a:r>
              <a:rPr lang="en-US" sz="2000" dirty="0" smtClean="0">
                <a:solidFill>
                  <a:schemeClr val="accent2"/>
                </a:solidFill>
              </a:rPr>
              <a:t>For additional information, see </a:t>
            </a:r>
            <a:r>
              <a:rPr lang="en-US" sz="2000" dirty="0" smtClean="0">
                <a:solidFill>
                  <a:schemeClr val="accent2"/>
                </a:solidFill>
                <a:hlinkClick r:id="rId3"/>
              </a:rPr>
              <a:t>NOT-OD-14-027</a:t>
            </a:r>
            <a:r>
              <a:rPr lang="en-US" sz="2000" dirty="0" smtClean="0">
                <a:solidFill>
                  <a:schemeClr val="accent2"/>
                </a:solidFill>
              </a:rPr>
              <a:t>,  </a:t>
            </a:r>
            <a:r>
              <a:rPr lang="en-US" sz="2000" dirty="0" smtClean="0">
                <a:solidFill>
                  <a:schemeClr val="accent2"/>
                </a:solidFill>
                <a:hlinkClick r:id="rId4"/>
              </a:rPr>
              <a:t>NOT-OD-13-121</a:t>
            </a:r>
            <a:r>
              <a:rPr lang="en-US" sz="2000" dirty="0" smtClean="0">
                <a:solidFill>
                  <a:schemeClr val="accent2"/>
                </a:solidFill>
              </a:rPr>
              <a:t>, </a:t>
            </a:r>
            <a:r>
              <a:rPr lang="en-US" sz="2000" dirty="0" smtClean="0">
                <a:solidFill>
                  <a:schemeClr val="accent2"/>
                </a:solidFill>
                <a:hlinkClick r:id="rId5"/>
              </a:rPr>
              <a:t>NOT-OD-13-091</a:t>
            </a:r>
            <a:r>
              <a:rPr lang="en-US" sz="2000" dirty="0" smtClean="0">
                <a:solidFill>
                  <a:schemeClr val="accent2"/>
                </a:solidFill>
              </a:rPr>
              <a:t>, and </a:t>
            </a:r>
            <a:r>
              <a:rPr lang="en-US" sz="2000" dirty="0" smtClean="0">
                <a:solidFill>
                  <a:schemeClr val="accent2"/>
                </a:solidFill>
                <a:hlinkClick r:id="rId6"/>
              </a:rPr>
              <a:t>NOT-OD-13-074</a:t>
            </a:r>
            <a:r>
              <a:rPr lang="en-US" sz="2000" dirty="0" smtClean="0">
                <a:solidFill>
                  <a:schemeClr val="accent2"/>
                </a:solidFill>
              </a:rPr>
              <a:t>, </a:t>
            </a:r>
            <a:endParaRPr lang="en-US" sz="2000" dirty="0" smtClean="0"/>
          </a:p>
          <a:p>
            <a:pPr eaLnBrk="1" fontAlgn="auto" hangingPunct="1">
              <a:spcAft>
                <a:spcPts val="0"/>
              </a:spcAft>
              <a:buFont typeface="Arial" pitchFamily="34" charset="0"/>
              <a:buChar char="•"/>
              <a:defRPr/>
            </a:pPr>
            <a:r>
              <a:rPr lang="en-US" sz="2000" dirty="0" smtClean="0"/>
              <a:t>Modified Planned Enrollment and Cumulative Enrollment data forms will be phased in starting with competing application electronic submissions. For</a:t>
            </a:r>
            <a:r>
              <a:rPr lang="en-US" sz="2000" dirty="0" smtClean="0">
                <a:hlinkClick r:id="rId7"/>
              </a:rPr>
              <a:t> </a:t>
            </a:r>
            <a:r>
              <a:rPr lang="en-US" sz="2000" dirty="0" smtClean="0"/>
              <a:t>additional information see </a:t>
            </a:r>
            <a:r>
              <a:rPr lang="en-US" sz="2000" dirty="0" smtClean="0">
                <a:hlinkClick r:id="rId7"/>
              </a:rPr>
              <a:t>NOT-OD-13-092</a:t>
            </a:r>
            <a:r>
              <a:rPr lang="en-US" sz="2000" dirty="0" smtClean="0"/>
              <a:t>.</a:t>
            </a:r>
            <a:endParaRPr lang="en-US" sz="3600" dirty="0" smtClean="0"/>
          </a:p>
          <a:p>
            <a:pPr eaLnBrk="1" fontAlgn="auto" hangingPunct="1">
              <a:spcAft>
                <a:spcPts val="0"/>
              </a:spcAft>
              <a:buFont typeface="Arial" pitchFamily="34" charset="0"/>
              <a:buChar char="•"/>
              <a:defRPr/>
            </a:pPr>
            <a:r>
              <a:rPr lang="en-US" sz="2000" dirty="0" smtClean="0"/>
              <a:t>Re-issued NRSA Parent FOAs (T32 &amp; T35)</a:t>
            </a:r>
          </a:p>
          <a:p>
            <a:pPr lvl="1" eaLnBrk="1" fontAlgn="auto" hangingPunct="1">
              <a:spcAft>
                <a:spcPts val="0"/>
              </a:spcAft>
              <a:buFont typeface="Arial" pitchFamily="34" charset="0"/>
              <a:buChar char="•"/>
              <a:defRPr/>
            </a:pPr>
            <a:r>
              <a:rPr lang="en-US" sz="1800" dirty="0" smtClean="0"/>
              <a:t>To support recommendations of the Biomedical Research Workforce Working Group, NRSA T FOAs have been revised to encourage training programs to make available structured, career development advising and learning opportunities (workshops, discussions, IDPs) so that trainees obtain a working knowledge of various potential career directions</a:t>
            </a:r>
          </a:p>
          <a:p>
            <a:pPr lvl="1" eaLnBrk="1" fontAlgn="auto" hangingPunct="1">
              <a:spcAft>
                <a:spcPts val="0"/>
              </a:spcAft>
              <a:buFont typeface="Arial" pitchFamily="34" charset="0"/>
              <a:buChar char="•"/>
              <a:defRPr/>
            </a:pPr>
            <a:r>
              <a:rPr lang="en-US" sz="1800" dirty="0" smtClean="0"/>
              <a:t>Peer review elements have been added to consider the varied research &amp; research-related career outcomes of trainees </a:t>
            </a:r>
          </a:p>
          <a:p>
            <a:pPr lvl="1" eaLnBrk="1" fontAlgn="auto" hangingPunct="1">
              <a:spcAft>
                <a:spcPts val="0"/>
              </a:spcAft>
              <a:buFont typeface="Arial" pitchFamily="34" charset="0"/>
              <a:buChar char="•"/>
              <a:defRPr/>
            </a:pPr>
            <a:r>
              <a:rPr lang="en-US" sz="1800" dirty="0" smtClean="0"/>
              <a:t>See </a:t>
            </a:r>
            <a:r>
              <a:rPr lang="en-US" sz="1800" dirty="0" smtClean="0">
                <a:hlinkClick r:id="rId8"/>
              </a:rPr>
              <a:t>NOT-OD-14-029</a:t>
            </a:r>
            <a:endParaRPr lang="en-US" sz="1800" dirty="0" smtClean="0"/>
          </a:p>
          <a:p>
            <a:pPr eaLnBrk="1" fontAlgn="auto" hangingPunct="1">
              <a:spcAft>
                <a:spcPts val="0"/>
              </a:spcAft>
              <a:buFont typeface="Arial" pitchFamily="34" charset="0"/>
              <a:buChar char="•"/>
              <a:defRPr/>
            </a:pPr>
            <a:endParaRPr lang="en-US" dirty="0" smtClean="0"/>
          </a:p>
          <a:p>
            <a:pPr eaLnBrk="1" fontAlgn="auto" hangingPunct="1">
              <a:spcAft>
                <a:spcPts val="0"/>
              </a:spcAft>
              <a:buFont typeface="Arial" pitchFamily="34" charset="0"/>
              <a:buChar char="•"/>
              <a:defRPr/>
            </a:pPr>
            <a:endParaRPr lang="en-US" sz="2000" dirty="0"/>
          </a:p>
        </p:txBody>
      </p:sp>
    </p:spTree>
    <p:extLst>
      <p:ext uri="{BB962C8B-B14F-4D97-AF65-F5344CB8AC3E}">
        <p14:creationId xmlns:p14="http://schemas.microsoft.com/office/powerpoint/2010/main" val="286689764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Mobile Friendly FOAs</a:t>
            </a:r>
            <a:endParaRPr lang="en-US" dirty="0"/>
          </a:p>
        </p:txBody>
      </p:sp>
      <p:sp>
        <p:nvSpPr>
          <p:cNvPr id="3" name="Content Placeholder 2"/>
          <p:cNvSpPr>
            <a:spLocks noGrp="1"/>
          </p:cNvSpPr>
          <p:nvPr>
            <p:ph idx="1"/>
          </p:nvPr>
        </p:nvSpPr>
        <p:spPr/>
        <p:txBody>
          <a:bodyPr/>
          <a:lstStyle/>
          <a:p>
            <a:r>
              <a:rPr lang="en-US" dirty="0" smtClean="0"/>
              <a:t>NIH is pilot testing a mobile-friendly FOA format</a:t>
            </a:r>
          </a:p>
          <a:p>
            <a:pPr lvl="1"/>
            <a:r>
              <a:rPr lang="en-US" dirty="0" smtClean="0"/>
              <a:t>Basic FOA structure and order stays the same</a:t>
            </a:r>
          </a:p>
          <a:p>
            <a:pPr lvl="1"/>
            <a:r>
              <a:rPr lang="en-US" dirty="0" smtClean="0"/>
              <a:t>Will adjust to any screen size </a:t>
            </a:r>
          </a:p>
          <a:p>
            <a:pPr lvl="1"/>
            <a:r>
              <a:rPr lang="en-US" dirty="0" smtClean="0"/>
              <a:t>Check it out </a:t>
            </a:r>
            <a:r>
              <a:rPr lang="en-US" dirty="0" smtClean="0">
                <a:hlinkClick r:id="rId2"/>
              </a:rPr>
              <a:t>here</a:t>
            </a:r>
            <a:endParaRPr lang="en-US" dirty="0" smtClean="0"/>
          </a:p>
          <a:p>
            <a:endParaRPr lang="en-US" dirty="0" smtClean="0"/>
          </a:p>
          <a:p>
            <a:r>
              <a:rPr lang="en-US" dirty="0" smtClean="0"/>
              <a:t>Coming soon: Mobile Friendly grants.nih.gov</a:t>
            </a:r>
            <a:endParaRPr lang="en-US" dirty="0"/>
          </a:p>
        </p:txBody>
      </p:sp>
    </p:spTree>
    <p:extLst>
      <p:ext uri="{BB962C8B-B14F-4D97-AF65-F5344CB8AC3E}">
        <p14:creationId xmlns:p14="http://schemas.microsoft.com/office/powerpoint/2010/main" val="369848454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880"/>
            <a:ext cx="8229600" cy="1111664"/>
          </a:xfrm>
        </p:spPr>
        <p:txBody>
          <a:bodyPr>
            <a:noAutofit/>
          </a:bodyPr>
          <a:lstStyle/>
          <a:p>
            <a:pPr eaLnBrk="1" fontAlgn="auto" hangingPunct="1">
              <a:spcAft>
                <a:spcPts val="0"/>
              </a:spcAft>
              <a:defRPr/>
            </a:pPr>
            <a:r>
              <a:rPr lang="en-US" sz="3600" b="1" dirty="0">
                <a:effectLst>
                  <a:outerShdw blurRad="38100" dist="38100" dir="2700000" algn="tl">
                    <a:srgbClr val="000000">
                      <a:alpha val="43137"/>
                    </a:srgbClr>
                  </a:outerShdw>
                </a:effectLst>
              </a:rPr>
              <a:t>Electronic Submission of Multi-Project Applications</a:t>
            </a:r>
            <a:endParaRPr lang="en-US" sz="36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600200"/>
            <a:ext cx="8915400" cy="5181600"/>
          </a:xfrm>
        </p:spPr>
        <p:txBody>
          <a:bodyPr rtlCol="0">
            <a:normAutofit fontScale="47500" lnSpcReduction="20000"/>
          </a:bodyPr>
          <a:lstStyle/>
          <a:p>
            <a:pPr eaLnBrk="1" fontAlgn="auto" hangingPunct="1">
              <a:defRPr/>
            </a:pPr>
            <a:r>
              <a:rPr lang="en-US" sz="3800" dirty="0">
                <a:solidFill>
                  <a:srgbClr val="002060"/>
                </a:solidFill>
              </a:rPr>
              <a:t>Launched Application Submission System and Interface for Submission Tracking (ASSIST) in November 2012 </a:t>
            </a:r>
            <a:r>
              <a:rPr lang="en-US" sz="3800" dirty="0" smtClean="0"/>
              <a:t/>
            </a:r>
            <a:br>
              <a:rPr lang="en-US" sz="3800" dirty="0" smtClean="0"/>
            </a:br>
            <a:endParaRPr lang="en-US" sz="3800" dirty="0" smtClean="0">
              <a:solidFill>
                <a:srgbClr val="002060"/>
              </a:solidFill>
            </a:endParaRPr>
          </a:p>
          <a:p>
            <a:pPr eaLnBrk="1" fontAlgn="auto" hangingPunct="1">
              <a:defRPr/>
            </a:pPr>
            <a:r>
              <a:rPr lang="en-US" sz="3800" dirty="0" smtClean="0">
                <a:solidFill>
                  <a:srgbClr val="002060"/>
                </a:solidFill>
              </a:rPr>
              <a:t>NIH still plans </a:t>
            </a:r>
            <a:r>
              <a:rPr lang="en-US" sz="3800" dirty="0">
                <a:solidFill>
                  <a:srgbClr val="002060"/>
                </a:solidFill>
              </a:rPr>
              <a:t>to transition all multi-project applications to electronic submission using the SF 424 (R&amp;R) form set by </a:t>
            </a:r>
            <a:r>
              <a:rPr lang="en-US" sz="3800" dirty="0" smtClean="0">
                <a:solidFill>
                  <a:srgbClr val="002060"/>
                </a:solidFill>
              </a:rPr>
              <a:t>May 2014.</a:t>
            </a:r>
          </a:p>
          <a:p>
            <a:pPr lvl="1" eaLnBrk="1" fontAlgn="auto" hangingPunct="1">
              <a:spcAft>
                <a:spcPts val="0"/>
              </a:spcAft>
              <a:defRPr/>
            </a:pPr>
            <a:r>
              <a:rPr lang="en-US" sz="4200" dirty="0" smtClean="0">
                <a:hlinkClick r:id="rId2"/>
              </a:rPr>
              <a:t>Remaining multi-project </a:t>
            </a:r>
            <a:r>
              <a:rPr lang="en-US" sz="4200" dirty="0">
                <a:hlinkClick r:id="rId2"/>
              </a:rPr>
              <a:t>application electronic submission transition </a:t>
            </a:r>
            <a:r>
              <a:rPr lang="en-US" sz="4200" dirty="0" smtClean="0">
                <a:hlinkClick r:id="rId2"/>
              </a:rPr>
              <a:t>timeline</a:t>
            </a:r>
            <a:r>
              <a:rPr lang="en-US" sz="2700" dirty="0" smtClean="0"/>
              <a:t/>
            </a:r>
            <a:br>
              <a:rPr lang="en-US" sz="2700" dirty="0" smtClean="0"/>
            </a:br>
            <a:endParaRPr lang="en-US" sz="2700" dirty="0" smtClean="0"/>
          </a:p>
          <a:p>
            <a:pPr lvl="2" eaLnBrk="1" fontAlgn="auto" hangingPunct="1">
              <a:spcAft>
                <a:spcPts val="0"/>
              </a:spcAft>
              <a:defRPr/>
            </a:pPr>
            <a:r>
              <a:rPr lang="en-US" sz="3600" dirty="0" smtClean="0"/>
              <a:t>Due dates on/after January </a:t>
            </a:r>
            <a:r>
              <a:rPr lang="en-US" sz="3600" dirty="0"/>
              <a:t>25, 2014 </a:t>
            </a:r>
            <a:r>
              <a:rPr lang="en-US" sz="3600" dirty="0" smtClean="0"/>
              <a:t>— G12</a:t>
            </a:r>
            <a:r>
              <a:rPr lang="en-US" sz="3600" dirty="0"/>
              <a:t>, P30, P40, P41, P42, P51, P60, R28, </a:t>
            </a:r>
            <a:r>
              <a:rPr lang="en-US" sz="3600" dirty="0" smtClean="0"/>
              <a:t>S06, U10</a:t>
            </a:r>
            <a:r>
              <a:rPr lang="en-US" sz="3600" dirty="0"/>
              <a:t>, U41, U42, U45, U54, U56, </a:t>
            </a:r>
            <a:r>
              <a:rPr lang="en-US" sz="3600" dirty="0" smtClean="0"/>
              <a:t>UC7.</a:t>
            </a:r>
          </a:p>
          <a:p>
            <a:pPr lvl="2" eaLnBrk="1" fontAlgn="auto" hangingPunct="1">
              <a:spcAft>
                <a:spcPts val="0"/>
              </a:spcAft>
              <a:defRPr/>
            </a:pPr>
            <a:endParaRPr lang="en-US" sz="3600" dirty="0" smtClean="0"/>
          </a:p>
          <a:p>
            <a:pPr lvl="2" eaLnBrk="1" fontAlgn="auto" hangingPunct="1">
              <a:spcAft>
                <a:spcPts val="0"/>
              </a:spcAft>
              <a:defRPr/>
            </a:pPr>
            <a:r>
              <a:rPr lang="en-US" sz="3600" dirty="0" smtClean="0"/>
              <a:t>Due dates on/after May 25, 2014 — U54, UM1</a:t>
            </a:r>
          </a:p>
          <a:p>
            <a:pPr lvl="1" eaLnBrk="1" fontAlgn="auto" hangingPunct="1">
              <a:spcAft>
                <a:spcPts val="0"/>
              </a:spcAft>
              <a:defRPr/>
            </a:pPr>
            <a:endParaRPr lang="en-US" sz="2700" dirty="0" smtClean="0"/>
          </a:p>
          <a:p>
            <a:pPr lvl="1" eaLnBrk="1" fontAlgn="auto" hangingPunct="1">
              <a:spcAft>
                <a:spcPts val="0"/>
              </a:spcAft>
              <a:defRPr/>
            </a:pPr>
            <a:endParaRPr lang="en-US" sz="2900" b="0" dirty="0" smtClean="0"/>
          </a:p>
          <a:p>
            <a:pPr eaLnBrk="1" fontAlgn="auto" hangingPunct="1">
              <a:defRPr/>
            </a:pPr>
            <a:r>
              <a:rPr lang="en-US" sz="4200" dirty="0">
                <a:solidFill>
                  <a:srgbClr val="002060"/>
                </a:solidFill>
              </a:rPr>
              <a:t>Organizations that use </a:t>
            </a:r>
            <a:r>
              <a:rPr lang="en-US" sz="4200" dirty="0">
                <a:solidFill>
                  <a:srgbClr val="002060"/>
                </a:solidFill>
                <a:hlinkClick r:id="rId3"/>
              </a:rPr>
              <a:t>system-to-system</a:t>
            </a:r>
            <a:r>
              <a:rPr lang="en-US" sz="4200" dirty="0">
                <a:solidFill>
                  <a:srgbClr val="002060"/>
                </a:solidFill>
              </a:rPr>
              <a:t> solutions to transmit applications via data stream to Grants.gov rather than using the Grants.gov forms should check with their service providers to determine when their systems will be able to accommodate multi-project applications through Grants.gov</a:t>
            </a:r>
            <a:r>
              <a:rPr lang="en-US" sz="4200" dirty="0" smtClean="0">
                <a:solidFill>
                  <a:srgbClr val="002060"/>
                </a:solidFill>
              </a:rPr>
              <a:t>.</a:t>
            </a:r>
          </a:p>
          <a:p>
            <a:pPr marL="0" indent="0" algn="r" eaLnBrk="1" fontAlgn="auto" hangingPunct="1">
              <a:buFont typeface="Arial" pitchFamily="34" charset="0"/>
              <a:buNone/>
              <a:defRPr/>
            </a:pPr>
            <a:r>
              <a:rPr lang="en-US" sz="4200" b="0" dirty="0" smtClean="0"/>
              <a:t>More at: </a:t>
            </a:r>
            <a:r>
              <a:rPr lang="en-US" sz="4200" dirty="0" smtClean="0">
                <a:hlinkClick r:id="rId4"/>
              </a:rPr>
              <a:t>NOT-OD-13-075</a:t>
            </a:r>
            <a:endParaRPr lang="en-US" sz="4200" b="0" dirty="0"/>
          </a:p>
        </p:txBody>
      </p:sp>
    </p:spTree>
    <p:extLst>
      <p:ext uri="{BB962C8B-B14F-4D97-AF65-F5344CB8AC3E}">
        <p14:creationId xmlns:p14="http://schemas.microsoft.com/office/powerpoint/2010/main" val="362256574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686800" cy="5257800"/>
          </a:xfrm>
        </p:spPr>
        <p:txBody>
          <a:bodyPr/>
          <a:lstStyle/>
          <a:p>
            <a:pPr>
              <a:buNone/>
            </a:pPr>
            <a:r>
              <a:rPr lang="en-US" dirty="0" smtClean="0"/>
              <a:t>New policy is in effect immediately, for application due dates after April 16, 2014</a:t>
            </a:r>
          </a:p>
          <a:p>
            <a:r>
              <a:rPr lang="en-US" dirty="0" smtClean="0"/>
              <a:t>Change allows new (A0) submission following unsuccessful A1 application</a:t>
            </a:r>
          </a:p>
          <a:p>
            <a:r>
              <a:rPr lang="en-US" dirty="0" smtClean="0"/>
              <a:t>Change allows new (A0) submission following unsuccessful new (A0) application</a:t>
            </a:r>
          </a:p>
          <a:p>
            <a:r>
              <a:rPr lang="en-US" dirty="0" smtClean="0"/>
              <a:t>No changes to current A1 resubmission policy</a:t>
            </a:r>
          </a:p>
          <a:p>
            <a:r>
              <a:rPr lang="en-US" dirty="0" smtClean="0"/>
              <a:t>For details see </a:t>
            </a:r>
            <a:r>
              <a:rPr lang="en-US" dirty="0" smtClean="0">
                <a:hlinkClick r:id="rId3"/>
              </a:rPr>
              <a:t>NOT-OD-14-074</a:t>
            </a:r>
            <a:r>
              <a:rPr lang="en-US" dirty="0" smtClean="0"/>
              <a:t> and </a:t>
            </a:r>
          </a:p>
          <a:p>
            <a:r>
              <a:rPr lang="en-US" dirty="0" smtClean="0">
                <a:hlinkClick r:id="rId4"/>
              </a:rPr>
              <a:t>NOT-OD-14-082</a:t>
            </a:r>
            <a:r>
              <a:rPr lang="en-US" dirty="0" smtClean="0"/>
              <a:t> and Submission </a:t>
            </a:r>
            <a:r>
              <a:rPr lang="en-US" dirty="0" smtClean="0">
                <a:hlinkClick r:id="rId4"/>
              </a:rPr>
              <a:t>FAQs</a:t>
            </a:r>
            <a:r>
              <a:rPr lang="en-US" dirty="0" smtClean="0"/>
              <a:t/>
            </a:r>
            <a:br>
              <a:rPr lang="en-US" dirty="0" smtClean="0"/>
            </a:br>
            <a:r>
              <a:rPr lang="en-US" dirty="0" smtClean="0"/>
              <a:t/>
            </a:r>
            <a:br>
              <a:rPr lang="en-US" dirty="0" smtClean="0"/>
            </a:br>
            <a:r>
              <a:rPr lang="en-US" dirty="0" smtClean="0"/>
              <a:t>	</a:t>
            </a:r>
          </a:p>
          <a:p>
            <a:pPr>
              <a:buNone/>
            </a:pPr>
            <a:r>
              <a:rPr lang="en-US" dirty="0" smtClean="0"/>
              <a:t>	</a:t>
            </a:r>
          </a:p>
          <a:p>
            <a:pPr>
              <a:buNone/>
            </a:pPr>
            <a:r>
              <a:rPr lang="en-US" dirty="0" smtClean="0"/>
              <a:t>	</a:t>
            </a:r>
          </a:p>
        </p:txBody>
      </p:sp>
      <p:sp>
        <p:nvSpPr>
          <p:cNvPr id="4" name="Title 3"/>
          <p:cNvSpPr>
            <a:spLocks noGrp="1"/>
          </p:cNvSpPr>
          <p:nvPr>
            <p:ph type="title"/>
          </p:nvPr>
        </p:nvSpPr>
        <p:spPr/>
        <p:txBody>
          <a:bodyPr>
            <a:normAutofit fontScale="90000"/>
          </a:bodyPr>
          <a:lstStyle/>
          <a:p>
            <a:r>
              <a:rPr lang="en-US" dirty="0" smtClean="0"/>
              <a:t>Updated Policy for Application Submission</a:t>
            </a:r>
            <a:endParaRPr lang="en-US" dirty="0"/>
          </a:p>
        </p:txBody>
      </p:sp>
    </p:spTree>
    <p:extLst>
      <p:ext uri="{BB962C8B-B14F-4D97-AF65-F5344CB8AC3E}">
        <p14:creationId xmlns:p14="http://schemas.microsoft.com/office/powerpoint/2010/main" val="10235982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a:xfrm>
            <a:off x="457200" y="182880"/>
            <a:ext cx="8229600" cy="1111664"/>
          </a:xfrm>
        </p:spPr>
        <p:txBody>
          <a:bodyPr/>
          <a:lstStyle/>
          <a:p>
            <a:pPr eaLnBrk="1" fontAlgn="auto" hangingPunct="1">
              <a:spcAft>
                <a:spcPts val="0"/>
              </a:spcAft>
              <a:defRPr/>
            </a:pPr>
            <a:r>
              <a:rPr lang="en-US" sz="3600" b="1" dirty="0" smtClean="0"/>
              <a:t>Tips for </a:t>
            </a:r>
            <a:r>
              <a:rPr lang="en-US" sz="3600" b="1" dirty="0" err="1" smtClean="0"/>
              <a:t>eSubmission</a:t>
            </a:r>
            <a:r>
              <a:rPr lang="en-US" sz="3600" b="1" dirty="0" smtClean="0"/>
              <a:t> Success</a:t>
            </a:r>
          </a:p>
        </p:txBody>
      </p:sp>
      <p:sp>
        <p:nvSpPr>
          <p:cNvPr id="19460" name="Content Placeholder 2"/>
          <p:cNvSpPr>
            <a:spLocks noGrp="1"/>
          </p:cNvSpPr>
          <p:nvPr>
            <p:ph idx="4294967295"/>
          </p:nvPr>
        </p:nvSpPr>
        <p:spPr>
          <a:xfrm>
            <a:off x="266700" y="1538288"/>
            <a:ext cx="8686800" cy="4633912"/>
          </a:xfrm>
        </p:spPr>
        <p:txBody>
          <a:bodyPr/>
          <a:lstStyle/>
          <a:p>
            <a:pPr eaLnBrk="1" hangingPunct="1">
              <a:defRPr/>
            </a:pPr>
            <a:r>
              <a:rPr lang="en-US" dirty="0" smtClean="0">
                <a:latin typeface="Arial" charset="0"/>
                <a:cs typeface="Arial" charset="0"/>
              </a:rPr>
              <a:t>Remember to use the latest forms and application guide available for your funding opportunity announcement (FOA).</a:t>
            </a:r>
          </a:p>
          <a:p>
            <a:pPr marL="0" indent="0" eaLnBrk="1" hangingPunct="1">
              <a:buFontTx/>
              <a:buNone/>
              <a:defRPr/>
            </a:pPr>
            <a:endParaRPr lang="en-US" sz="1000" dirty="0" smtClean="0">
              <a:latin typeface="Arial" charset="0"/>
              <a:cs typeface="Arial" charset="0"/>
            </a:endParaRPr>
          </a:p>
          <a:p>
            <a:pPr lvl="1" eaLnBrk="1" hangingPunct="1">
              <a:defRPr/>
            </a:pPr>
            <a:r>
              <a:rPr lang="en-US" sz="2400" dirty="0" smtClean="0">
                <a:latin typeface="Arial" charset="0"/>
                <a:cs typeface="Arial" charset="0"/>
              </a:rPr>
              <a:t>Identify form version by Competition ID</a:t>
            </a:r>
          </a:p>
          <a:p>
            <a:pPr lvl="1" eaLnBrk="1" hangingPunct="1">
              <a:defRPr/>
            </a:pPr>
            <a:r>
              <a:rPr lang="en-US" sz="2400" dirty="0" smtClean="0">
                <a:latin typeface="Arial" charset="0"/>
                <a:cs typeface="Arial" charset="0"/>
              </a:rPr>
              <a:t>Competition ID ADOBE-FORMS-B2 phasing out</a:t>
            </a:r>
          </a:p>
          <a:p>
            <a:pPr lvl="1" eaLnBrk="1" hangingPunct="1">
              <a:defRPr/>
            </a:pPr>
            <a:r>
              <a:rPr lang="en-US" sz="2400" dirty="0" smtClean="0">
                <a:latin typeface="Arial" charset="0"/>
                <a:cs typeface="Arial" charset="0"/>
              </a:rPr>
              <a:t>Competition ID FORMS-C now in use for most grant programs</a:t>
            </a:r>
            <a:endParaRPr lang="en-US" sz="2400" dirty="0">
              <a:latin typeface="Arial" charset="0"/>
              <a:cs typeface="Arial" charset="0"/>
            </a:endParaRPr>
          </a:p>
          <a:p>
            <a:pPr eaLnBrk="1" hangingPunct="1">
              <a:defRPr/>
            </a:pPr>
            <a:r>
              <a:rPr lang="en-US" dirty="0" smtClean="0"/>
              <a:t>Learn more about choosing the correct forms packages at: </a:t>
            </a:r>
            <a:r>
              <a:rPr lang="en-US" dirty="0" smtClean="0">
                <a:hlinkClick r:id="rId3"/>
              </a:rPr>
              <a:t>http://grants.nih.gov/grants/ElectronicReceipt/files/right_forms.pdf</a:t>
            </a:r>
            <a:r>
              <a:rPr lang="en-US" dirty="0" smtClean="0"/>
              <a:t>.    </a:t>
            </a:r>
            <a:endParaRPr lang="en-US" dirty="0" smtClean="0">
              <a:latin typeface="Arial" charset="0"/>
              <a:cs typeface="Arial" charset="0"/>
            </a:endParaRPr>
          </a:p>
        </p:txBody>
      </p:sp>
      <p:sp>
        <p:nvSpPr>
          <p:cNvPr id="2" name="Slide Number Placeholder 1"/>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582B248-20CA-4FC5-A2ED-A2D7CC690256}" type="slidenum">
              <a:rPr lang="en-US" smtClean="0"/>
              <a:pPr fontAlgn="base">
                <a:spcBef>
                  <a:spcPct val="0"/>
                </a:spcBef>
                <a:spcAft>
                  <a:spcPct val="0"/>
                </a:spcAft>
              </a:pPr>
              <a:t>46</a:t>
            </a:fld>
            <a:endParaRPr lang="en-US" smtClean="0"/>
          </a:p>
        </p:txBody>
      </p:sp>
      <p:sp>
        <p:nvSpPr>
          <p:cNvPr id="19461" name="Rectangle 1"/>
          <p:cNvSpPr>
            <a:spLocks noChangeArrowheads="1"/>
          </p:cNvSpPr>
          <p:nvPr/>
        </p:nvSpPr>
        <p:spPr bwMode="auto">
          <a:xfrm>
            <a:off x="6096000" y="6400800"/>
            <a:ext cx="2355850" cy="323850"/>
          </a:xfrm>
          <a:prstGeom prst="rect">
            <a:avLst/>
          </a:prstGeom>
          <a:noFill/>
          <a:ln w="9525">
            <a:noFill/>
            <a:miter lim="800000"/>
            <a:headEnd/>
            <a:tailEnd/>
          </a:ln>
        </p:spPr>
        <p:txBody>
          <a:bodyPr wrap="none">
            <a:spAutoFit/>
          </a:bodyPr>
          <a:lstStyle/>
          <a:p>
            <a:pPr algn="r">
              <a:buFont typeface="Arial" charset="0"/>
              <a:buNone/>
            </a:pPr>
            <a:r>
              <a:rPr lang="en-US" sz="1500"/>
              <a:t>More at: </a:t>
            </a:r>
            <a:r>
              <a:rPr lang="en-US" sz="1500">
                <a:hlinkClick r:id="rId4"/>
              </a:rPr>
              <a:t>NOT-OD-13-074</a:t>
            </a:r>
            <a:endParaRPr lang="en-US" sz="150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a:xfrm>
            <a:off x="457200" y="182880"/>
            <a:ext cx="8229600" cy="1111664"/>
          </a:xfrm>
        </p:spPr>
        <p:txBody>
          <a:bodyPr/>
          <a:lstStyle/>
          <a:p>
            <a:pPr eaLnBrk="1" fontAlgn="auto" hangingPunct="1">
              <a:spcAft>
                <a:spcPts val="0"/>
              </a:spcAft>
              <a:defRPr/>
            </a:pPr>
            <a:r>
              <a:rPr lang="en-US" sz="3600" b="1" dirty="0" smtClean="0"/>
              <a:t>Tips for </a:t>
            </a:r>
            <a:r>
              <a:rPr lang="en-US" sz="3600" b="1" dirty="0" err="1" smtClean="0"/>
              <a:t>eSubmission</a:t>
            </a:r>
            <a:r>
              <a:rPr lang="en-US" sz="3600" b="1" dirty="0" smtClean="0"/>
              <a:t> Success</a:t>
            </a:r>
          </a:p>
        </p:txBody>
      </p:sp>
      <p:sp>
        <p:nvSpPr>
          <p:cNvPr id="62467" name="Content Placeholder 2"/>
          <p:cNvSpPr>
            <a:spLocks noGrp="1"/>
          </p:cNvSpPr>
          <p:nvPr>
            <p:ph idx="4294967295"/>
          </p:nvPr>
        </p:nvSpPr>
        <p:spPr>
          <a:xfrm>
            <a:off x="76200" y="1600200"/>
            <a:ext cx="8991600" cy="5181600"/>
          </a:xfrm>
        </p:spPr>
        <p:txBody>
          <a:bodyPr rtlCol="0">
            <a:normAutofit lnSpcReduction="10000"/>
          </a:bodyPr>
          <a:lstStyle/>
          <a:p>
            <a:pPr eaLnBrk="1" fontAlgn="auto" hangingPunct="1">
              <a:spcAft>
                <a:spcPts val="0"/>
              </a:spcAft>
              <a:buFontTx/>
              <a:buChar char="•"/>
              <a:defRPr/>
            </a:pPr>
            <a:r>
              <a:rPr lang="en-US" dirty="0" smtClean="0"/>
              <a:t>Register Early! </a:t>
            </a:r>
          </a:p>
          <a:p>
            <a:pPr lvl="1" eaLnBrk="1" fontAlgn="auto" hangingPunct="1">
              <a:spcAft>
                <a:spcPts val="0"/>
              </a:spcAft>
              <a:defRPr/>
            </a:pPr>
            <a:r>
              <a:rPr lang="en-US" sz="2400" dirty="0" smtClean="0"/>
              <a:t>Registration with both Grants.gov (organizations only) and eRA Commons (organizations &amp; PD/PIs); must be completed before the submission deadline</a:t>
            </a:r>
          </a:p>
          <a:p>
            <a:pPr lvl="1" eaLnBrk="1" fontAlgn="auto" hangingPunct="1">
              <a:spcAft>
                <a:spcPts val="0"/>
              </a:spcAft>
              <a:defRPr/>
            </a:pPr>
            <a:r>
              <a:rPr lang="en-US" sz="2400" dirty="0" smtClean="0"/>
              <a:t>Allow at least 6 weeks to complete new registrations</a:t>
            </a:r>
          </a:p>
          <a:p>
            <a:pPr eaLnBrk="1" fontAlgn="auto" hangingPunct="1">
              <a:spcAft>
                <a:spcPts val="0"/>
              </a:spcAft>
              <a:buFont typeface="Arial" pitchFamily="34" charset="0"/>
              <a:buChar char="•"/>
              <a:defRPr/>
            </a:pPr>
            <a:r>
              <a:rPr lang="en-US" dirty="0" smtClean="0"/>
              <a:t>Keep registrations active</a:t>
            </a:r>
          </a:p>
          <a:p>
            <a:pPr lvl="1" eaLnBrk="1" fontAlgn="auto" hangingPunct="1">
              <a:spcAft>
                <a:spcPts val="0"/>
              </a:spcAft>
              <a:defRPr/>
            </a:pPr>
            <a:r>
              <a:rPr lang="en-US" sz="2400" dirty="0" smtClean="0"/>
              <a:t>System for Award Management (SAM), formerly CCR, information must be updated at least every 12 months to remain active.</a:t>
            </a:r>
          </a:p>
          <a:p>
            <a:pPr lvl="1" eaLnBrk="1" fontAlgn="auto" hangingPunct="1">
              <a:spcAft>
                <a:spcPts val="0"/>
              </a:spcAft>
              <a:defRPr/>
            </a:pPr>
            <a:r>
              <a:rPr lang="en-US" sz="2400" dirty="0" smtClean="0"/>
              <a:t>See also NIH Guide Notice </a:t>
            </a:r>
            <a:r>
              <a:rPr lang="en-US" sz="2400" dirty="0" smtClean="0">
                <a:hlinkClick r:id="rId3"/>
              </a:rPr>
              <a:t>OD-13-054</a:t>
            </a:r>
            <a:r>
              <a:rPr lang="en-US" sz="2400" dirty="0" smtClean="0"/>
              <a:t> Reminder of NIH Policy on System Issues that Threaten On-Time Grant Application Submission</a:t>
            </a:r>
          </a:p>
          <a:p>
            <a:pPr marL="457200" lvl="1" indent="0" algn="r" eaLnBrk="1" fontAlgn="auto" hangingPunct="1">
              <a:spcAft>
                <a:spcPts val="0"/>
              </a:spcAft>
              <a:buFont typeface="Courier New" pitchFamily="49" charset="0"/>
              <a:buNone/>
              <a:defRPr/>
            </a:pPr>
            <a:r>
              <a:rPr lang="en-US" sz="2400" dirty="0"/>
              <a:t>More at: </a:t>
            </a:r>
            <a:r>
              <a:rPr lang="en-US" sz="2400" dirty="0">
                <a:hlinkClick r:id="rId4"/>
              </a:rPr>
              <a:t>https://</a:t>
            </a:r>
            <a:r>
              <a:rPr lang="en-US" sz="2400" dirty="0" smtClean="0">
                <a:hlinkClick r:id="rId4"/>
              </a:rPr>
              <a:t>www.sam.gov/portal/public/SAM</a:t>
            </a:r>
            <a:r>
              <a:rPr lang="en-US" sz="2400" dirty="0" smtClean="0"/>
              <a:t> </a:t>
            </a:r>
          </a:p>
        </p:txBody>
      </p:sp>
      <p:sp>
        <p:nvSpPr>
          <p:cNvPr id="63492" name="Slide Number Placeholder 1"/>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56B47AF-2FD6-4725-AAF7-8DFA0FA83E77}" type="slidenum">
              <a:rPr lang="en-US" smtClean="0"/>
              <a:pPr fontAlgn="base">
                <a:spcBef>
                  <a:spcPct val="0"/>
                </a:spcBef>
                <a:spcAft>
                  <a:spcPct val="0"/>
                </a:spcAft>
                <a:defRPr/>
              </a:pPr>
              <a:t>47</a:t>
            </a:fld>
            <a:endParaRPr lang="en-US"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a:xfrm>
            <a:off x="457200" y="182880"/>
            <a:ext cx="8229600" cy="1111664"/>
          </a:xfrm>
        </p:spPr>
        <p:txBody>
          <a:bodyPr/>
          <a:lstStyle/>
          <a:p>
            <a:pPr eaLnBrk="1" fontAlgn="auto" hangingPunct="1">
              <a:spcAft>
                <a:spcPts val="0"/>
              </a:spcAft>
              <a:defRPr/>
            </a:pPr>
            <a:r>
              <a:rPr lang="en-US" sz="3600" b="1" dirty="0" smtClean="0"/>
              <a:t>Tips for </a:t>
            </a:r>
            <a:r>
              <a:rPr lang="en-US" sz="3600" b="1" dirty="0" err="1" smtClean="0"/>
              <a:t>eSubmission</a:t>
            </a:r>
            <a:r>
              <a:rPr lang="en-US" sz="3600" b="1" dirty="0" smtClean="0"/>
              <a:t> Success</a:t>
            </a:r>
          </a:p>
        </p:txBody>
      </p:sp>
      <p:sp>
        <p:nvSpPr>
          <p:cNvPr id="62467" name="Content Placeholder 2"/>
          <p:cNvSpPr>
            <a:spLocks noGrp="1"/>
          </p:cNvSpPr>
          <p:nvPr>
            <p:ph idx="4294967295"/>
          </p:nvPr>
        </p:nvSpPr>
        <p:spPr>
          <a:xfrm>
            <a:off x="0" y="1447800"/>
            <a:ext cx="8382000" cy="5029200"/>
          </a:xfrm>
        </p:spPr>
        <p:txBody>
          <a:bodyPr rtlCol="0">
            <a:normAutofit/>
          </a:bodyPr>
          <a:lstStyle/>
          <a:p>
            <a:pPr eaLnBrk="1" fontAlgn="auto" hangingPunct="1">
              <a:spcAft>
                <a:spcPts val="0"/>
              </a:spcAft>
              <a:buFont typeface="Arial" pitchFamily="34" charset="0"/>
              <a:buChar char="•"/>
              <a:defRPr/>
            </a:pPr>
            <a:r>
              <a:rPr lang="en-US" dirty="0" smtClean="0"/>
              <a:t>Carefully follow the specific guidelines found in the Application Guide and the Funding Opportunity Announcement (FOA)</a:t>
            </a:r>
          </a:p>
          <a:p>
            <a:pPr lvl="1" eaLnBrk="1" fontAlgn="auto" hangingPunct="1">
              <a:spcAft>
                <a:spcPts val="0"/>
              </a:spcAft>
              <a:defRPr/>
            </a:pPr>
            <a:r>
              <a:rPr lang="en-US" sz="2400" dirty="0" smtClean="0"/>
              <a:t>Instructions in the FOA trump those found in the Application Guide</a:t>
            </a:r>
          </a:p>
          <a:p>
            <a:pPr eaLnBrk="1" fontAlgn="auto" hangingPunct="1">
              <a:spcAft>
                <a:spcPts val="0"/>
              </a:spcAft>
              <a:buFont typeface="Arial" pitchFamily="34" charset="0"/>
              <a:buChar char="•"/>
              <a:defRPr/>
            </a:pPr>
            <a:r>
              <a:rPr lang="en-US" dirty="0" smtClean="0"/>
              <a:t>Check your application for common errors before you submit</a:t>
            </a:r>
          </a:p>
          <a:p>
            <a:pPr lvl="1" eaLnBrk="1" fontAlgn="auto" hangingPunct="1">
              <a:spcAft>
                <a:spcPts val="0"/>
              </a:spcAft>
              <a:defRPr/>
            </a:pPr>
            <a:r>
              <a:rPr lang="en-US" sz="2400" dirty="0" smtClean="0">
                <a:solidFill>
                  <a:schemeClr val="tx1"/>
                </a:solidFill>
                <a:hlinkClick r:id="rId3"/>
              </a:rPr>
              <a:t>http://grants.nih.gov/grants/ElectronicReceipt/avoiding_errors.htm</a:t>
            </a:r>
            <a:endParaRPr lang="en-US" sz="2400" dirty="0" smtClean="0">
              <a:solidFill>
                <a:schemeClr val="tx1"/>
              </a:solidFill>
            </a:endParaRPr>
          </a:p>
          <a:p>
            <a:pPr eaLnBrk="1" fontAlgn="auto" hangingPunct="1">
              <a:spcAft>
                <a:spcPts val="0"/>
              </a:spcAft>
              <a:buFont typeface="Arial" pitchFamily="34" charset="0"/>
              <a:buChar char="•"/>
              <a:defRPr/>
            </a:pPr>
            <a:r>
              <a:rPr lang="en-US" dirty="0" smtClean="0"/>
              <a:t>Submit early!</a:t>
            </a:r>
          </a:p>
          <a:p>
            <a:pPr lvl="1" eaLnBrk="1" fontAlgn="auto" hangingPunct="1">
              <a:spcAft>
                <a:spcPts val="0"/>
              </a:spcAft>
              <a:defRPr/>
            </a:pPr>
            <a:r>
              <a:rPr lang="en-US" sz="2400" dirty="0" smtClean="0"/>
              <a:t>Think days, not hours or minutes before deadline</a:t>
            </a:r>
          </a:p>
          <a:p>
            <a:pPr lvl="1" eaLnBrk="1" fontAlgn="auto" hangingPunct="1">
              <a:spcAft>
                <a:spcPts val="0"/>
              </a:spcAft>
              <a:defRPr/>
            </a:pPr>
            <a:endParaRPr lang="en-US" sz="2400" dirty="0" smtClean="0"/>
          </a:p>
          <a:p>
            <a:pPr eaLnBrk="1" fontAlgn="auto" hangingPunct="1">
              <a:spcAft>
                <a:spcPts val="0"/>
              </a:spcAft>
              <a:buFont typeface="Arial" pitchFamily="34" charset="0"/>
              <a:buChar char="•"/>
              <a:defRPr/>
            </a:pPr>
            <a:endParaRPr lang="en-US" dirty="0" smtClean="0"/>
          </a:p>
          <a:p>
            <a:pPr eaLnBrk="1" fontAlgn="auto" hangingPunct="1">
              <a:spcAft>
                <a:spcPts val="0"/>
              </a:spcAft>
              <a:buFont typeface="Arial" pitchFamily="34" charset="0"/>
              <a:buChar char="•"/>
              <a:defRPr/>
            </a:pPr>
            <a:endParaRPr lang="en-US" dirty="0" smtClean="0"/>
          </a:p>
        </p:txBody>
      </p:sp>
      <p:sp>
        <p:nvSpPr>
          <p:cNvPr id="64516" name="Slide Number Placeholder 1"/>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5CCAABC-B760-478A-943D-1D3E3E7C8AB6}" type="slidenum">
              <a:rPr lang="en-US" smtClean="0"/>
              <a:pPr fontAlgn="base">
                <a:spcBef>
                  <a:spcPct val="0"/>
                </a:spcBef>
                <a:spcAft>
                  <a:spcPct val="0"/>
                </a:spcAft>
                <a:defRPr/>
              </a:pPr>
              <a:t>48</a:t>
            </a:fld>
            <a:endParaRPr lang="en-US" smtClean="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a:xfrm>
            <a:off x="457200" y="182880"/>
            <a:ext cx="8229600" cy="1111664"/>
          </a:xfrm>
        </p:spPr>
        <p:txBody>
          <a:bodyPr/>
          <a:lstStyle/>
          <a:p>
            <a:pPr eaLnBrk="1" fontAlgn="auto" hangingPunct="1">
              <a:spcAft>
                <a:spcPts val="0"/>
              </a:spcAft>
              <a:defRPr/>
            </a:pPr>
            <a:r>
              <a:rPr lang="en-US" sz="3600" b="1" dirty="0" smtClean="0"/>
              <a:t>Tips for </a:t>
            </a:r>
            <a:r>
              <a:rPr lang="en-US" sz="3600" b="1" dirty="0" err="1" smtClean="0"/>
              <a:t>eSubmission</a:t>
            </a:r>
            <a:r>
              <a:rPr lang="en-US" sz="3600" b="1" dirty="0" smtClean="0"/>
              <a:t> Success</a:t>
            </a:r>
          </a:p>
        </p:txBody>
      </p:sp>
      <p:sp>
        <p:nvSpPr>
          <p:cNvPr id="62467" name="Content Placeholder 2"/>
          <p:cNvSpPr>
            <a:spLocks noGrp="1"/>
          </p:cNvSpPr>
          <p:nvPr>
            <p:ph idx="4294967295"/>
          </p:nvPr>
        </p:nvSpPr>
        <p:spPr>
          <a:xfrm>
            <a:off x="0" y="1676400"/>
            <a:ext cx="8991600" cy="5562600"/>
          </a:xfrm>
        </p:spPr>
        <p:txBody>
          <a:bodyPr rtlCol="0">
            <a:normAutofit/>
          </a:bodyPr>
          <a:lstStyle/>
          <a:p>
            <a:pPr eaLnBrk="1" fontAlgn="auto" hangingPunct="1">
              <a:spcAft>
                <a:spcPts val="0"/>
              </a:spcAft>
              <a:buFont typeface="Arial" pitchFamily="34" charset="0"/>
              <a:buChar char="•"/>
              <a:defRPr/>
            </a:pPr>
            <a:r>
              <a:rPr lang="en-US" dirty="0"/>
              <a:t>Correct any errors before the application due date</a:t>
            </a:r>
          </a:p>
          <a:p>
            <a:pPr lvl="1" eaLnBrk="1" fontAlgn="auto" hangingPunct="1">
              <a:spcAft>
                <a:spcPts val="0"/>
              </a:spcAft>
              <a:defRPr/>
            </a:pPr>
            <a:r>
              <a:rPr lang="en-US" sz="2800" dirty="0"/>
              <a:t>If errors are found in the submission process, you must submit a changed/corrected application before the submission </a:t>
            </a:r>
            <a:r>
              <a:rPr lang="en-US" sz="2800" dirty="0" smtClean="0"/>
              <a:t>deadline.</a:t>
            </a:r>
            <a:endParaRPr lang="en-US" sz="2800" dirty="0"/>
          </a:p>
          <a:p>
            <a:pPr eaLnBrk="1" fontAlgn="auto" hangingPunct="1">
              <a:spcAft>
                <a:spcPts val="0"/>
              </a:spcAft>
              <a:buFont typeface="Arial" pitchFamily="34" charset="0"/>
              <a:buChar char="•"/>
              <a:defRPr/>
            </a:pPr>
            <a:r>
              <a:rPr lang="en-US" dirty="0"/>
              <a:t>View your application in Commons</a:t>
            </a:r>
          </a:p>
          <a:p>
            <a:pPr lvl="1" eaLnBrk="1" fontAlgn="auto" hangingPunct="1">
              <a:spcAft>
                <a:spcPts val="0"/>
              </a:spcAft>
              <a:defRPr/>
            </a:pPr>
            <a:r>
              <a:rPr lang="en-US" sz="2800" dirty="0"/>
              <a:t>YOU are responsible for verifying that your error-free application is viewable in the eRA Commons and correctly reflects your </a:t>
            </a:r>
            <a:r>
              <a:rPr lang="en-US" sz="2800" dirty="0" smtClean="0"/>
              <a:t>submission;</a:t>
            </a:r>
            <a:endParaRPr lang="en-US" sz="2800" dirty="0"/>
          </a:p>
          <a:p>
            <a:pPr lvl="1" eaLnBrk="1" fontAlgn="auto" hangingPunct="1">
              <a:spcAft>
                <a:spcPts val="0"/>
              </a:spcAft>
              <a:defRPr/>
            </a:pPr>
            <a:r>
              <a:rPr lang="en-US" sz="2800" dirty="0"/>
              <a:t>If you can’t VIEW it, NIH can’t REVIEW it!</a:t>
            </a:r>
          </a:p>
          <a:p>
            <a:pPr marL="457200" lvl="1" indent="0" eaLnBrk="1" fontAlgn="auto" hangingPunct="1">
              <a:spcAft>
                <a:spcPts val="0"/>
              </a:spcAft>
              <a:buFont typeface="Courier New" pitchFamily="49" charset="0"/>
              <a:buNone/>
              <a:defRPr/>
            </a:pPr>
            <a:endParaRPr lang="en-US" sz="2000" dirty="0"/>
          </a:p>
          <a:p>
            <a:pPr marL="0" indent="0" eaLnBrk="1" fontAlgn="auto" hangingPunct="1">
              <a:spcAft>
                <a:spcPts val="0"/>
              </a:spcAft>
              <a:buFont typeface="Arial" charset="0"/>
              <a:buNone/>
              <a:defRPr/>
            </a:pPr>
            <a:endParaRPr lang="en-US" sz="2400" dirty="0" smtClean="0"/>
          </a:p>
          <a:p>
            <a:pPr eaLnBrk="1" fontAlgn="auto" hangingPunct="1">
              <a:spcAft>
                <a:spcPts val="0"/>
              </a:spcAft>
              <a:buFont typeface="Arial" pitchFamily="34" charset="0"/>
              <a:buChar char="•"/>
              <a:defRPr/>
            </a:pPr>
            <a:endParaRPr lang="en-US" dirty="0" smtClean="0"/>
          </a:p>
          <a:p>
            <a:pPr eaLnBrk="1" fontAlgn="auto" hangingPunct="1">
              <a:spcAft>
                <a:spcPts val="0"/>
              </a:spcAft>
              <a:buFont typeface="Arial" pitchFamily="34" charset="0"/>
              <a:buChar char="•"/>
              <a:defRPr/>
            </a:pPr>
            <a:endParaRPr lang="en-US" dirty="0" smtClean="0"/>
          </a:p>
          <a:p>
            <a:pPr eaLnBrk="1" fontAlgn="auto" hangingPunct="1">
              <a:spcAft>
                <a:spcPts val="0"/>
              </a:spcAft>
              <a:buFont typeface="Arial" pitchFamily="34" charset="0"/>
              <a:buChar char="•"/>
              <a:defRPr/>
            </a:pPr>
            <a:endParaRPr lang="en-US" dirty="0" smtClean="0"/>
          </a:p>
        </p:txBody>
      </p:sp>
      <p:sp>
        <p:nvSpPr>
          <p:cNvPr id="65540" name="Slide Number Placeholder 1"/>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7E67E25-CF75-4773-A2CB-4CA60626275E}" type="slidenum">
              <a:rPr lang="en-US" smtClean="0"/>
              <a:pPr fontAlgn="base">
                <a:spcBef>
                  <a:spcPct val="0"/>
                </a:spcBef>
                <a:spcAft>
                  <a:spcPct val="0"/>
                </a:spcAft>
                <a:defRPr/>
              </a:pPr>
              <a:t>49</a:t>
            </a:fld>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FY14 Fiscal Policy – Salaries and New Investigators</a:t>
            </a:r>
            <a:endParaRPr lang="en-US" b="1" dirty="0"/>
          </a:p>
        </p:txBody>
      </p:sp>
      <p:sp>
        <p:nvSpPr>
          <p:cNvPr id="3" name="Content Placeholder 2"/>
          <p:cNvSpPr>
            <a:spLocks noGrp="1"/>
          </p:cNvSpPr>
          <p:nvPr>
            <p:ph idx="1"/>
          </p:nvPr>
        </p:nvSpPr>
        <p:spPr>
          <a:xfrm>
            <a:off x="457200" y="1447800"/>
            <a:ext cx="8229600" cy="4525963"/>
          </a:xfrm>
        </p:spPr>
        <p:txBody>
          <a:bodyPr/>
          <a:lstStyle/>
          <a:p>
            <a:r>
              <a:rPr lang="en-US" dirty="0" smtClean="0"/>
              <a:t>Salary Cap</a:t>
            </a:r>
          </a:p>
          <a:p>
            <a:pPr lvl="1"/>
            <a:r>
              <a:rPr lang="en-US" dirty="0" smtClean="0"/>
              <a:t>Limited to Executive Level II which was increased to $181,500 effective 1/12/14</a:t>
            </a:r>
          </a:p>
          <a:p>
            <a:pPr lvl="1"/>
            <a:r>
              <a:rPr lang="en-US" dirty="0" smtClean="0"/>
              <a:t>See </a:t>
            </a:r>
            <a:r>
              <a:rPr lang="en-US" dirty="0" smtClean="0">
                <a:hlinkClick r:id="rId2"/>
              </a:rPr>
              <a:t>NOT-OD-14-052</a:t>
            </a:r>
            <a:r>
              <a:rPr lang="en-US" dirty="0" smtClean="0"/>
              <a:t> for additional information</a:t>
            </a:r>
            <a:endParaRPr lang="en-US" dirty="0"/>
          </a:p>
          <a:p>
            <a:pPr lvl="1">
              <a:buNone/>
            </a:pPr>
            <a:r>
              <a:rPr lang="en-US" dirty="0" smtClean="0">
                <a:solidFill>
                  <a:schemeClr val="accent1"/>
                </a:solidFill>
              </a:rPr>
              <a:t>New Investigators</a:t>
            </a:r>
          </a:p>
          <a:p>
            <a:pPr lvl="1"/>
            <a:r>
              <a:rPr lang="en-US" dirty="0" smtClean="0">
                <a:solidFill>
                  <a:schemeClr val="accent2"/>
                </a:solidFill>
              </a:rPr>
              <a:t>Will continue to be supported on R01 equivalent awards at success rates comparable to established investigators</a:t>
            </a:r>
          </a:p>
          <a:p>
            <a:pPr lvl="1"/>
            <a:r>
              <a:rPr lang="en-US" dirty="0" smtClean="0">
                <a:solidFill>
                  <a:schemeClr val="accent2"/>
                </a:solidFill>
              </a:rPr>
              <a:t>Additional information at </a:t>
            </a:r>
            <a:r>
              <a:rPr lang="en-US" dirty="0" smtClean="0">
                <a:solidFill>
                  <a:schemeClr val="accent2"/>
                </a:solidFill>
                <a:hlinkClick r:id="rId3"/>
              </a:rPr>
              <a:t>NOT-OD-09-013</a:t>
            </a:r>
            <a:r>
              <a:rPr lang="en-US" dirty="0" smtClean="0">
                <a:solidFill>
                  <a:schemeClr val="accent2"/>
                </a:solidFill>
              </a:rPr>
              <a:t> and </a:t>
            </a:r>
          </a:p>
          <a:p>
            <a:pPr lvl="1"/>
            <a:r>
              <a:rPr lang="en-US" dirty="0" smtClean="0">
                <a:solidFill>
                  <a:schemeClr val="accent2"/>
                </a:solidFill>
                <a:hlinkClick r:id="rId4"/>
              </a:rPr>
              <a:t>http://grants.nih.gov/grants/new_investigators/index.htm</a:t>
            </a:r>
            <a:r>
              <a:rPr lang="en-US" dirty="0" smtClean="0">
                <a:solidFill>
                  <a:schemeClr val="accent2"/>
                </a:solidFill>
              </a:rPr>
              <a:t> </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3"/>
          <p:cNvSpPr>
            <a:spLocks noGrp="1" noChangeArrowheads="1"/>
          </p:cNvSpPr>
          <p:nvPr>
            <p:ph type="title"/>
          </p:nvPr>
        </p:nvSpPr>
        <p:spPr>
          <a:xfrm>
            <a:off x="685800" y="3200400"/>
            <a:ext cx="8229600" cy="1111664"/>
          </a:xfrm>
        </p:spPr>
        <p:txBody>
          <a:bodyPr/>
          <a:lstStyle/>
          <a:p>
            <a:pPr eaLnBrk="1" fontAlgn="auto" hangingPunct="1">
              <a:spcAft>
                <a:spcPts val="0"/>
              </a:spcAft>
              <a:defRPr/>
            </a:pPr>
            <a:r>
              <a:rPr lang="en-US" b="1" dirty="0" smtClean="0">
                <a:solidFill>
                  <a:schemeClr val="accent3">
                    <a:lumMod val="25000"/>
                  </a:schemeClr>
                </a:solidFill>
                <a:effectLst/>
              </a:rPr>
              <a:t>Helpful NIH Resources</a:t>
            </a:r>
          </a:p>
        </p:txBody>
      </p:sp>
      <p:sp>
        <p:nvSpPr>
          <p:cNvPr id="66563" name="Slide Number Placeholder 1"/>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7B3CEE1-6DF2-4F91-AB7F-BB5F86DE769C}" type="slidenum">
              <a:rPr lang="en-US" smtClean="0"/>
              <a:pPr fontAlgn="base">
                <a:spcBef>
                  <a:spcPct val="0"/>
                </a:spcBef>
                <a:spcAft>
                  <a:spcPct val="0"/>
                </a:spcAft>
                <a:defRPr/>
              </a:pPr>
              <a:t>50</a:t>
            </a:fld>
            <a:endParaRPr lang="en-US" smtClean="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457200" y="182880"/>
            <a:ext cx="8229600" cy="1111664"/>
          </a:xfrm>
        </p:spPr>
        <p:txBody>
          <a:bodyPr/>
          <a:lstStyle/>
          <a:p>
            <a:pPr eaLnBrk="1" fontAlgn="auto" hangingPunct="1">
              <a:spcAft>
                <a:spcPts val="0"/>
              </a:spcAft>
              <a:defRPr/>
            </a:pPr>
            <a:r>
              <a:rPr lang="en-US" b="1" dirty="0" smtClean="0"/>
              <a:t>Frequently Asked Questions</a:t>
            </a:r>
          </a:p>
        </p:txBody>
      </p:sp>
      <p:sp>
        <p:nvSpPr>
          <p:cNvPr id="72707" name="Rectangle 3"/>
          <p:cNvSpPr>
            <a:spLocks noGrp="1" noChangeArrowheads="1"/>
          </p:cNvSpPr>
          <p:nvPr>
            <p:ph type="body" idx="4294967295"/>
          </p:nvPr>
        </p:nvSpPr>
        <p:spPr>
          <a:xfrm>
            <a:off x="381000" y="1676400"/>
            <a:ext cx="8229600" cy="4876800"/>
          </a:xfrm>
        </p:spPr>
        <p:txBody>
          <a:bodyPr rtlCol="0">
            <a:normAutofit/>
          </a:bodyPr>
          <a:lstStyle/>
          <a:p>
            <a:pPr eaLnBrk="1" fontAlgn="auto" hangingPunct="1">
              <a:spcAft>
                <a:spcPts val="0"/>
              </a:spcAft>
              <a:buFont typeface="Arial" pitchFamily="34" charset="0"/>
              <a:buChar char="•"/>
              <a:defRPr/>
            </a:pPr>
            <a:r>
              <a:rPr lang="en-US" sz="3000" dirty="0" smtClean="0"/>
              <a:t>FAQs include information about:</a:t>
            </a:r>
          </a:p>
          <a:p>
            <a:pPr lvl="1" eaLnBrk="1" fontAlgn="auto" hangingPunct="1">
              <a:spcAft>
                <a:spcPts val="0"/>
              </a:spcAft>
              <a:defRPr/>
            </a:pPr>
            <a:r>
              <a:rPr lang="en-US" sz="2800" dirty="0" smtClean="0"/>
              <a:t>Application/progress report preparation, funding initiatives, policies, human subjects, animals, disaster response, PMS Subaccounts, Core Facilities, etc…</a:t>
            </a:r>
          </a:p>
          <a:p>
            <a:pPr lvl="1" eaLnBrk="1" fontAlgn="auto" hangingPunct="1">
              <a:spcAft>
                <a:spcPts val="0"/>
              </a:spcAft>
              <a:defRPr/>
            </a:pPr>
            <a:r>
              <a:rPr lang="en-US" sz="2800" dirty="0" smtClean="0">
                <a:solidFill>
                  <a:schemeClr val="accent1">
                    <a:lumMod val="75000"/>
                  </a:schemeClr>
                </a:solidFill>
                <a:hlinkClick r:id="rId3"/>
              </a:rPr>
              <a:t>http://grants.nih.gov/grants/frequent_questions.htm</a:t>
            </a:r>
            <a:r>
              <a:rPr lang="en-US" sz="2800" dirty="0" smtClean="0">
                <a:solidFill>
                  <a:schemeClr val="accent1">
                    <a:lumMod val="75000"/>
                  </a:schemeClr>
                </a:solidFill>
              </a:rPr>
              <a:t> </a:t>
            </a:r>
          </a:p>
          <a:p>
            <a:pPr lvl="1" eaLnBrk="1" fontAlgn="auto" hangingPunct="1">
              <a:spcAft>
                <a:spcPts val="0"/>
              </a:spcAft>
              <a:buNone/>
              <a:defRPr/>
            </a:pPr>
            <a:r>
              <a:rPr lang="en-US" sz="2800" dirty="0" smtClean="0">
                <a:solidFill>
                  <a:schemeClr val="accent2">
                    <a:lumMod val="50000"/>
                  </a:schemeClr>
                </a:solidFill>
              </a:rPr>
              <a:t>	</a:t>
            </a:r>
            <a:endParaRPr lang="en-US" sz="2800" dirty="0" smtClean="0"/>
          </a:p>
        </p:txBody>
      </p:sp>
      <p:sp>
        <p:nvSpPr>
          <p:cNvPr id="115716" name="Rectangle 4"/>
          <p:cNvSpPr>
            <a:spLocks noChangeArrowheads="1"/>
          </p:cNvSpPr>
          <p:nvPr/>
        </p:nvSpPr>
        <p:spPr bwMode="auto">
          <a:xfrm>
            <a:off x="0" y="6477000"/>
            <a:ext cx="9144000" cy="381000"/>
          </a:xfrm>
          <a:prstGeom prst="rect">
            <a:avLst/>
          </a:prstGeom>
          <a:noFill/>
          <a:ln w="9525">
            <a:noFill/>
            <a:miter lim="800000"/>
            <a:headEnd/>
            <a:tailEnd/>
          </a:ln>
        </p:spPr>
        <p:txBody>
          <a:bodyPr/>
          <a:lstStyle/>
          <a:p>
            <a:pPr marL="342900" indent="-342900" algn="r">
              <a:lnSpc>
                <a:spcPct val="80000"/>
              </a:lnSpc>
              <a:spcBef>
                <a:spcPct val="20000"/>
              </a:spcBef>
            </a:pPr>
            <a:endParaRPr lang="en-US" b="1">
              <a:latin typeface="Franklin Gothic Book" pitchFamily="34" charset="0"/>
            </a:endParaRPr>
          </a:p>
        </p:txBody>
      </p:sp>
      <p:sp>
        <p:nvSpPr>
          <p:cNvPr id="67590" name="Slide Number Placeholder 1"/>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AC5EA9F-93F7-4AA9-B4C2-74619B9A666B}" type="slidenum">
              <a:rPr lang="en-US" smtClean="0"/>
              <a:pPr fontAlgn="base">
                <a:spcBef>
                  <a:spcPct val="0"/>
                </a:spcBef>
                <a:spcAft>
                  <a:spcPct val="0"/>
                </a:spcAft>
                <a:defRPr/>
              </a:pPr>
              <a:t>51</a:t>
            </a:fld>
            <a:endParaRPr lang="en-US" smtClean="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457200" y="182880"/>
            <a:ext cx="8229600" cy="1111664"/>
          </a:xfrm>
        </p:spPr>
        <p:txBody>
          <a:bodyPr>
            <a:normAutofit fontScale="90000"/>
          </a:bodyPr>
          <a:lstStyle/>
          <a:p>
            <a:pPr eaLnBrk="1" fontAlgn="auto" hangingPunct="1">
              <a:spcAft>
                <a:spcPts val="0"/>
              </a:spcAft>
              <a:defRPr/>
            </a:pPr>
            <a:r>
              <a:rPr lang="en-US" sz="5300" b="1" dirty="0" smtClean="0">
                <a:latin typeface="+mn-lt"/>
              </a:rPr>
              <a:t>Tools to Search NIH Funding</a:t>
            </a:r>
            <a:r>
              <a:rPr lang="en-US" sz="3200" dirty="0" smtClean="0"/>
              <a:t/>
            </a:r>
            <a:br>
              <a:rPr lang="en-US" sz="3200" dirty="0" smtClean="0"/>
            </a:br>
            <a:endParaRPr lang="en-US" sz="3200" dirty="0" smtClean="0"/>
          </a:p>
        </p:txBody>
      </p:sp>
      <p:sp>
        <p:nvSpPr>
          <p:cNvPr id="73731" name="Rectangle 3"/>
          <p:cNvSpPr>
            <a:spLocks noGrp="1" noChangeArrowheads="1"/>
          </p:cNvSpPr>
          <p:nvPr>
            <p:ph type="body" idx="4294967295"/>
          </p:nvPr>
        </p:nvSpPr>
        <p:spPr>
          <a:xfrm>
            <a:off x="0" y="1524000"/>
            <a:ext cx="9144000" cy="5486400"/>
          </a:xfrm>
        </p:spPr>
        <p:txBody>
          <a:bodyPr rtlCol="0">
            <a:normAutofit lnSpcReduction="10000"/>
          </a:bodyPr>
          <a:lstStyle/>
          <a:p>
            <a:pPr eaLnBrk="1" fontAlgn="auto" hangingPunct="1">
              <a:spcAft>
                <a:spcPts val="0"/>
              </a:spcAft>
              <a:buFont typeface="Arial" pitchFamily="34" charset="0"/>
              <a:buChar char="•"/>
              <a:defRPr/>
            </a:pPr>
            <a:r>
              <a:rPr lang="en-US" dirty="0" smtClean="0"/>
              <a:t>Research Portfolio Online Reporting Tools (RePORT) </a:t>
            </a:r>
            <a:r>
              <a:rPr lang="en-US" sz="2400" dirty="0" smtClean="0">
                <a:solidFill>
                  <a:schemeClr val="accent3">
                    <a:lumMod val="25000"/>
                  </a:schemeClr>
                </a:solidFill>
                <a:hlinkClick r:id="rId3"/>
              </a:rPr>
              <a:t>http://report.nih.gov</a:t>
            </a:r>
            <a:r>
              <a:rPr lang="en-US" sz="2400" dirty="0" smtClean="0">
                <a:solidFill>
                  <a:schemeClr val="accent3">
                    <a:lumMod val="25000"/>
                  </a:schemeClr>
                </a:solidFill>
              </a:rPr>
              <a:t>  </a:t>
            </a:r>
          </a:p>
          <a:p>
            <a:pPr lvl="1" eaLnBrk="1" fontAlgn="auto" hangingPunct="1">
              <a:lnSpc>
                <a:spcPct val="90000"/>
              </a:lnSpc>
              <a:spcAft>
                <a:spcPts val="0"/>
              </a:spcAft>
              <a:defRPr/>
            </a:pPr>
            <a:r>
              <a:rPr lang="en-US" sz="2400" dirty="0" smtClean="0"/>
              <a:t>Provides access to reports, data and analysis of NIH research activities, including ARRA-specific data queries, and more;</a:t>
            </a:r>
          </a:p>
          <a:p>
            <a:pPr lvl="1" eaLnBrk="1" fontAlgn="auto" hangingPunct="1">
              <a:lnSpc>
                <a:spcPct val="90000"/>
              </a:lnSpc>
              <a:spcAft>
                <a:spcPts val="0"/>
              </a:spcAft>
              <a:defRPr/>
            </a:pPr>
            <a:r>
              <a:rPr lang="en-US" sz="2400" dirty="0" smtClean="0"/>
              <a:t>Quick links to “Frequently Requested Reports,” FAQs.</a:t>
            </a:r>
          </a:p>
          <a:p>
            <a:pPr lvl="1" eaLnBrk="1" fontAlgn="auto" hangingPunct="1">
              <a:lnSpc>
                <a:spcPct val="90000"/>
              </a:lnSpc>
              <a:spcAft>
                <a:spcPts val="0"/>
              </a:spcAft>
              <a:defRPr/>
            </a:pPr>
            <a:endParaRPr lang="en-US" sz="2400" dirty="0" smtClean="0">
              <a:solidFill>
                <a:srgbClr val="003300"/>
              </a:solidFill>
            </a:endParaRPr>
          </a:p>
          <a:p>
            <a:pPr eaLnBrk="1" fontAlgn="auto" hangingPunct="1">
              <a:spcAft>
                <a:spcPts val="0"/>
              </a:spcAft>
              <a:buFont typeface="Arial" pitchFamily="34" charset="0"/>
              <a:buChar char="•"/>
              <a:defRPr/>
            </a:pPr>
            <a:r>
              <a:rPr lang="en-US" dirty="0" smtClean="0"/>
              <a:t>RePORT EXPENDITURES &amp; RESULTS (</a:t>
            </a:r>
            <a:r>
              <a:rPr lang="en-US" dirty="0" err="1" smtClean="0"/>
              <a:t>RePORTER</a:t>
            </a:r>
            <a:r>
              <a:rPr lang="en-US" dirty="0" smtClean="0"/>
              <a:t>) </a:t>
            </a:r>
            <a:r>
              <a:rPr lang="en-US" sz="2400" dirty="0" smtClean="0">
                <a:solidFill>
                  <a:schemeClr val="accent3">
                    <a:lumMod val="25000"/>
                  </a:schemeClr>
                </a:solidFill>
                <a:hlinkClick r:id="rId4"/>
              </a:rPr>
              <a:t>http://projectreporter.nih.gov/reporter.cfm</a:t>
            </a:r>
            <a:endParaRPr lang="en-US" sz="2000" dirty="0" smtClean="0">
              <a:solidFill>
                <a:schemeClr val="accent3">
                  <a:lumMod val="25000"/>
                </a:schemeClr>
              </a:solidFill>
            </a:endParaRPr>
          </a:p>
          <a:p>
            <a:pPr lvl="1" eaLnBrk="1" fontAlgn="auto" hangingPunct="1">
              <a:spcAft>
                <a:spcPts val="0"/>
              </a:spcAft>
              <a:defRPr/>
            </a:pPr>
            <a:r>
              <a:rPr lang="en-US" sz="2400" dirty="0" smtClean="0"/>
              <a:t>Tool used to search information from NIH project databases and funding records, PubMed abstracts and full-text articles, and invention reporting (iEdison, Interagency Edison);</a:t>
            </a:r>
          </a:p>
          <a:p>
            <a:pPr lvl="1" eaLnBrk="1" fontAlgn="auto" hangingPunct="1">
              <a:spcAft>
                <a:spcPts val="0"/>
              </a:spcAft>
              <a:defRPr/>
            </a:pPr>
            <a:r>
              <a:rPr lang="en-US" sz="2400" dirty="0" smtClean="0"/>
              <a:t>Replaces CRISP.</a:t>
            </a:r>
          </a:p>
          <a:p>
            <a:pPr lvl="1" eaLnBrk="1" fontAlgn="auto" hangingPunct="1">
              <a:spcAft>
                <a:spcPts val="0"/>
              </a:spcAft>
              <a:defRPr/>
            </a:pPr>
            <a:endParaRPr lang="en-US" sz="2400" dirty="0" smtClean="0">
              <a:solidFill>
                <a:srgbClr val="003300"/>
              </a:solidFill>
            </a:endParaRPr>
          </a:p>
        </p:txBody>
      </p:sp>
      <p:sp>
        <p:nvSpPr>
          <p:cNvPr id="116740" name="Rectangle 4"/>
          <p:cNvSpPr>
            <a:spLocks noChangeArrowheads="1"/>
          </p:cNvSpPr>
          <p:nvPr/>
        </p:nvSpPr>
        <p:spPr bwMode="auto">
          <a:xfrm>
            <a:off x="0" y="6477000"/>
            <a:ext cx="9144000" cy="381000"/>
          </a:xfrm>
          <a:prstGeom prst="rect">
            <a:avLst/>
          </a:prstGeom>
          <a:noFill/>
          <a:ln w="9525">
            <a:noFill/>
            <a:miter lim="800000"/>
            <a:headEnd/>
            <a:tailEnd/>
          </a:ln>
        </p:spPr>
        <p:txBody>
          <a:bodyPr/>
          <a:lstStyle/>
          <a:p>
            <a:pPr marL="342900" indent="-342900" algn="r">
              <a:lnSpc>
                <a:spcPct val="80000"/>
              </a:lnSpc>
              <a:spcBef>
                <a:spcPct val="20000"/>
              </a:spcBef>
            </a:pPr>
            <a:endParaRPr lang="en-US" b="1">
              <a:latin typeface="Franklin Gothic Book" pitchFamily="34" charset="0"/>
            </a:endParaRPr>
          </a:p>
        </p:txBody>
      </p:sp>
      <p:sp>
        <p:nvSpPr>
          <p:cNvPr id="68613" name="Slide Number Placeholder 1"/>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53B21F6-F72A-45BD-BF46-240C602AEDDC}" type="slidenum">
              <a:rPr lang="en-US" smtClean="0"/>
              <a:pPr fontAlgn="base">
                <a:spcBef>
                  <a:spcPct val="0"/>
                </a:spcBef>
                <a:spcAft>
                  <a:spcPct val="0"/>
                </a:spcAft>
                <a:defRPr/>
              </a:pPr>
              <a:t>52</a:t>
            </a:fld>
            <a:endParaRPr lang="en-US" smtClean="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457200" y="182880"/>
            <a:ext cx="8229600" cy="1111664"/>
          </a:xfrm>
        </p:spPr>
        <p:txBody>
          <a:bodyPr>
            <a:normAutofit fontScale="90000"/>
          </a:bodyPr>
          <a:lstStyle/>
          <a:p>
            <a:pPr eaLnBrk="1" fontAlgn="auto" hangingPunct="1">
              <a:spcAft>
                <a:spcPts val="0"/>
              </a:spcAft>
              <a:defRPr/>
            </a:pPr>
            <a:r>
              <a:rPr lang="en-US" sz="4000" b="1" dirty="0" smtClean="0"/>
              <a:t>Summary of </a:t>
            </a:r>
            <a:br>
              <a:rPr lang="en-US" sz="4000" b="1" dirty="0" smtClean="0"/>
            </a:br>
            <a:r>
              <a:rPr lang="en-US" sz="4000" b="1" dirty="0" smtClean="0"/>
              <a:t>Helpful NIH Web Pages</a:t>
            </a:r>
          </a:p>
        </p:txBody>
      </p:sp>
      <p:sp>
        <p:nvSpPr>
          <p:cNvPr id="74755" name="Rectangle 3"/>
          <p:cNvSpPr>
            <a:spLocks noGrp="1" noChangeArrowheads="1"/>
          </p:cNvSpPr>
          <p:nvPr>
            <p:ph type="body" idx="4294967295"/>
          </p:nvPr>
        </p:nvSpPr>
        <p:spPr>
          <a:xfrm>
            <a:off x="152400" y="1752600"/>
            <a:ext cx="8991600" cy="5105400"/>
          </a:xfrm>
        </p:spPr>
        <p:txBody>
          <a:bodyPr rtlCol="0">
            <a:normAutofit fontScale="92500" lnSpcReduction="10000"/>
          </a:bodyPr>
          <a:lstStyle/>
          <a:p>
            <a:pPr eaLnBrk="1" fontAlgn="auto" hangingPunct="1">
              <a:lnSpc>
                <a:spcPct val="80000"/>
              </a:lnSpc>
              <a:spcAft>
                <a:spcPts val="0"/>
              </a:spcAft>
              <a:buFont typeface="Arial" pitchFamily="34" charset="0"/>
              <a:buChar char="•"/>
              <a:defRPr/>
            </a:pPr>
            <a:r>
              <a:rPr lang="en-US" sz="2500" dirty="0" smtClean="0">
                <a:solidFill>
                  <a:schemeClr val="accent3">
                    <a:lumMod val="25000"/>
                  </a:schemeClr>
                </a:solidFill>
              </a:rPr>
              <a:t>Office of Extramural Research (OER) Web Page</a:t>
            </a:r>
          </a:p>
          <a:p>
            <a:pPr eaLnBrk="1" fontAlgn="auto" hangingPunct="1">
              <a:lnSpc>
                <a:spcPct val="80000"/>
              </a:lnSpc>
              <a:spcAft>
                <a:spcPts val="0"/>
              </a:spcAft>
              <a:buFontTx/>
              <a:buNone/>
              <a:defRPr/>
            </a:pPr>
            <a:r>
              <a:rPr lang="en-US" sz="2500" dirty="0" smtClean="0">
                <a:solidFill>
                  <a:schemeClr val="accent3">
                    <a:lumMod val="25000"/>
                  </a:schemeClr>
                </a:solidFill>
              </a:rPr>
              <a:t>	</a:t>
            </a:r>
            <a:r>
              <a:rPr lang="en-US" sz="2500" dirty="0" smtClean="0">
                <a:solidFill>
                  <a:schemeClr val="accent3">
                    <a:lumMod val="25000"/>
                  </a:schemeClr>
                </a:solidFill>
                <a:hlinkClick r:id="rId3"/>
              </a:rPr>
              <a:t>http://grants.nih.gov/grants/oer.htm</a:t>
            </a:r>
            <a:endParaRPr lang="en-US" sz="2500" dirty="0" smtClean="0">
              <a:solidFill>
                <a:schemeClr val="accent3">
                  <a:lumMod val="25000"/>
                </a:schemeClr>
              </a:solidFill>
            </a:endParaRPr>
          </a:p>
          <a:p>
            <a:pPr eaLnBrk="1" fontAlgn="auto" hangingPunct="1">
              <a:lnSpc>
                <a:spcPct val="80000"/>
              </a:lnSpc>
              <a:spcAft>
                <a:spcPts val="0"/>
              </a:spcAft>
              <a:buFontTx/>
              <a:buNone/>
              <a:defRPr/>
            </a:pPr>
            <a:endParaRPr lang="en-US" sz="2500" dirty="0" smtClean="0">
              <a:solidFill>
                <a:schemeClr val="accent3">
                  <a:lumMod val="25000"/>
                </a:schemeClr>
              </a:solidFill>
            </a:endParaRPr>
          </a:p>
          <a:p>
            <a:pPr eaLnBrk="1" fontAlgn="auto" hangingPunct="1">
              <a:lnSpc>
                <a:spcPct val="80000"/>
              </a:lnSpc>
              <a:spcAft>
                <a:spcPts val="0"/>
              </a:spcAft>
              <a:buFont typeface="Arial" pitchFamily="34" charset="0"/>
              <a:buChar char="•"/>
              <a:defRPr/>
            </a:pPr>
            <a:r>
              <a:rPr lang="en-US" sz="2500" dirty="0" smtClean="0">
                <a:solidFill>
                  <a:schemeClr val="accent3">
                    <a:lumMod val="25000"/>
                  </a:schemeClr>
                </a:solidFill>
              </a:rPr>
              <a:t>NIH Grants Policy Statement (Rev. 10/11) </a:t>
            </a:r>
            <a:r>
              <a:rPr lang="en-US" sz="2500" dirty="0" smtClean="0">
                <a:solidFill>
                  <a:schemeClr val="accent3">
                    <a:lumMod val="25000"/>
                  </a:schemeClr>
                </a:solidFill>
                <a:hlinkClick r:id="rId4"/>
              </a:rPr>
              <a:t>http://grants.nih.gov/grants/policy/nihgps_2011/index.htm</a:t>
            </a:r>
            <a:r>
              <a:rPr lang="en-US" sz="2500" dirty="0" smtClean="0">
                <a:solidFill>
                  <a:schemeClr val="accent3">
                    <a:lumMod val="25000"/>
                  </a:schemeClr>
                </a:solidFill>
              </a:rPr>
              <a:t> </a:t>
            </a:r>
          </a:p>
          <a:p>
            <a:pPr eaLnBrk="1" fontAlgn="auto" hangingPunct="1">
              <a:lnSpc>
                <a:spcPct val="80000"/>
              </a:lnSpc>
              <a:spcAft>
                <a:spcPts val="0"/>
              </a:spcAft>
              <a:buFont typeface="Arial" pitchFamily="34" charset="0"/>
              <a:buChar char="•"/>
              <a:defRPr/>
            </a:pPr>
            <a:endParaRPr lang="en-US" sz="2500" dirty="0" smtClean="0">
              <a:solidFill>
                <a:schemeClr val="accent3">
                  <a:lumMod val="25000"/>
                </a:schemeClr>
              </a:solidFill>
            </a:endParaRPr>
          </a:p>
          <a:p>
            <a:pPr eaLnBrk="1" fontAlgn="auto" hangingPunct="1">
              <a:lnSpc>
                <a:spcPct val="80000"/>
              </a:lnSpc>
              <a:spcAft>
                <a:spcPts val="0"/>
              </a:spcAft>
              <a:buFont typeface="Arial" pitchFamily="34" charset="0"/>
              <a:buChar char="•"/>
              <a:defRPr/>
            </a:pPr>
            <a:r>
              <a:rPr lang="en-US" sz="2500" dirty="0" smtClean="0">
                <a:solidFill>
                  <a:schemeClr val="accent3">
                    <a:lumMod val="25000"/>
                  </a:schemeClr>
                </a:solidFill>
              </a:rPr>
              <a:t>NIH Extramural Nexus – newsletter for the extramural community</a:t>
            </a:r>
          </a:p>
          <a:p>
            <a:pPr eaLnBrk="1" fontAlgn="auto" hangingPunct="1">
              <a:lnSpc>
                <a:spcPct val="80000"/>
              </a:lnSpc>
              <a:spcAft>
                <a:spcPts val="0"/>
              </a:spcAft>
              <a:buFontTx/>
              <a:buNone/>
              <a:defRPr/>
            </a:pPr>
            <a:r>
              <a:rPr lang="en-US" sz="2500" dirty="0" smtClean="0">
                <a:solidFill>
                  <a:schemeClr val="accent3">
                    <a:lumMod val="25000"/>
                  </a:schemeClr>
                </a:solidFill>
              </a:rPr>
              <a:t>	</a:t>
            </a:r>
            <a:r>
              <a:rPr lang="en-US" sz="2500" dirty="0" smtClean="0">
                <a:solidFill>
                  <a:schemeClr val="accent3">
                    <a:lumMod val="25000"/>
                  </a:schemeClr>
                </a:solidFill>
                <a:hlinkClick r:id="rId5"/>
              </a:rPr>
              <a:t>http://nexus.od.nih.gov/all/nexus-by-date/</a:t>
            </a:r>
            <a:r>
              <a:rPr lang="en-US" sz="2500" dirty="0" smtClean="0">
                <a:solidFill>
                  <a:schemeClr val="accent3">
                    <a:lumMod val="25000"/>
                  </a:schemeClr>
                </a:solidFill>
              </a:rPr>
              <a:t> 	</a:t>
            </a:r>
          </a:p>
          <a:p>
            <a:pPr eaLnBrk="1" fontAlgn="auto" hangingPunct="1">
              <a:lnSpc>
                <a:spcPct val="80000"/>
              </a:lnSpc>
              <a:spcAft>
                <a:spcPts val="0"/>
              </a:spcAft>
              <a:buFontTx/>
              <a:buNone/>
              <a:defRPr/>
            </a:pPr>
            <a:endParaRPr lang="en-US" sz="2500" dirty="0" smtClean="0">
              <a:solidFill>
                <a:schemeClr val="accent3">
                  <a:lumMod val="25000"/>
                </a:schemeClr>
              </a:solidFill>
            </a:endParaRPr>
          </a:p>
          <a:p>
            <a:pPr eaLnBrk="1" fontAlgn="auto" hangingPunct="1">
              <a:lnSpc>
                <a:spcPct val="80000"/>
              </a:lnSpc>
              <a:spcAft>
                <a:spcPts val="0"/>
              </a:spcAft>
              <a:buFont typeface="Arial" pitchFamily="34" charset="0"/>
              <a:buChar char="•"/>
              <a:defRPr/>
            </a:pPr>
            <a:r>
              <a:rPr lang="en-US" sz="2500" dirty="0" smtClean="0">
                <a:solidFill>
                  <a:schemeClr val="accent3">
                    <a:lumMod val="25000"/>
                  </a:schemeClr>
                </a:solidFill>
              </a:rPr>
              <a:t>Rock Talk</a:t>
            </a:r>
          </a:p>
          <a:p>
            <a:pPr eaLnBrk="1" fontAlgn="auto" hangingPunct="1">
              <a:lnSpc>
                <a:spcPct val="80000"/>
              </a:lnSpc>
              <a:spcAft>
                <a:spcPts val="0"/>
              </a:spcAft>
              <a:buFontTx/>
              <a:buNone/>
              <a:defRPr/>
            </a:pPr>
            <a:r>
              <a:rPr lang="en-US" sz="2500" dirty="0" smtClean="0">
                <a:solidFill>
                  <a:schemeClr val="accent3">
                    <a:lumMod val="25000"/>
                  </a:schemeClr>
                </a:solidFill>
              </a:rPr>
              <a:t>	</a:t>
            </a:r>
            <a:r>
              <a:rPr lang="en-US" sz="2500" dirty="0" smtClean="0">
                <a:solidFill>
                  <a:schemeClr val="accent3">
                    <a:lumMod val="25000"/>
                  </a:schemeClr>
                </a:solidFill>
                <a:hlinkClick r:id="rId6"/>
              </a:rPr>
              <a:t>http://nexus.od.nih.gov/all/rock-talk/</a:t>
            </a:r>
            <a:r>
              <a:rPr lang="en-US" sz="2500" dirty="0" smtClean="0">
                <a:solidFill>
                  <a:schemeClr val="accent3">
                    <a:lumMod val="25000"/>
                  </a:schemeClr>
                </a:solidFill>
              </a:rPr>
              <a:t> </a:t>
            </a:r>
          </a:p>
          <a:p>
            <a:pPr eaLnBrk="1" fontAlgn="auto" hangingPunct="1">
              <a:lnSpc>
                <a:spcPct val="80000"/>
              </a:lnSpc>
              <a:spcAft>
                <a:spcPts val="0"/>
              </a:spcAft>
              <a:buFontTx/>
              <a:buNone/>
              <a:defRPr/>
            </a:pPr>
            <a:endParaRPr lang="en-US" sz="2500" dirty="0" smtClean="0">
              <a:solidFill>
                <a:schemeClr val="accent3">
                  <a:lumMod val="25000"/>
                </a:schemeClr>
              </a:solidFill>
            </a:endParaRPr>
          </a:p>
          <a:p>
            <a:pPr eaLnBrk="1" fontAlgn="auto" hangingPunct="1">
              <a:lnSpc>
                <a:spcPct val="80000"/>
              </a:lnSpc>
              <a:spcBef>
                <a:spcPts val="1200"/>
              </a:spcBef>
              <a:spcAft>
                <a:spcPts val="1200"/>
              </a:spcAft>
              <a:buFont typeface="Arial" pitchFamily="34" charset="0"/>
              <a:buChar char="•"/>
              <a:defRPr/>
            </a:pPr>
            <a:r>
              <a:rPr lang="en-US" sz="2500" dirty="0" smtClean="0">
                <a:solidFill>
                  <a:schemeClr val="accent3">
                    <a:lumMod val="25000"/>
                  </a:schemeClr>
                </a:solidFill>
              </a:rPr>
              <a:t>Grant Application Basics </a:t>
            </a:r>
            <a:r>
              <a:rPr lang="en-US" sz="2500" dirty="0" smtClean="0">
                <a:solidFill>
                  <a:schemeClr val="accent3">
                    <a:lumMod val="25000"/>
                  </a:schemeClr>
                </a:solidFill>
                <a:hlinkClick r:id="rId7"/>
              </a:rPr>
              <a:t>http://grants.nih.gov/grants/grant_basics.htm</a:t>
            </a:r>
            <a:endParaRPr lang="en-US" sz="2500" dirty="0" smtClean="0">
              <a:solidFill>
                <a:schemeClr val="accent3">
                  <a:lumMod val="25000"/>
                </a:schemeClr>
              </a:solidFill>
            </a:endParaRPr>
          </a:p>
          <a:p>
            <a:pPr eaLnBrk="1" fontAlgn="auto" hangingPunct="1">
              <a:lnSpc>
                <a:spcPct val="80000"/>
              </a:lnSpc>
              <a:spcAft>
                <a:spcPts val="0"/>
              </a:spcAft>
              <a:buFont typeface="Arial" pitchFamily="34" charset="0"/>
              <a:buChar char="•"/>
              <a:defRPr/>
            </a:pPr>
            <a:endParaRPr lang="en-US" sz="1800" dirty="0" smtClean="0"/>
          </a:p>
          <a:p>
            <a:pPr eaLnBrk="1" fontAlgn="auto" hangingPunct="1">
              <a:lnSpc>
                <a:spcPct val="80000"/>
              </a:lnSpc>
              <a:spcAft>
                <a:spcPts val="0"/>
              </a:spcAft>
              <a:buFontTx/>
              <a:buNone/>
              <a:defRPr/>
            </a:pPr>
            <a:endParaRPr lang="en-US" sz="1800" dirty="0" smtClean="0"/>
          </a:p>
          <a:p>
            <a:pPr eaLnBrk="1" fontAlgn="auto" hangingPunct="1">
              <a:lnSpc>
                <a:spcPct val="80000"/>
              </a:lnSpc>
              <a:spcAft>
                <a:spcPts val="0"/>
              </a:spcAft>
              <a:buFontTx/>
              <a:buNone/>
              <a:defRPr/>
            </a:pPr>
            <a:endParaRPr lang="en-US" sz="1800" dirty="0" smtClean="0"/>
          </a:p>
        </p:txBody>
      </p:sp>
      <p:sp>
        <p:nvSpPr>
          <p:cNvPr id="69636" name="Slide Number Placeholder 1"/>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D3CC590-53FC-41C7-BB0E-EA1FC31710B5}" type="slidenum">
              <a:rPr lang="en-US" smtClean="0"/>
              <a:pPr fontAlgn="base">
                <a:spcBef>
                  <a:spcPct val="0"/>
                </a:spcBef>
                <a:spcAft>
                  <a:spcPct val="0"/>
                </a:spcAft>
                <a:defRPr/>
              </a:pPr>
              <a:t>53</a:t>
            </a:fld>
            <a:endParaRPr lang="en-US" smtClean="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457200" y="182880"/>
            <a:ext cx="8229600" cy="1111664"/>
          </a:xfrm>
        </p:spPr>
        <p:txBody>
          <a:bodyPr>
            <a:normAutofit fontScale="90000"/>
          </a:bodyPr>
          <a:lstStyle/>
          <a:p>
            <a:pPr eaLnBrk="1" fontAlgn="auto" hangingPunct="1">
              <a:spcAft>
                <a:spcPts val="0"/>
              </a:spcAft>
              <a:defRPr/>
            </a:pPr>
            <a:r>
              <a:rPr lang="en-US" sz="4000" b="1" dirty="0" smtClean="0"/>
              <a:t>Summary of </a:t>
            </a:r>
            <a:br>
              <a:rPr lang="en-US" sz="4000" b="1" dirty="0" smtClean="0"/>
            </a:br>
            <a:r>
              <a:rPr lang="en-US" sz="4000" b="1" dirty="0" smtClean="0"/>
              <a:t>Helpful NIH Web Pages</a:t>
            </a:r>
          </a:p>
        </p:txBody>
      </p:sp>
      <p:sp>
        <p:nvSpPr>
          <p:cNvPr id="66563" name="Rectangle 3"/>
          <p:cNvSpPr>
            <a:spLocks noGrp="1" noChangeArrowheads="1"/>
          </p:cNvSpPr>
          <p:nvPr>
            <p:ph type="body" idx="4294967295"/>
          </p:nvPr>
        </p:nvSpPr>
        <p:spPr>
          <a:xfrm>
            <a:off x="228600" y="1600200"/>
            <a:ext cx="8915400" cy="5105400"/>
          </a:xfrm>
        </p:spPr>
        <p:txBody>
          <a:bodyPr rtlCol="0">
            <a:normAutofit/>
          </a:bodyPr>
          <a:lstStyle/>
          <a:p>
            <a:pPr eaLnBrk="1" fontAlgn="auto" hangingPunct="1">
              <a:lnSpc>
                <a:spcPct val="80000"/>
              </a:lnSpc>
              <a:spcAft>
                <a:spcPts val="0"/>
              </a:spcAft>
              <a:buFont typeface="Arial" pitchFamily="34" charset="0"/>
              <a:buChar char="•"/>
              <a:defRPr/>
            </a:pPr>
            <a:r>
              <a:rPr lang="en-US" sz="2400" dirty="0" smtClean="0">
                <a:solidFill>
                  <a:schemeClr val="accent3">
                    <a:lumMod val="25000"/>
                  </a:schemeClr>
                </a:solidFill>
              </a:rPr>
              <a:t>Applying Electronically </a:t>
            </a:r>
          </a:p>
          <a:p>
            <a:pPr eaLnBrk="1" fontAlgn="auto" hangingPunct="1">
              <a:lnSpc>
                <a:spcPct val="80000"/>
              </a:lnSpc>
              <a:spcAft>
                <a:spcPts val="0"/>
              </a:spcAft>
              <a:buFontTx/>
              <a:buNone/>
              <a:defRPr/>
            </a:pPr>
            <a:r>
              <a:rPr lang="en-US" sz="2400" dirty="0" smtClean="0">
                <a:solidFill>
                  <a:schemeClr val="accent3">
                    <a:lumMod val="25000"/>
                  </a:schemeClr>
                </a:solidFill>
              </a:rPr>
              <a:t>	</a:t>
            </a:r>
            <a:r>
              <a:rPr lang="en-US" sz="2400" dirty="0" smtClean="0">
                <a:solidFill>
                  <a:schemeClr val="accent3">
                    <a:lumMod val="25000"/>
                  </a:schemeClr>
                </a:solidFill>
                <a:hlinkClick r:id="rId3"/>
              </a:rPr>
              <a:t> http://grants.nih.gov/grants/ElectronicReceipt/index.htm</a:t>
            </a:r>
            <a:endParaRPr lang="en-US" sz="2400" dirty="0" smtClean="0">
              <a:solidFill>
                <a:schemeClr val="accent3">
                  <a:lumMod val="25000"/>
                </a:schemeClr>
              </a:solidFill>
            </a:endParaRPr>
          </a:p>
          <a:p>
            <a:pPr eaLnBrk="1" fontAlgn="auto" hangingPunct="1">
              <a:lnSpc>
                <a:spcPct val="80000"/>
              </a:lnSpc>
              <a:spcAft>
                <a:spcPts val="0"/>
              </a:spcAft>
              <a:buFontTx/>
              <a:buNone/>
              <a:defRPr/>
            </a:pPr>
            <a:endParaRPr lang="en-US" sz="1800" dirty="0" smtClean="0">
              <a:solidFill>
                <a:schemeClr val="accent3">
                  <a:lumMod val="25000"/>
                </a:schemeClr>
              </a:solidFill>
            </a:endParaRPr>
          </a:p>
          <a:p>
            <a:pPr eaLnBrk="1" fontAlgn="auto" hangingPunct="1">
              <a:lnSpc>
                <a:spcPct val="80000"/>
              </a:lnSpc>
              <a:spcAft>
                <a:spcPts val="0"/>
              </a:spcAft>
              <a:buFont typeface="Arial" pitchFamily="34" charset="0"/>
              <a:buChar char="•"/>
              <a:defRPr/>
            </a:pPr>
            <a:r>
              <a:rPr lang="en-US" sz="2400" dirty="0" smtClean="0">
                <a:solidFill>
                  <a:schemeClr val="accent3">
                    <a:lumMod val="25000"/>
                  </a:schemeClr>
                </a:solidFill>
              </a:rPr>
              <a:t>Annotated SF424 (R&amp;R) Application Forms (General and Small Business and Multi-project) </a:t>
            </a:r>
            <a:r>
              <a:rPr lang="en-US" sz="2400" dirty="0" smtClean="0">
                <a:solidFill>
                  <a:schemeClr val="accent3">
                    <a:lumMod val="25000"/>
                  </a:schemeClr>
                </a:solidFill>
                <a:hlinkClick r:id="rId4"/>
              </a:rPr>
              <a:t>http://grants.nih.gov/grants/ElectronicReceipt/communication.htm#forms</a:t>
            </a:r>
            <a:endParaRPr lang="en-US" sz="2400" dirty="0" smtClean="0">
              <a:solidFill>
                <a:schemeClr val="accent3">
                  <a:lumMod val="25000"/>
                </a:schemeClr>
              </a:solidFill>
            </a:endParaRPr>
          </a:p>
          <a:p>
            <a:pPr lvl="1" eaLnBrk="1" fontAlgn="auto" hangingPunct="1">
              <a:lnSpc>
                <a:spcPct val="80000"/>
              </a:lnSpc>
              <a:spcAft>
                <a:spcPts val="0"/>
              </a:spcAft>
              <a:defRPr/>
            </a:pPr>
            <a:endParaRPr lang="en-US" sz="1400" dirty="0" smtClean="0">
              <a:solidFill>
                <a:schemeClr val="accent3">
                  <a:lumMod val="25000"/>
                </a:schemeClr>
              </a:solidFill>
            </a:endParaRPr>
          </a:p>
          <a:p>
            <a:pPr marL="342900" lvl="1" indent="-342900" eaLnBrk="1" fontAlgn="auto" hangingPunct="1">
              <a:lnSpc>
                <a:spcPct val="80000"/>
              </a:lnSpc>
              <a:spcAft>
                <a:spcPts val="0"/>
              </a:spcAft>
              <a:buFontTx/>
              <a:buChar char="•"/>
              <a:defRPr/>
            </a:pPr>
            <a:r>
              <a:rPr lang="en-US" sz="2400" dirty="0" smtClean="0">
                <a:solidFill>
                  <a:schemeClr val="accent3">
                    <a:lumMod val="25000"/>
                  </a:schemeClr>
                </a:solidFill>
              </a:rPr>
              <a:t>Ten Checks to Help Avoid Common Application Errors </a:t>
            </a:r>
            <a:r>
              <a:rPr lang="en-US" sz="2400" dirty="0" smtClean="0">
                <a:solidFill>
                  <a:schemeClr val="accent3">
                    <a:lumMod val="25000"/>
                  </a:schemeClr>
                </a:solidFill>
                <a:hlinkClick r:id="rId5"/>
              </a:rPr>
              <a:t>http://grants.nih.gov/grants/ElectronicReceipt/avoiding_errors.htm#10checks</a:t>
            </a:r>
            <a:endParaRPr lang="en-US" sz="2400" dirty="0" smtClean="0">
              <a:solidFill>
                <a:schemeClr val="accent3">
                  <a:lumMod val="25000"/>
                </a:schemeClr>
              </a:solidFill>
            </a:endParaRPr>
          </a:p>
          <a:p>
            <a:pPr marL="342900" lvl="1" indent="-342900" eaLnBrk="1" fontAlgn="auto" hangingPunct="1">
              <a:lnSpc>
                <a:spcPct val="80000"/>
              </a:lnSpc>
              <a:spcAft>
                <a:spcPts val="0"/>
              </a:spcAft>
              <a:buFontTx/>
              <a:buChar char="•"/>
              <a:defRPr/>
            </a:pPr>
            <a:endParaRPr lang="en-US" sz="1200" dirty="0" smtClean="0">
              <a:solidFill>
                <a:schemeClr val="accent3">
                  <a:lumMod val="25000"/>
                </a:schemeClr>
              </a:solidFill>
            </a:endParaRPr>
          </a:p>
          <a:p>
            <a:pPr marL="342900" lvl="1" indent="-342900" eaLnBrk="1" fontAlgn="auto" hangingPunct="1">
              <a:lnSpc>
                <a:spcPct val="80000"/>
              </a:lnSpc>
              <a:spcAft>
                <a:spcPts val="0"/>
              </a:spcAft>
              <a:buFontTx/>
              <a:buChar char="•"/>
              <a:defRPr/>
            </a:pPr>
            <a:r>
              <a:rPr lang="en-US" sz="2400" dirty="0" smtClean="0">
                <a:solidFill>
                  <a:schemeClr val="accent3">
                    <a:lumMod val="25000"/>
                  </a:schemeClr>
                </a:solidFill>
              </a:rPr>
              <a:t>Do I have the right electronic forms for my NIH application?</a:t>
            </a:r>
            <a:r>
              <a:rPr lang="en-US" sz="2000" dirty="0" smtClean="0">
                <a:solidFill>
                  <a:schemeClr val="accent3">
                    <a:lumMod val="25000"/>
                  </a:schemeClr>
                </a:solidFill>
              </a:rPr>
              <a:t>	</a:t>
            </a:r>
            <a:r>
              <a:rPr lang="en-US" sz="2400" dirty="0" smtClean="0">
                <a:solidFill>
                  <a:schemeClr val="accent3">
                    <a:lumMod val="25000"/>
                  </a:schemeClr>
                </a:solidFill>
                <a:hlinkClick r:id="rId6"/>
              </a:rPr>
              <a:t> http://grants.nih.gov/grants/ElectronicReceipt/files/right_forms.pdf</a:t>
            </a:r>
            <a:endParaRPr lang="en-US" sz="2400" dirty="0" smtClean="0">
              <a:solidFill>
                <a:schemeClr val="accent3">
                  <a:lumMod val="25000"/>
                </a:schemeClr>
              </a:solidFill>
            </a:endParaRPr>
          </a:p>
          <a:p>
            <a:pPr eaLnBrk="1" fontAlgn="auto" hangingPunct="1">
              <a:lnSpc>
                <a:spcPct val="80000"/>
              </a:lnSpc>
              <a:spcAft>
                <a:spcPts val="0"/>
              </a:spcAft>
              <a:buFontTx/>
              <a:buNone/>
              <a:defRPr/>
            </a:pPr>
            <a:endParaRPr lang="en-US" sz="1800" dirty="0" smtClean="0"/>
          </a:p>
          <a:p>
            <a:pPr eaLnBrk="1" fontAlgn="auto" hangingPunct="1">
              <a:lnSpc>
                <a:spcPct val="80000"/>
              </a:lnSpc>
              <a:spcAft>
                <a:spcPts val="0"/>
              </a:spcAft>
              <a:buFont typeface="Arial" pitchFamily="34" charset="0"/>
              <a:buChar char="•"/>
              <a:defRPr/>
            </a:pPr>
            <a:endParaRPr lang="en-US" sz="1800" dirty="0" smtClean="0"/>
          </a:p>
          <a:p>
            <a:pPr eaLnBrk="1" fontAlgn="auto" hangingPunct="1">
              <a:lnSpc>
                <a:spcPct val="80000"/>
              </a:lnSpc>
              <a:spcAft>
                <a:spcPts val="0"/>
              </a:spcAft>
              <a:buFontTx/>
              <a:buNone/>
              <a:defRPr/>
            </a:pPr>
            <a:endParaRPr lang="en-US" sz="1800" dirty="0" smtClean="0"/>
          </a:p>
          <a:p>
            <a:pPr eaLnBrk="1" fontAlgn="auto" hangingPunct="1">
              <a:lnSpc>
                <a:spcPct val="80000"/>
              </a:lnSpc>
              <a:spcAft>
                <a:spcPts val="0"/>
              </a:spcAft>
              <a:buFontTx/>
              <a:buNone/>
              <a:defRPr/>
            </a:pPr>
            <a:endParaRPr lang="en-US" sz="1800" dirty="0" smtClean="0"/>
          </a:p>
        </p:txBody>
      </p:sp>
      <p:sp>
        <p:nvSpPr>
          <p:cNvPr id="70660" name="Slide Number Placeholder 1"/>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B685A8C-E4BC-455B-96B0-2FDC7A118F13}" type="slidenum">
              <a:rPr lang="en-US" smtClean="0"/>
              <a:pPr fontAlgn="base">
                <a:spcBef>
                  <a:spcPct val="0"/>
                </a:spcBef>
                <a:spcAft>
                  <a:spcPct val="0"/>
                </a:spcAft>
                <a:defRPr/>
              </a:pPr>
              <a:t>54</a:t>
            </a:fld>
            <a:endParaRPr lang="en-US" smtClean="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457200" y="182880"/>
            <a:ext cx="8229600" cy="1111664"/>
          </a:xfrm>
        </p:spPr>
        <p:txBody>
          <a:bodyPr>
            <a:normAutofit fontScale="90000"/>
          </a:bodyPr>
          <a:lstStyle/>
          <a:p>
            <a:pPr eaLnBrk="1" fontAlgn="auto" hangingPunct="1">
              <a:spcAft>
                <a:spcPts val="0"/>
              </a:spcAft>
              <a:defRPr/>
            </a:pPr>
            <a:r>
              <a:rPr lang="en-US" sz="4000" b="1" dirty="0" smtClean="0"/>
              <a:t>Summary of </a:t>
            </a:r>
            <a:br>
              <a:rPr lang="en-US" sz="4000" b="1" dirty="0" smtClean="0"/>
            </a:br>
            <a:r>
              <a:rPr lang="en-US" sz="4000" b="1" dirty="0" smtClean="0"/>
              <a:t>Helpful NIH Web Pages</a:t>
            </a:r>
          </a:p>
        </p:txBody>
      </p:sp>
      <p:sp>
        <p:nvSpPr>
          <p:cNvPr id="148482" name="Rectangle 3"/>
          <p:cNvSpPr>
            <a:spLocks noGrp="1" noChangeArrowheads="1"/>
          </p:cNvSpPr>
          <p:nvPr>
            <p:ph type="body" idx="4294967295"/>
          </p:nvPr>
        </p:nvSpPr>
        <p:spPr>
          <a:xfrm>
            <a:off x="228600" y="1524000"/>
            <a:ext cx="8915400" cy="5334000"/>
          </a:xfrm>
        </p:spPr>
        <p:txBody>
          <a:bodyPr rtlCol="0">
            <a:normAutofit lnSpcReduction="10000"/>
          </a:bodyPr>
          <a:lstStyle/>
          <a:p>
            <a:pPr eaLnBrk="1" fontAlgn="auto" hangingPunct="1">
              <a:lnSpc>
                <a:spcPct val="90000"/>
              </a:lnSpc>
              <a:spcAft>
                <a:spcPts val="0"/>
              </a:spcAft>
              <a:buFont typeface="Arial" pitchFamily="34" charset="0"/>
              <a:buChar char="•"/>
              <a:defRPr/>
            </a:pPr>
            <a:r>
              <a:rPr lang="en-US" sz="2200" dirty="0" smtClean="0">
                <a:solidFill>
                  <a:schemeClr val="accent3">
                    <a:lumMod val="25000"/>
                  </a:schemeClr>
                </a:solidFill>
              </a:rPr>
              <a:t>NIH Extramural Response to Natural Disasters</a:t>
            </a:r>
          </a:p>
          <a:p>
            <a:pPr lvl="1" eaLnBrk="1" fontAlgn="auto" hangingPunct="1">
              <a:lnSpc>
                <a:spcPct val="90000"/>
              </a:lnSpc>
              <a:spcAft>
                <a:spcPts val="0"/>
              </a:spcAft>
              <a:buFontTx/>
              <a:buNone/>
              <a:defRPr/>
            </a:pPr>
            <a:r>
              <a:rPr lang="en-US" sz="1800" dirty="0" smtClean="0">
                <a:solidFill>
                  <a:schemeClr val="accent3">
                    <a:lumMod val="25000"/>
                  </a:schemeClr>
                </a:solidFill>
                <a:hlinkClick r:id="rId3"/>
              </a:rPr>
              <a:t>http://grants.nih.gov/grants/natural_disasters.htm</a:t>
            </a:r>
            <a:r>
              <a:rPr lang="en-US" sz="1800" dirty="0" smtClean="0">
                <a:solidFill>
                  <a:schemeClr val="accent3">
                    <a:lumMod val="25000"/>
                  </a:schemeClr>
                </a:solidFill>
              </a:rPr>
              <a:t> </a:t>
            </a:r>
          </a:p>
          <a:p>
            <a:pPr lvl="1" eaLnBrk="1" fontAlgn="auto" hangingPunct="1">
              <a:lnSpc>
                <a:spcPct val="90000"/>
              </a:lnSpc>
              <a:spcAft>
                <a:spcPts val="0"/>
              </a:spcAft>
              <a:buFontTx/>
              <a:buNone/>
              <a:defRPr/>
            </a:pPr>
            <a:endParaRPr lang="en-US" sz="1800" dirty="0" smtClean="0">
              <a:solidFill>
                <a:schemeClr val="accent3">
                  <a:lumMod val="25000"/>
                </a:schemeClr>
              </a:solidFill>
            </a:endParaRPr>
          </a:p>
          <a:p>
            <a:pPr eaLnBrk="1" fontAlgn="auto" hangingPunct="1">
              <a:lnSpc>
                <a:spcPct val="80000"/>
              </a:lnSpc>
              <a:spcAft>
                <a:spcPts val="0"/>
              </a:spcAft>
              <a:buFont typeface="Arial" pitchFamily="34" charset="0"/>
              <a:buChar char="•"/>
              <a:defRPr/>
            </a:pPr>
            <a:r>
              <a:rPr lang="en-US" sz="2200" dirty="0" smtClean="0">
                <a:solidFill>
                  <a:schemeClr val="accent3">
                    <a:lumMod val="25000"/>
                  </a:schemeClr>
                </a:solidFill>
              </a:rPr>
              <a:t>eRA Commons Web pages</a:t>
            </a:r>
          </a:p>
          <a:p>
            <a:pPr lvl="1" eaLnBrk="1" fontAlgn="auto" hangingPunct="1">
              <a:lnSpc>
                <a:spcPct val="80000"/>
              </a:lnSpc>
              <a:spcAft>
                <a:spcPts val="0"/>
              </a:spcAft>
              <a:buFontTx/>
              <a:buNone/>
              <a:defRPr/>
            </a:pPr>
            <a:r>
              <a:rPr lang="en-US" sz="1800" dirty="0" smtClean="0">
                <a:solidFill>
                  <a:schemeClr val="accent3">
                    <a:lumMod val="25000"/>
                  </a:schemeClr>
                </a:solidFill>
                <a:hlinkClick r:id="rId4"/>
              </a:rPr>
              <a:t>http://era.nih.gov/</a:t>
            </a:r>
            <a:endParaRPr lang="en-US" sz="1800" dirty="0" smtClean="0">
              <a:solidFill>
                <a:schemeClr val="accent3">
                  <a:lumMod val="25000"/>
                </a:schemeClr>
              </a:solidFill>
            </a:endParaRPr>
          </a:p>
          <a:p>
            <a:pPr lvl="1" eaLnBrk="1" fontAlgn="auto" hangingPunct="1">
              <a:lnSpc>
                <a:spcPct val="80000"/>
              </a:lnSpc>
              <a:spcAft>
                <a:spcPts val="0"/>
              </a:spcAft>
              <a:buFontTx/>
              <a:buNone/>
              <a:defRPr/>
            </a:pPr>
            <a:endParaRPr lang="en-US" sz="1800" dirty="0" smtClean="0">
              <a:solidFill>
                <a:schemeClr val="accent3">
                  <a:lumMod val="25000"/>
                </a:schemeClr>
              </a:solidFill>
            </a:endParaRPr>
          </a:p>
          <a:p>
            <a:pPr eaLnBrk="1" fontAlgn="auto" hangingPunct="1">
              <a:lnSpc>
                <a:spcPct val="80000"/>
              </a:lnSpc>
              <a:spcAft>
                <a:spcPts val="0"/>
              </a:spcAft>
              <a:buFont typeface="Arial" pitchFamily="34" charset="0"/>
              <a:buChar char="•"/>
              <a:defRPr/>
            </a:pPr>
            <a:r>
              <a:rPr lang="en-US" sz="2000" dirty="0" smtClean="0">
                <a:solidFill>
                  <a:schemeClr val="accent3">
                    <a:lumMod val="25000"/>
                  </a:schemeClr>
                </a:solidFill>
              </a:rPr>
              <a:t>eRA Commons User Guides</a:t>
            </a:r>
          </a:p>
          <a:p>
            <a:pPr marL="0" indent="0" eaLnBrk="1" fontAlgn="auto" hangingPunct="1">
              <a:lnSpc>
                <a:spcPct val="80000"/>
              </a:lnSpc>
              <a:spcAft>
                <a:spcPts val="0"/>
              </a:spcAft>
              <a:buFont typeface="Arial" charset="0"/>
              <a:buNone/>
              <a:defRPr/>
            </a:pPr>
            <a:r>
              <a:rPr lang="en-US" sz="2000" dirty="0">
                <a:solidFill>
                  <a:schemeClr val="accent3">
                    <a:lumMod val="25000"/>
                  </a:schemeClr>
                </a:solidFill>
              </a:rPr>
              <a:t>        </a:t>
            </a:r>
            <a:r>
              <a:rPr lang="en-US" sz="2000" dirty="0">
                <a:solidFill>
                  <a:schemeClr val="accent3">
                    <a:lumMod val="25000"/>
                  </a:schemeClr>
                </a:solidFill>
                <a:hlinkClick r:id="rId5"/>
              </a:rPr>
              <a:t>http://</a:t>
            </a:r>
            <a:r>
              <a:rPr lang="en-US" sz="2000" dirty="0" smtClean="0">
                <a:solidFill>
                  <a:schemeClr val="accent3">
                    <a:lumMod val="25000"/>
                  </a:schemeClr>
                </a:solidFill>
                <a:hlinkClick r:id="rId5"/>
              </a:rPr>
              <a:t>era.nih.gov/commons/user_guide.cfm</a:t>
            </a:r>
            <a:r>
              <a:rPr lang="en-US" sz="2000" dirty="0" smtClean="0">
                <a:solidFill>
                  <a:schemeClr val="accent3">
                    <a:lumMod val="25000"/>
                  </a:schemeClr>
                </a:solidFill>
              </a:rPr>
              <a:t> </a:t>
            </a:r>
          </a:p>
          <a:p>
            <a:pPr lvl="1" eaLnBrk="1" fontAlgn="auto" hangingPunct="1">
              <a:lnSpc>
                <a:spcPct val="80000"/>
              </a:lnSpc>
              <a:spcAft>
                <a:spcPts val="0"/>
              </a:spcAft>
              <a:buFontTx/>
              <a:buNone/>
              <a:defRPr/>
            </a:pPr>
            <a:endParaRPr lang="en-US" sz="1400" dirty="0" smtClean="0">
              <a:solidFill>
                <a:schemeClr val="accent3">
                  <a:lumMod val="25000"/>
                </a:schemeClr>
              </a:solidFill>
            </a:endParaRPr>
          </a:p>
          <a:p>
            <a:pPr lvl="1" eaLnBrk="1" fontAlgn="auto" hangingPunct="1">
              <a:lnSpc>
                <a:spcPct val="80000"/>
              </a:lnSpc>
              <a:spcAft>
                <a:spcPts val="0"/>
              </a:spcAft>
              <a:buFontTx/>
              <a:buNone/>
              <a:defRPr/>
            </a:pPr>
            <a:endParaRPr lang="en-US" sz="1800" dirty="0" smtClean="0">
              <a:solidFill>
                <a:schemeClr val="accent3">
                  <a:lumMod val="25000"/>
                </a:schemeClr>
              </a:solidFill>
            </a:endParaRPr>
          </a:p>
          <a:p>
            <a:pPr eaLnBrk="1" fontAlgn="auto" hangingPunct="1">
              <a:lnSpc>
                <a:spcPct val="80000"/>
              </a:lnSpc>
              <a:spcAft>
                <a:spcPts val="0"/>
              </a:spcAft>
              <a:buFont typeface="Arial" pitchFamily="34" charset="0"/>
              <a:buChar char="•"/>
              <a:defRPr/>
            </a:pPr>
            <a:r>
              <a:rPr lang="en-US" sz="2200" dirty="0" smtClean="0">
                <a:solidFill>
                  <a:schemeClr val="accent3">
                    <a:lumMod val="25000"/>
                  </a:schemeClr>
                </a:solidFill>
              </a:rPr>
              <a:t>Updated (1-24-2012) Commons User Guide</a:t>
            </a:r>
          </a:p>
          <a:p>
            <a:pPr lvl="1" eaLnBrk="1" fontAlgn="auto" hangingPunct="1">
              <a:lnSpc>
                <a:spcPct val="80000"/>
              </a:lnSpc>
              <a:spcAft>
                <a:spcPts val="0"/>
              </a:spcAft>
              <a:buFontTx/>
              <a:buNone/>
              <a:defRPr/>
            </a:pPr>
            <a:r>
              <a:rPr lang="en-US" sz="1800" dirty="0" smtClean="0">
                <a:solidFill>
                  <a:schemeClr val="accent3">
                    <a:lumMod val="25000"/>
                  </a:schemeClr>
                </a:solidFill>
                <a:hlinkClick r:id="rId6"/>
              </a:rPr>
              <a:t>http://era.nih.gov/Docs/COM_UGV2630.pdf</a:t>
            </a:r>
            <a:r>
              <a:rPr lang="en-US" sz="1800" dirty="0" smtClean="0">
                <a:solidFill>
                  <a:schemeClr val="accent3">
                    <a:lumMod val="25000"/>
                  </a:schemeClr>
                </a:solidFill>
              </a:rPr>
              <a:t> </a:t>
            </a:r>
          </a:p>
          <a:p>
            <a:pPr lvl="1" eaLnBrk="1" fontAlgn="auto" hangingPunct="1">
              <a:lnSpc>
                <a:spcPct val="80000"/>
              </a:lnSpc>
              <a:spcAft>
                <a:spcPts val="0"/>
              </a:spcAft>
              <a:buFontTx/>
              <a:buNone/>
              <a:defRPr/>
            </a:pPr>
            <a:endParaRPr lang="en-US" sz="1800" dirty="0" smtClean="0">
              <a:solidFill>
                <a:schemeClr val="accent3">
                  <a:lumMod val="25000"/>
                </a:schemeClr>
              </a:solidFill>
            </a:endParaRPr>
          </a:p>
          <a:p>
            <a:pPr eaLnBrk="1" fontAlgn="auto" hangingPunct="1">
              <a:lnSpc>
                <a:spcPct val="80000"/>
              </a:lnSpc>
              <a:spcAft>
                <a:spcPts val="0"/>
              </a:spcAft>
              <a:buFont typeface="Arial" pitchFamily="34" charset="0"/>
              <a:buChar char="•"/>
              <a:defRPr/>
            </a:pPr>
            <a:r>
              <a:rPr lang="en-US" sz="2400" dirty="0" smtClean="0">
                <a:solidFill>
                  <a:schemeClr val="accent3">
                    <a:lumMod val="25000"/>
                  </a:schemeClr>
                </a:solidFill>
              </a:rPr>
              <a:t>Self Help Resources page:</a:t>
            </a:r>
          </a:p>
          <a:p>
            <a:pPr lvl="1" eaLnBrk="1" fontAlgn="auto" hangingPunct="1">
              <a:lnSpc>
                <a:spcPct val="80000"/>
              </a:lnSpc>
              <a:spcAft>
                <a:spcPts val="0"/>
              </a:spcAft>
              <a:buFontTx/>
              <a:buNone/>
              <a:defRPr/>
            </a:pPr>
            <a:r>
              <a:rPr lang="en-US" sz="1800" dirty="0" smtClean="0">
                <a:solidFill>
                  <a:schemeClr val="accent3">
                    <a:lumMod val="25000"/>
                  </a:schemeClr>
                </a:solidFill>
                <a:hlinkClick r:id="rId7"/>
              </a:rPr>
              <a:t>http://era.nih.gov/help/self_help.cfm</a:t>
            </a:r>
            <a:endParaRPr lang="en-US" sz="1800" dirty="0" smtClean="0">
              <a:solidFill>
                <a:schemeClr val="accent3">
                  <a:lumMod val="25000"/>
                </a:schemeClr>
              </a:solidFill>
            </a:endParaRPr>
          </a:p>
          <a:p>
            <a:pPr lvl="1" eaLnBrk="1" fontAlgn="auto" hangingPunct="1">
              <a:lnSpc>
                <a:spcPct val="80000"/>
              </a:lnSpc>
              <a:spcAft>
                <a:spcPts val="0"/>
              </a:spcAft>
              <a:buFontTx/>
              <a:buNone/>
              <a:defRPr/>
            </a:pPr>
            <a:endParaRPr lang="en-US" sz="1800" dirty="0" smtClean="0">
              <a:solidFill>
                <a:schemeClr val="accent3">
                  <a:lumMod val="25000"/>
                </a:schemeClr>
              </a:solidFill>
            </a:endParaRPr>
          </a:p>
          <a:p>
            <a:pPr eaLnBrk="1" fontAlgn="auto" hangingPunct="1">
              <a:lnSpc>
                <a:spcPct val="80000"/>
              </a:lnSpc>
              <a:spcAft>
                <a:spcPts val="0"/>
              </a:spcAft>
              <a:buFont typeface="Arial" pitchFamily="34" charset="0"/>
              <a:buChar char="•"/>
              <a:defRPr/>
            </a:pPr>
            <a:r>
              <a:rPr lang="en-US" sz="2200" dirty="0" smtClean="0">
                <a:solidFill>
                  <a:schemeClr val="accent3">
                    <a:lumMod val="25000"/>
                  </a:schemeClr>
                </a:solidFill>
              </a:rPr>
              <a:t>Intellectual Property Policy</a:t>
            </a:r>
          </a:p>
          <a:p>
            <a:pPr eaLnBrk="1" fontAlgn="auto" hangingPunct="1">
              <a:lnSpc>
                <a:spcPct val="80000"/>
              </a:lnSpc>
              <a:spcAft>
                <a:spcPts val="0"/>
              </a:spcAft>
              <a:buFontTx/>
              <a:buNone/>
              <a:defRPr/>
            </a:pPr>
            <a:r>
              <a:rPr lang="en-US" sz="2400" dirty="0" smtClean="0">
                <a:solidFill>
                  <a:schemeClr val="accent3">
                    <a:lumMod val="25000"/>
                  </a:schemeClr>
                </a:solidFill>
              </a:rPr>
              <a:t>	</a:t>
            </a:r>
            <a:r>
              <a:rPr lang="en-US" sz="1800" dirty="0" smtClean="0">
                <a:solidFill>
                  <a:schemeClr val="accent3">
                    <a:lumMod val="25000"/>
                  </a:schemeClr>
                </a:solidFill>
                <a:hlinkClick r:id="rId8"/>
              </a:rPr>
              <a:t>http://grants.nih.gov/grants/intell-property.htm</a:t>
            </a:r>
            <a:r>
              <a:rPr lang="en-US" sz="1800" dirty="0" smtClean="0">
                <a:solidFill>
                  <a:schemeClr val="accent3">
                    <a:lumMod val="25000"/>
                  </a:schemeClr>
                </a:solidFill>
              </a:rPr>
              <a:t> </a:t>
            </a:r>
          </a:p>
          <a:p>
            <a:pPr eaLnBrk="1" fontAlgn="auto" hangingPunct="1">
              <a:lnSpc>
                <a:spcPct val="80000"/>
              </a:lnSpc>
              <a:spcAft>
                <a:spcPts val="0"/>
              </a:spcAft>
              <a:buFont typeface="Arial" pitchFamily="34" charset="0"/>
              <a:buChar char="•"/>
              <a:defRPr/>
            </a:pPr>
            <a:endParaRPr lang="en-US" sz="2200" dirty="0" smtClean="0">
              <a:solidFill>
                <a:schemeClr val="accent6"/>
              </a:solidFill>
            </a:endParaRPr>
          </a:p>
        </p:txBody>
      </p:sp>
      <p:sp>
        <p:nvSpPr>
          <p:cNvPr id="71684" name="Slide Number Placeholder 1"/>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2ED6530-6343-49FE-B5EC-DD9FFC9EBBD6}" type="slidenum">
              <a:rPr lang="en-US" smtClean="0"/>
              <a:pPr fontAlgn="base">
                <a:spcBef>
                  <a:spcPct val="0"/>
                </a:spcBef>
                <a:spcAft>
                  <a:spcPct val="0"/>
                </a:spcAft>
                <a:defRPr/>
              </a:pPr>
              <a:t>55</a:t>
            </a:fld>
            <a:endParaRPr lang="en-US" smtClean="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457200" y="182880"/>
            <a:ext cx="8229600" cy="1111664"/>
          </a:xfrm>
        </p:spPr>
        <p:txBody>
          <a:bodyPr/>
          <a:lstStyle/>
          <a:p>
            <a:pPr eaLnBrk="1" fontAlgn="auto" hangingPunct="1">
              <a:spcAft>
                <a:spcPts val="0"/>
              </a:spcAft>
              <a:defRPr/>
            </a:pPr>
            <a:r>
              <a:rPr lang="en-US" sz="4000" b="1" dirty="0" smtClean="0"/>
              <a:t>NIH OER Listservs</a:t>
            </a:r>
          </a:p>
        </p:txBody>
      </p:sp>
      <p:sp>
        <p:nvSpPr>
          <p:cNvPr id="77827" name="Rectangle 3"/>
          <p:cNvSpPr>
            <a:spLocks noGrp="1" noChangeArrowheads="1"/>
          </p:cNvSpPr>
          <p:nvPr>
            <p:ph type="body" idx="4294967295"/>
          </p:nvPr>
        </p:nvSpPr>
        <p:spPr>
          <a:xfrm>
            <a:off x="0" y="1676400"/>
            <a:ext cx="8458200" cy="5181600"/>
          </a:xfrm>
        </p:spPr>
        <p:txBody>
          <a:bodyPr rtlCol="0">
            <a:normAutofit/>
          </a:bodyPr>
          <a:lstStyle/>
          <a:p>
            <a:pPr eaLnBrk="1" fontAlgn="auto" hangingPunct="1">
              <a:lnSpc>
                <a:spcPct val="90000"/>
              </a:lnSpc>
              <a:spcAft>
                <a:spcPts val="0"/>
              </a:spcAft>
              <a:buFont typeface="Arial" pitchFamily="34" charset="0"/>
              <a:buChar char="•"/>
              <a:defRPr/>
            </a:pPr>
            <a:r>
              <a:rPr lang="en-US" sz="2400" dirty="0" smtClean="0">
                <a:solidFill>
                  <a:schemeClr val="accent3">
                    <a:lumMod val="25000"/>
                  </a:schemeClr>
                </a:solidFill>
              </a:rPr>
              <a:t>NIH Guide for Grants and Contracts:</a:t>
            </a:r>
          </a:p>
          <a:p>
            <a:pPr lvl="1" eaLnBrk="1" fontAlgn="auto" hangingPunct="1">
              <a:lnSpc>
                <a:spcPct val="90000"/>
              </a:lnSpc>
              <a:spcAft>
                <a:spcPts val="0"/>
              </a:spcAft>
              <a:defRPr/>
            </a:pPr>
            <a:r>
              <a:rPr lang="en-US" sz="2000" dirty="0" smtClean="0"/>
              <a:t>Official publication for NIH Grant Policies, Guidelines &amp; Funding Opportunities </a:t>
            </a:r>
          </a:p>
          <a:p>
            <a:pPr lvl="1" eaLnBrk="1" fontAlgn="auto" hangingPunct="1">
              <a:lnSpc>
                <a:spcPct val="90000"/>
              </a:lnSpc>
              <a:spcAft>
                <a:spcPts val="0"/>
              </a:spcAft>
              <a:defRPr/>
            </a:pPr>
            <a:r>
              <a:rPr lang="en-US" sz="2000" dirty="0" smtClean="0">
                <a:solidFill>
                  <a:schemeClr val="accent1">
                    <a:lumMod val="75000"/>
                  </a:schemeClr>
                </a:solidFill>
                <a:hlinkClick r:id="rId3"/>
              </a:rPr>
              <a:t>http://grants.nih.gov/grants/guide/listserv.htm</a:t>
            </a:r>
            <a:endParaRPr lang="en-US" sz="2000" dirty="0" smtClean="0">
              <a:solidFill>
                <a:schemeClr val="accent1">
                  <a:lumMod val="75000"/>
                </a:schemeClr>
              </a:solidFill>
            </a:endParaRPr>
          </a:p>
          <a:p>
            <a:pPr lvl="2" eaLnBrk="1" fontAlgn="auto" hangingPunct="1">
              <a:lnSpc>
                <a:spcPct val="90000"/>
              </a:lnSpc>
              <a:spcAft>
                <a:spcPts val="0"/>
              </a:spcAft>
              <a:buClr>
                <a:schemeClr val="accent3"/>
              </a:buClr>
              <a:buFontTx/>
              <a:buNone/>
              <a:defRPr/>
            </a:pPr>
            <a:endParaRPr lang="en-US" sz="1400" dirty="0" smtClean="0"/>
          </a:p>
          <a:p>
            <a:pPr eaLnBrk="1" fontAlgn="auto" hangingPunct="1">
              <a:lnSpc>
                <a:spcPct val="90000"/>
              </a:lnSpc>
              <a:spcAft>
                <a:spcPts val="0"/>
              </a:spcAft>
              <a:buFont typeface="Arial" pitchFamily="34" charset="0"/>
              <a:buChar char="•"/>
              <a:defRPr/>
            </a:pPr>
            <a:r>
              <a:rPr lang="en-US" sz="2400" dirty="0" smtClean="0">
                <a:solidFill>
                  <a:schemeClr val="accent3">
                    <a:lumMod val="25000"/>
                  </a:schemeClr>
                </a:solidFill>
              </a:rPr>
              <a:t>Office for Human Research Protections (OHRP): </a:t>
            </a:r>
          </a:p>
          <a:p>
            <a:pPr lvl="1" eaLnBrk="1" fontAlgn="auto" hangingPunct="1">
              <a:lnSpc>
                <a:spcPct val="90000"/>
              </a:lnSpc>
              <a:spcAft>
                <a:spcPts val="0"/>
              </a:spcAft>
              <a:defRPr/>
            </a:pPr>
            <a:r>
              <a:rPr lang="en-US" sz="2000" dirty="0" smtClean="0">
                <a:hlinkClick r:id="rId4"/>
              </a:rPr>
              <a:t>Office for Human Research Protections (OHRP)</a:t>
            </a:r>
            <a:endParaRPr lang="en-US" sz="2000" dirty="0" smtClean="0"/>
          </a:p>
          <a:p>
            <a:pPr lvl="1" eaLnBrk="1" fontAlgn="auto" hangingPunct="1">
              <a:lnSpc>
                <a:spcPct val="90000"/>
              </a:lnSpc>
              <a:spcAft>
                <a:spcPts val="0"/>
              </a:spcAft>
              <a:defRPr/>
            </a:pPr>
            <a:endParaRPr lang="en-US" sz="1000" dirty="0" smtClean="0"/>
          </a:p>
          <a:p>
            <a:pPr eaLnBrk="1" fontAlgn="auto" hangingPunct="1">
              <a:lnSpc>
                <a:spcPct val="90000"/>
              </a:lnSpc>
              <a:spcAft>
                <a:spcPts val="0"/>
              </a:spcAft>
              <a:buFont typeface="Arial" pitchFamily="34" charset="0"/>
              <a:buChar char="•"/>
              <a:defRPr/>
            </a:pPr>
            <a:r>
              <a:rPr lang="en-US" sz="2400" dirty="0" smtClean="0">
                <a:solidFill>
                  <a:schemeClr val="accent3">
                    <a:lumMod val="25000"/>
                  </a:schemeClr>
                </a:solidFill>
              </a:rPr>
              <a:t>Office of Laboratory Animal Welfare (OLAW):</a:t>
            </a:r>
          </a:p>
          <a:p>
            <a:pPr lvl="1" eaLnBrk="1" fontAlgn="auto" hangingPunct="1">
              <a:lnSpc>
                <a:spcPct val="90000"/>
              </a:lnSpc>
              <a:spcAft>
                <a:spcPts val="0"/>
              </a:spcAft>
              <a:defRPr/>
            </a:pPr>
            <a:r>
              <a:rPr lang="en-US" sz="2000" dirty="0" smtClean="0">
                <a:solidFill>
                  <a:schemeClr val="accent1">
                    <a:lumMod val="75000"/>
                  </a:schemeClr>
                </a:solidFill>
                <a:hlinkClick r:id="rId5"/>
              </a:rPr>
              <a:t>http://grants.nih.gov/grants/olaw/references/list.htm</a:t>
            </a:r>
            <a:endParaRPr lang="en-US" sz="2000" dirty="0" smtClean="0">
              <a:solidFill>
                <a:schemeClr val="accent1">
                  <a:lumMod val="75000"/>
                </a:schemeClr>
              </a:solidFill>
            </a:endParaRPr>
          </a:p>
          <a:p>
            <a:pPr lvl="1" eaLnBrk="1" fontAlgn="auto" hangingPunct="1">
              <a:lnSpc>
                <a:spcPct val="90000"/>
              </a:lnSpc>
              <a:spcAft>
                <a:spcPts val="0"/>
              </a:spcAft>
              <a:defRPr/>
            </a:pPr>
            <a:endParaRPr lang="en-US" sz="1000" dirty="0" smtClean="0"/>
          </a:p>
          <a:p>
            <a:pPr eaLnBrk="1" fontAlgn="auto" hangingPunct="1">
              <a:lnSpc>
                <a:spcPct val="90000"/>
              </a:lnSpc>
              <a:spcAft>
                <a:spcPts val="0"/>
              </a:spcAft>
              <a:buFont typeface="Arial" pitchFamily="34" charset="0"/>
              <a:buChar char="•"/>
              <a:defRPr/>
            </a:pPr>
            <a:r>
              <a:rPr lang="en-US" sz="2400" dirty="0" smtClean="0">
                <a:solidFill>
                  <a:schemeClr val="accent3">
                    <a:lumMod val="25000"/>
                  </a:schemeClr>
                </a:solidFill>
              </a:rPr>
              <a:t>eSubmission:  </a:t>
            </a:r>
          </a:p>
          <a:p>
            <a:pPr lvl="1" eaLnBrk="1" fontAlgn="auto" hangingPunct="1">
              <a:lnSpc>
                <a:spcPct val="90000"/>
              </a:lnSpc>
              <a:spcAft>
                <a:spcPts val="0"/>
              </a:spcAft>
              <a:defRPr/>
            </a:pPr>
            <a:r>
              <a:rPr lang="en-US" sz="2000" dirty="0" smtClean="0"/>
              <a:t>Separate listservs available for scientists and administrators</a:t>
            </a:r>
          </a:p>
          <a:p>
            <a:pPr lvl="1" eaLnBrk="1" fontAlgn="auto" hangingPunct="1">
              <a:lnSpc>
                <a:spcPct val="90000"/>
              </a:lnSpc>
              <a:spcAft>
                <a:spcPts val="0"/>
              </a:spcAft>
              <a:defRPr/>
            </a:pPr>
            <a:r>
              <a:rPr lang="en-US" sz="2000" dirty="0" smtClean="0">
                <a:solidFill>
                  <a:schemeClr val="accent1">
                    <a:lumMod val="75000"/>
                  </a:schemeClr>
                </a:solidFill>
                <a:hlinkClick r:id="rId6"/>
              </a:rPr>
              <a:t>http://era.nih.gov/ElectronicReceipt/listserv.htm</a:t>
            </a:r>
            <a:endParaRPr lang="en-US" sz="2000" dirty="0" smtClean="0">
              <a:solidFill>
                <a:schemeClr val="accent1">
                  <a:lumMod val="75000"/>
                </a:schemeClr>
              </a:solidFill>
            </a:endParaRPr>
          </a:p>
        </p:txBody>
      </p:sp>
      <p:sp>
        <p:nvSpPr>
          <p:cNvPr id="72708" name="Slide Number Placeholder 1"/>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06DB26A-09CB-49AD-95D2-A90F9CBE4149}" type="slidenum">
              <a:rPr lang="en-US" smtClean="0"/>
              <a:pPr fontAlgn="base">
                <a:spcBef>
                  <a:spcPct val="0"/>
                </a:spcBef>
                <a:spcAft>
                  <a:spcPct val="0"/>
                </a:spcAft>
                <a:defRPr/>
              </a:pPr>
              <a:t>56</a:t>
            </a:fld>
            <a:endParaRPr lang="en-US" smtClean="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457200" y="182880"/>
            <a:ext cx="8229600" cy="1111664"/>
          </a:xfrm>
        </p:spPr>
        <p:txBody>
          <a:bodyPr>
            <a:normAutofit fontScale="90000"/>
          </a:bodyPr>
          <a:lstStyle/>
          <a:p>
            <a:pPr eaLnBrk="1" fontAlgn="auto" hangingPunct="1">
              <a:spcAft>
                <a:spcPts val="0"/>
              </a:spcAft>
              <a:defRPr/>
            </a:pPr>
            <a:r>
              <a:rPr lang="en-US" sz="4000" b="1" dirty="0" smtClean="0"/>
              <a:t>Grants Information:</a:t>
            </a:r>
            <a:br>
              <a:rPr lang="en-US" sz="4000" b="1" dirty="0" smtClean="0"/>
            </a:br>
            <a:r>
              <a:rPr lang="en-US" sz="4000" b="1" dirty="0" smtClean="0"/>
              <a:t>Who to Contact!</a:t>
            </a:r>
          </a:p>
        </p:txBody>
      </p:sp>
      <p:sp>
        <p:nvSpPr>
          <p:cNvPr id="78851" name="Rectangle 3"/>
          <p:cNvSpPr>
            <a:spLocks noGrp="1" noChangeArrowheads="1"/>
          </p:cNvSpPr>
          <p:nvPr>
            <p:ph type="body" idx="4294967295"/>
          </p:nvPr>
        </p:nvSpPr>
        <p:spPr>
          <a:xfrm>
            <a:off x="457200" y="1752600"/>
            <a:ext cx="8686800" cy="5105400"/>
          </a:xfrm>
        </p:spPr>
        <p:txBody>
          <a:bodyPr rtlCol="0">
            <a:normAutofit fontScale="92500" lnSpcReduction="20000"/>
          </a:bodyPr>
          <a:lstStyle/>
          <a:p>
            <a:pPr eaLnBrk="1" fontAlgn="auto" hangingPunct="1">
              <a:lnSpc>
                <a:spcPct val="90000"/>
              </a:lnSpc>
              <a:spcAft>
                <a:spcPts val="0"/>
              </a:spcAft>
              <a:buFont typeface="Arial" pitchFamily="34" charset="0"/>
              <a:buChar char="•"/>
              <a:defRPr/>
            </a:pPr>
            <a:r>
              <a:rPr lang="en-US" dirty="0" smtClean="0">
                <a:solidFill>
                  <a:schemeClr val="accent3">
                    <a:lumMod val="25000"/>
                  </a:schemeClr>
                </a:solidFill>
              </a:rPr>
              <a:t>General Application Questions</a:t>
            </a:r>
            <a:r>
              <a:rPr lang="en-US" dirty="0" smtClean="0"/>
              <a:t>:</a:t>
            </a:r>
          </a:p>
          <a:p>
            <a:pPr lvl="1" eaLnBrk="1" fontAlgn="auto" hangingPunct="1">
              <a:lnSpc>
                <a:spcPct val="90000"/>
              </a:lnSpc>
              <a:spcAft>
                <a:spcPts val="0"/>
              </a:spcAft>
              <a:defRPr/>
            </a:pPr>
            <a:r>
              <a:rPr lang="en-US" sz="2400" dirty="0" smtClean="0"/>
              <a:t>E-Mail: </a:t>
            </a:r>
            <a:r>
              <a:rPr lang="en-US" sz="2400" dirty="0" smtClean="0">
                <a:solidFill>
                  <a:schemeClr val="accent1">
                    <a:lumMod val="75000"/>
                  </a:schemeClr>
                </a:solidFill>
                <a:hlinkClick r:id="rId3"/>
              </a:rPr>
              <a:t>GrantsInfo@nih.gov</a:t>
            </a:r>
            <a:endParaRPr lang="en-US" sz="2400" dirty="0" smtClean="0">
              <a:solidFill>
                <a:schemeClr val="accent1">
                  <a:lumMod val="75000"/>
                </a:schemeClr>
              </a:solidFill>
            </a:endParaRPr>
          </a:p>
          <a:p>
            <a:pPr lvl="1" eaLnBrk="1" fontAlgn="auto" hangingPunct="1">
              <a:lnSpc>
                <a:spcPct val="90000"/>
              </a:lnSpc>
              <a:spcAft>
                <a:spcPts val="0"/>
              </a:spcAft>
              <a:defRPr/>
            </a:pPr>
            <a:r>
              <a:rPr lang="en-US" sz="2400" dirty="0" smtClean="0"/>
              <a:t>Phone:  301-435-0714 </a:t>
            </a:r>
          </a:p>
          <a:p>
            <a:pPr lvl="1" eaLnBrk="1" fontAlgn="auto" hangingPunct="1">
              <a:lnSpc>
                <a:spcPct val="90000"/>
              </a:lnSpc>
              <a:spcAft>
                <a:spcPts val="0"/>
              </a:spcAft>
              <a:buFontTx/>
              <a:buNone/>
              <a:defRPr/>
            </a:pPr>
            <a:endParaRPr lang="en-US" sz="2400" dirty="0" smtClean="0"/>
          </a:p>
          <a:p>
            <a:pPr eaLnBrk="1" fontAlgn="auto" hangingPunct="1">
              <a:lnSpc>
                <a:spcPct val="90000"/>
              </a:lnSpc>
              <a:spcAft>
                <a:spcPts val="0"/>
              </a:spcAft>
              <a:buClr>
                <a:schemeClr val="accent2"/>
              </a:buClr>
              <a:buFont typeface="Arial" pitchFamily="34" charset="0"/>
              <a:buChar char="•"/>
              <a:defRPr/>
            </a:pPr>
            <a:r>
              <a:rPr lang="en-US" dirty="0" smtClean="0">
                <a:solidFill>
                  <a:schemeClr val="accent3">
                    <a:lumMod val="25000"/>
                  </a:schemeClr>
                </a:solidFill>
              </a:rPr>
              <a:t>Grants.gov Customer Support:  </a:t>
            </a:r>
          </a:p>
          <a:p>
            <a:pPr lvl="1" eaLnBrk="1" fontAlgn="auto" hangingPunct="1">
              <a:lnSpc>
                <a:spcPct val="90000"/>
              </a:lnSpc>
              <a:spcAft>
                <a:spcPts val="0"/>
              </a:spcAft>
              <a:defRPr/>
            </a:pPr>
            <a:r>
              <a:rPr lang="en-US" sz="2400" dirty="0" smtClean="0"/>
              <a:t>E-Mail: </a:t>
            </a:r>
            <a:r>
              <a:rPr lang="en-US" sz="2400" dirty="0" smtClean="0">
                <a:solidFill>
                  <a:schemeClr val="accent1">
                    <a:lumMod val="75000"/>
                  </a:schemeClr>
                </a:solidFill>
                <a:hlinkClick r:id="rId4"/>
              </a:rPr>
              <a:t>support@grants.gov</a:t>
            </a:r>
            <a:endParaRPr lang="en-US" sz="2400" dirty="0" smtClean="0">
              <a:solidFill>
                <a:schemeClr val="accent1">
                  <a:lumMod val="75000"/>
                </a:schemeClr>
              </a:solidFill>
            </a:endParaRPr>
          </a:p>
          <a:p>
            <a:pPr lvl="1" eaLnBrk="1" fontAlgn="auto" hangingPunct="1">
              <a:lnSpc>
                <a:spcPct val="90000"/>
              </a:lnSpc>
              <a:spcAft>
                <a:spcPts val="0"/>
              </a:spcAft>
              <a:defRPr/>
            </a:pPr>
            <a:r>
              <a:rPr lang="en-US" sz="2400" dirty="0" smtClean="0"/>
              <a:t>Webpage: </a:t>
            </a:r>
            <a:r>
              <a:rPr lang="en-US" sz="2400" dirty="0" smtClean="0">
                <a:hlinkClick r:id="rId5"/>
              </a:rPr>
              <a:t>http://grants.gov/</a:t>
            </a:r>
            <a:r>
              <a:rPr lang="en-US" sz="2400" dirty="0" smtClean="0"/>
              <a:t> </a:t>
            </a:r>
          </a:p>
          <a:p>
            <a:pPr lvl="1" eaLnBrk="1" fontAlgn="auto" hangingPunct="1">
              <a:lnSpc>
                <a:spcPct val="90000"/>
              </a:lnSpc>
              <a:spcAft>
                <a:spcPts val="0"/>
              </a:spcAft>
              <a:defRPr/>
            </a:pPr>
            <a:r>
              <a:rPr lang="en-US" sz="2400" dirty="0" smtClean="0"/>
              <a:t>Phone:  800-518-4726 </a:t>
            </a:r>
          </a:p>
          <a:p>
            <a:pPr lvl="1" eaLnBrk="1" fontAlgn="auto" hangingPunct="1">
              <a:lnSpc>
                <a:spcPct val="90000"/>
              </a:lnSpc>
              <a:spcAft>
                <a:spcPts val="0"/>
              </a:spcAft>
              <a:buFontTx/>
              <a:buNone/>
              <a:defRPr/>
            </a:pPr>
            <a:endParaRPr lang="en-US" sz="2400" dirty="0" smtClean="0"/>
          </a:p>
          <a:p>
            <a:pPr eaLnBrk="1" fontAlgn="auto" hangingPunct="1">
              <a:lnSpc>
                <a:spcPct val="90000"/>
              </a:lnSpc>
              <a:spcAft>
                <a:spcPts val="0"/>
              </a:spcAft>
              <a:buFont typeface="Arial" pitchFamily="34" charset="0"/>
              <a:buChar char="•"/>
              <a:defRPr/>
            </a:pPr>
            <a:r>
              <a:rPr lang="en-US" dirty="0" smtClean="0">
                <a:solidFill>
                  <a:schemeClr val="accent3">
                    <a:lumMod val="25000"/>
                  </a:schemeClr>
                </a:solidFill>
              </a:rPr>
              <a:t>eRA Commons Helpdesk:</a:t>
            </a:r>
          </a:p>
          <a:p>
            <a:pPr lvl="1" eaLnBrk="1" fontAlgn="auto" hangingPunct="1">
              <a:lnSpc>
                <a:spcPct val="90000"/>
              </a:lnSpc>
              <a:spcAft>
                <a:spcPts val="0"/>
              </a:spcAft>
              <a:defRPr/>
            </a:pPr>
            <a:r>
              <a:rPr lang="en-US" sz="2400" dirty="0"/>
              <a:t>Web: </a:t>
            </a:r>
            <a:r>
              <a:rPr lang="en-US" sz="2400" dirty="0">
                <a:hlinkClick r:id="rId6"/>
              </a:rPr>
              <a:t>http://era.nih.gov/help</a:t>
            </a:r>
            <a:r>
              <a:rPr lang="en-US" sz="2400" dirty="0" smtClean="0">
                <a:hlinkClick r:id="rId6"/>
              </a:rPr>
              <a:t>/</a:t>
            </a:r>
            <a:r>
              <a:rPr lang="en-US" sz="2400" dirty="0" smtClean="0"/>
              <a:t>  </a:t>
            </a:r>
            <a:endParaRPr lang="en-US" sz="2400" dirty="0"/>
          </a:p>
          <a:p>
            <a:pPr lvl="1" eaLnBrk="1" fontAlgn="auto" hangingPunct="1">
              <a:lnSpc>
                <a:spcPct val="90000"/>
              </a:lnSpc>
              <a:spcAft>
                <a:spcPts val="0"/>
              </a:spcAft>
              <a:defRPr/>
            </a:pPr>
            <a:r>
              <a:rPr lang="en-US" sz="2400" dirty="0"/>
              <a:t>Toll-free: 1-866-504-9552 </a:t>
            </a:r>
          </a:p>
          <a:p>
            <a:pPr lvl="1" eaLnBrk="1" fontAlgn="auto" hangingPunct="1">
              <a:lnSpc>
                <a:spcPct val="90000"/>
              </a:lnSpc>
              <a:spcAft>
                <a:spcPts val="0"/>
              </a:spcAft>
              <a:defRPr/>
            </a:pPr>
            <a:r>
              <a:rPr lang="en-US" sz="2400" dirty="0"/>
              <a:t>Phone: 301-402-7469 </a:t>
            </a:r>
          </a:p>
          <a:p>
            <a:pPr lvl="1" eaLnBrk="1" fontAlgn="auto" hangingPunct="1">
              <a:lnSpc>
                <a:spcPct val="90000"/>
              </a:lnSpc>
              <a:spcAft>
                <a:spcPts val="0"/>
              </a:spcAft>
              <a:defRPr/>
            </a:pPr>
            <a:r>
              <a:rPr lang="en-US" sz="2400" dirty="0"/>
              <a:t>TTY: 301-451-5939 </a:t>
            </a:r>
          </a:p>
          <a:p>
            <a:pPr lvl="1" eaLnBrk="1" fontAlgn="auto" hangingPunct="1">
              <a:lnSpc>
                <a:spcPct val="90000"/>
              </a:lnSpc>
              <a:spcAft>
                <a:spcPts val="0"/>
              </a:spcAft>
              <a:defRPr/>
            </a:pPr>
            <a:r>
              <a:rPr lang="en-US" sz="2400" dirty="0"/>
              <a:t>Hours: Mon-Fri, 7a.m. to 8 p.m. Eastern Time</a:t>
            </a:r>
            <a:endParaRPr lang="en-US" sz="2400" dirty="0" smtClean="0"/>
          </a:p>
        </p:txBody>
      </p:sp>
      <p:sp>
        <p:nvSpPr>
          <p:cNvPr id="73732" name="Slide Number Placeholder 1"/>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0F0E63B-7E1A-4AED-BAF1-02E2C7AE42D7}" type="slidenum">
              <a:rPr lang="en-US" smtClean="0"/>
              <a:pPr fontAlgn="base">
                <a:spcBef>
                  <a:spcPct val="0"/>
                </a:spcBef>
                <a:spcAft>
                  <a:spcPct val="0"/>
                </a:spcAft>
                <a:defRPr/>
              </a:pPr>
              <a:t>57</a:t>
            </a:fld>
            <a:endParaRPr lang="en-US" smtClean="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457200" y="182880"/>
            <a:ext cx="8229600" cy="1111664"/>
          </a:xfrm>
        </p:spPr>
        <p:txBody>
          <a:bodyPr>
            <a:normAutofit fontScale="90000"/>
          </a:bodyPr>
          <a:lstStyle/>
          <a:p>
            <a:pPr eaLnBrk="1" fontAlgn="auto" hangingPunct="1">
              <a:spcAft>
                <a:spcPts val="0"/>
              </a:spcAft>
              <a:defRPr/>
            </a:pPr>
            <a:r>
              <a:rPr lang="en-US" sz="4000" b="1" dirty="0" smtClean="0"/>
              <a:t>Grants Information:</a:t>
            </a:r>
            <a:br>
              <a:rPr lang="en-US" sz="4000" b="1" dirty="0" smtClean="0"/>
            </a:br>
            <a:r>
              <a:rPr lang="en-US" sz="4000" b="1" dirty="0" smtClean="0"/>
              <a:t>Who to Contact (cont’d)</a:t>
            </a:r>
          </a:p>
        </p:txBody>
      </p:sp>
      <p:sp>
        <p:nvSpPr>
          <p:cNvPr id="80899" name="Rectangle 3"/>
          <p:cNvSpPr>
            <a:spLocks noGrp="1" noChangeArrowheads="1"/>
          </p:cNvSpPr>
          <p:nvPr>
            <p:ph type="body" idx="4294967295"/>
          </p:nvPr>
        </p:nvSpPr>
        <p:spPr>
          <a:xfrm>
            <a:off x="0" y="1371600"/>
            <a:ext cx="8686800" cy="5105400"/>
          </a:xfrm>
        </p:spPr>
        <p:txBody>
          <a:bodyPr rtlCol="0">
            <a:normAutofit/>
          </a:bodyPr>
          <a:lstStyle/>
          <a:p>
            <a:pPr eaLnBrk="1" fontAlgn="auto" hangingPunct="1">
              <a:lnSpc>
                <a:spcPct val="90000"/>
              </a:lnSpc>
              <a:spcAft>
                <a:spcPts val="0"/>
              </a:spcAft>
              <a:buFontTx/>
              <a:buNone/>
              <a:defRPr/>
            </a:pPr>
            <a:endParaRPr lang="en-US" dirty="0" smtClean="0">
              <a:solidFill>
                <a:schemeClr val="accent3">
                  <a:lumMod val="25000"/>
                </a:schemeClr>
              </a:solidFill>
            </a:endParaRPr>
          </a:p>
          <a:p>
            <a:pPr eaLnBrk="1" fontAlgn="auto" hangingPunct="1">
              <a:lnSpc>
                <a:spcPct val="90000"/>
              </a:lnSpc>
              <a:spcAft>
                <a:spcPts val="0"/>
              </a:spcAft>
              <a:buFont typeface="Arial" pitchFamily="34" charset="0"/>
              <a:buChar char="•"/>
              <a:defRPr/>
            </a:pPr>
            <a:r>
              <a:rPr lang="en-US" dirty="0" smtClean="0">
                <a:solidFill>
                  <a:schemeClr val="accent3">
                    <a:lumMod val="25000"/>
                  </a:schemeClr>
                </a:solidFill>
              </a:rPr>
              <a:t>Division of Grants Policy:</a:t>
            </a:r>
          </a:p>
          <a:p>
            <a:pPr lvl="1" eaLnBrk="1" fontAlgn="auto" hangingPunct="1">
              <a:lnSpc>
                <a:spcPct val="90000"/>
              </a:lnSpc>
              <a:spcAft>
                <a:spcPts val="0"/>
              </a:spcAft>
              <a:defRPr/>
            </a:pPr>
            <a:r>
              <a:rPr lang="en-US" sz="2400" dirty="0" smtClean="0"/>
              <a:t>E-Mail: </a:t>
            </a:r>
            <a:r>
              <a:rPr lang="en-US" sz="2400" dirty="0" smtClean="0">
                <a:solidFill>
                  <a:schemeClr val="accent1">
                    <a:lumMod val="75000"/>
                  </a:schemeClr>
                </a:solidFill>
                <a:hlinkClick r:id="rId3"/>
              </a:rPr>
              <a:t>GrantsPolicy@mail.nih.gov</a:t>
            </a:r>
            <a:endParaRPr lang="en-US" sz="2400" dirty="0" smtClean="0">
              <a:solidFill>
                <a:schemeClr val="accent1">
                  <a:lumMod val="75000"/>
                </a:schemeClr>
              </a:solidFill>
            </a:endParaRPr>
          </a:p>
          <a:p>
            <a:pPr lvl="1" eaLnBrk="1" fontAlgn="auto" hangingPunct="1">
              <a:lnSpc>
                <a:spcPct val="90000"/>
              </a:lnSpc>
              <a:spcAft>
                <a:spcPts val="0"/>
              </a:spcAft>
              <a:defRPr/>
            </a:pPr>
            <a:r>
              <a:rPr lang="en-US" sz="2400" dirty="0" smtClean="0"/>
              <a:t>Phone:  301-435-0949 </a:t>
            </a:r>
          </a:p>
          <a:p>
            <a:pPr lvl="1" eaLnBrk="1" fontAlgn="auto" hangingPunct="1">
              <a:lnSpc>
                <a:spcPct val="90000"/>
              </a:lnSpc>
              <a:spcAft>
                <a:spcPts val="0"/>
              </a:spcAft>
              <a:defRPr/>
            </a:pPr>
            <a:endParaRPr lang="en-US" sz="2400" dirty="0" smtClean="0"/>
          </a:p>
          <a:p>
            <a:pPr eaLnBrk="1" fontAlgn="auto" hangingPunct="1">
              <a:lnSpc>
                <a:spcPct val="90000"/>
              </a:lnSpc>
              <a:spcAft>
                <a:spcPts val="0"/>
              </a:spcAft>
              <a:buFont typeface="Arial" pitchFamily="34" charset="0"/>
              <a:buChar char="•"/>
              <a:defRPr/>
            </a:pPr>
            <a:r>
              <a:rPr lang="en-US" dirty="0" smtClean="0">
                <a:solidFill>
                  <a:schemeClr val="accent3">
                    <a:lumMod val="25000"/>
                  </a:schemeClr>
                </a:solidFill>
              </a:rPr>
              <a:t>Division of Grants Compliance &amp; Oversight:</a:t>
            </a:r>
          </a:p>
          <a:p>
            <a:pPr lvl="1" eaLnBrk="1" fontAlgn="auto" hangingPunct="1">
              <a:lnSpc>
                <a:spcPct val="90000"/>
              </a:lnSpc>
              <a:spcAft>
                <a:spcPts val="0"/>
              </a:spcAft>
              <a:defRPr/>
            </a:pPr>
            <a:r>
              <a:rPr lang="en-US" sz="2400" dirty="0" smtClean="0"/>
              <a:t>E-Mail:  </a:t>
            </a:r>
            <a:r>
              <a:rPr lang="en-US" sz="2400" dirty="0" smtClean="0">
                <a:solidFill>
                  <a:schemeClr val="accent1">
                    <a:lumMod val="75000"/>
                  </a:schemeClr>
                </a:solidFill>
                <a:hlinkClick r:id="rId4"/>
              </a:rPr>
              <a:t>GrantsCompliance@mail.nih.gov</a:t>
            </a:r>
            <a:endParaRPr lang="en-US" sz="2400" dirty="0" smtClean="0">
              <a:solidFill>
                <a:schemeClr val="accent1">
                  <a:lumMod val="75000"/>
                </a:schemeClr>
              </a:solidFill>
            </a:endParaRPr>
          </a:p>
          <a:p>
            <a:pPr lvl="1" eaLnBrk="1" fontAlgn="auto" hangingPunct="1">
              <a:lnSpc>
                <a:spcPct val="90000"/>
              </a:lnSpc>
              <a:spcAft>
                <a:spcPts val="0"/>
              </a:spcAft>
              <a:defRPr/>
            </a:pPr>
            <a:r>
              <a:rPr lang="en-US" sz="2400" dirty="0" smtClean="0"/>
              <a:t>Phone:  301-435-0949</a:t>
            </a:r>
          </a:p>
        </p:txBody>
      </p:sp>
      <p:sp>
        <p:nvSpPr>
          <p:cNvPr id="74756" name="Slide Number Placeholder 1"/>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84375EE-45D5-444F-AE99-16059ACE890F}" type="slidenum">
              <a:rPr lang="en-US" smtClean="0"/>
              <a:pPr fontAlgn="base">
                <a:spcBef>
                  <a:spcPct val="0"/>
                </a:spcBef>
                <a:spcAft>
                  <a:spcPct val="0"/>
                </a:spcAft>
                <a:defRPr/>
              </a:pPr>
              <a:t>58</a:t>
            </a:fld>
            <a:endParaRPr lang="en-US" smtClean="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Rectangle 3"/>
          <p:cNvSpPr>
            <a:spLocks noGrp="1" noChangeArrowheads="1"/>
          </p:cNvSpPr>
          <p:nvPr>
            <p:ph type="title"/>
          </p:nvPr>
        </p:nvSpPr>
        <p:spPr>
          <a:xfrm>
            <a:off x="381000" y="533400"/>
            <a:ext cx="8229600" cy="655320"/>
          </a:xfrm>
        </p:spPr>
        <p:txBody>
          <a:bodyPr>
            <a:normAutofit fontScale="90000"/>
          </a:bodyPr>
          <a:lstStyle/>
          <a:p>
            <a:pPr eaLnBrk="1" fontAlgn="auto" hangingPunct="1">
              <a:spcAft>
                <a:spcPts val="0"/>
              </a:spcAft>
              <a:defRPr/>
            </a:pPr>
            <a:r>
              <a:rPr lang="en-US" b="1" dirty="0" smtClean="0">
                <a:solidFill>
                  <a:schemeClr val="bg1"/>
                </a:solidFill>
              </a:rPr>
              <a:t>Thank You!</a:t>
            </a:r>
            <a:r>
              <a:rPr lang="en-US" sz="4000" b="1" dirty="0" smtClean="0">
                <a:solidFill>
                  <a:schemeClr val="bg1"/>
                </a:solidFill>
              </a:rPr>
              <a:t/>
            </a:r>
            <a:br>
              <a:rPr lang="en-US" sz="4000" b="1" dirty="0" smtClean="0">
                <a:solidFill>
                  <a:schemeClr val="bg1"/>
                </a:solidFill>
              </a:rPr>
            </a:br>
            <a:endParaRPr lang="en-US" sz="4000" b="1" dirty="0" smtClean="0">
              <a:solidFill>
                <a:schemeClr val="bg1"/>
              </a:solidFill>
            </a:endParaRPr>
          </a:p>
        </p:txBody>
      </p:sp>
      <p:sp>
        <p:nvSpPr>
          <p:cNvPr id="75779" name="Slide Number Placeholder 1"/>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84A73F6-6F6D-44AD-AA12-6DF502C9E9E6}" type="slidenum">
              <a:rPr lang="en-US" smtClean="0"/>
              <a:pPr fontAlgn="base">
                <a:spcBef>
                  <a:spcPct val="0"/>
                </a:spcBef>
                <a:spcAft>
                  <a:spcPct val="0"/>
                </a:spcAft>
                <a:defRPr/>
              </a:pPr>
              <a:t>59</a:t>
            </a:fld>
            <a:endParaRPr lang="en-US" smtClean="0"/>
          </a:p>
        </p:txBody>
      </p:sp>
      <p:sp>
        <p:nvSpPr>
          <p:cNvPr id="81924" name="Text Box 4"/>
          <p:cNvSpPr txBox="1">
            <a:spLocks noChangeArrowheads="1"/>
          </p:cNvSpPr>
          <p:nvPr/>
        </p:nvSpPr>
        <p:spPr bwMode="auto">
          <a:xfrm>
            <a:off x="609600" y="2667000"/>
            <a:ext cx="8001000" cy="1323975"/>
          </a:xfrm>
          <a:prstGeom prst="rect">
            <a:avLst/>
          </a:prstGeom>
          <a:noFill/>
          <a:ln w="9525">
            <a:noFill/>
            <a:miter lim="800000"/>
            <a:headEnd/>
            <a:tailEnd/>
          </a:ln>
        </p:spPr>
        <p:txBody>
          <a:bodyPr>
            <a:spAutoFit/>
          </a:bodyPr>
          <a:lstStyle/>
          <a:p>
            <a:pPr algn="ctr" fontAlgn="auto">
              <a:spcBef>
                <a:spcPct val="50000"/>
              </a:spcBef>
              <a:spcAft>
                <a:spcPts val="0"/>
              </a:spcAft>
              <a:defRPr/>
            </a:pPr>
            <a:r>
              <a:rPr lang="en-US" sz="8000" b="1" dirty="0">
                <a:solidFill>
                  <a:schemeClr val="accent3">
                    <a:lumMod val="25000"/>
                  </a:schemeClr>
                </a:solidFill>
                <a:effectLst>
                  <a:outerShdw blurRad="38100" dist="38100" dir="2700000" algn="tl">
                    <a:srgbClr val="000000">
                      <a:alpha val="43137"/>
                    </a:srgbClr>
                  </a:outerShdw>
                </a:effectLst>
                <a:latin typeface="Arial" pitchFamily="34" charset="0"/>
                <a:cs typeface="Arial" pitchFamily="34" charset="0"/>
              </a:rPr>
              <a:t>Questions?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FY2014 Legislative Mandates</a:t>
            </a:r>
            <a:endParaRPr lang="en-US" b="1" dirty="0"/>
          </a:p>
        </p:txBody>
      </p:sp>
      <p:sp>
        <p:nvSpPr>
          <p:cNvPr id="3" name="Content Placeholder 2"/>
          <p:cNvSpPr>
            <a:spLocks noGrp="1"/>
          </p:cNvSpPr>
          <p:nvPr>
            <p:ph idx="1"/>
          </p:nvPr>
        </p:nvSpPr>
        <p:spPr>
          <a:xfrm>
            <a:off x="457200" y="1600200"/>
            <a:ext cx="8382000" cy="5105400"/>
          </a:xfrm>
        </p:spPr>
        <p:txBody>
          <a:bodyPr/>
          <a:lstStyle/>
          <a:p>
            <a:r>
              <a:rPr lang="en-US" dirty="0" smtClean="0"/>
              <a:t>The FY 2014 Consolidated Appropriations Act, 2014 (</a:t>
            </a:r>
            <a:r>
              <a:rPr lang="en-US" dirty="0" smtClean="0">
                <a:hlinkClick r:id="rId2"/>
              </a:rPr>
              <a:t>Public Law 113-76</a:t>
            </a:r>
            <a:r>
              <a:rPr lang="en-US" dirty="0" smtClean="0"/>
              <a:t>) signed into law on January 17, 2014 provides funding to NIH for the fiscal year ending September 30, 2014.</a:t>
            </a:r>
          </a:p>
          <a:p>
            <a:pPr>
              <a:buNone/>
            </a:pPr>
            <a:r>
              <a:rPr lang="en-US" dirty="0" smtClean="0">
                <a:hlinkClick r:id="rId3" action="ppaction://hlinkfile"/>
              </a:rPr>
              <a:t>NOT-OD-14-053</a:t>
            </a:r>
            <a:r>
              <a:rPr lang="en-US" dirty="0" smtClean="0"/>
              <a:t> provides information on the statutory provisions that limit the use of funds on NIH grant, cooperative agreement, and contract awards for FY2014.</a:t>
            </a:r>
          </a:p>
          <a:p>
            <a:r>
              <a:rPr lang="en-US" dirty="0" smtClean="0"/>
              <a:t>Additionally, all computer networks funded under the appropriation must block the viewing, downloading and exchanging of pornography.</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8371" name="Rectangle 3"/>
          <p:cNvSpPr>
            <a:spLocks noGrp="1" noChangeArrowheads="1"/>
          </p:cNvSpPr>
          <p:nvPr>
            <p:ph type="body" idx="4294967295"/>
          </p:nvPr>
        </p:nvSpPr>
        <p:spPr>
          <a:xfrm>
            <a:off x="381000" y="2133600"/>
            <a:ext cx="8534400" cy="3581400"/>
          </a:xfrm>
        </p:spPr>
        <p:txBody>
          <a:bodyPr rtlCol="0">
            <a:normAutofit/>
          </a:bodyPr>
          <a:lstStyle/>
          <a:p>
            <a:pPr marL="0" indent="0" algn="ctr" eaLnBrk="1" fontAlgn="auto" hangingPunct="1">
              <a:lnSpc>
                <a:spcPct val="90000"/>
              </a:lnSpc>
              <a:spcAft>
                <a:spcPts val="0"/>
              </a:spcAft>
              <a:buFont typeface="Arial" pitchFamily="34" charset="0"/>
              <a:buNone/>
              <a:defRPr/>
            </a:pPr>
            <a:endParaRPr lang="en-US" sz="4800" dirty="0" smtClean="0">
              <a:solidFill>
                <a:schemeClr val="accent3">
                  <a:lumMod val="25000"/>
                </a:schemeClr>
              </a:solidFill>
            </a:endParaRPr>
          </a:p>
          <a:p>
            <a:pPr marL="0" indent="0" algn="ctr" eaLnBrk="1" fontAlgn="auto" hangingPunct="1">
              <a:lnSpc>
                <a:spcPct val="90000"/>
              </a:lnSpc>
              <a:spcAft>
                <a:spcPts val="0"/>
              </a:spcAft>
              <a:buFont typeface="Arial" pitchFamily="34" charset="0"/>
              <a:buNone/>
              <a:defRPr/>
            </a:pPr>
            <a:r>
              <a:rPr lang="en-US" sz="4800" dirty="0" smtClean="0">
                <a:solidFill>
                  <a:schemeClr val="accent3">
                    <a:lumMod val="25000"/>
                  </a:schemeClr>
                </a:solidFill>
              </a:rPr>
              <a:t>Policy Updates </a:t>
            </a:r>
          </a:p>
          <a:p>
            <a:pPr lvl="1" eaLnBrk="1" fontAlgn="auto" hangingPunct="1">
              <a:lnSpc>
                <a:spcPct val="90000"/>
              </a:lnSpc>
              <a:spcAft>
                <a:spcPts val="0"/>
              </a:spcAft>
              <a:buFont typeface="Arial" charset="0"/>
              <a:buNone/>
              <a:defRPr/>
            </a:pPr>
            <a:endParaRPr lang="en-US" sz="2400" dirty="0" smtClean="0">
              <a:solidFill>
                <a:srgbClr val="339933"/>
              </a:solidFill>
            </a:endParaRPr>
          </a:p>
          <a:p>
            <a:pPr lvl="1" algn="r" eaLnBrk="1" fontAlgn="auto" hangingPunct="1">
              <a:lnSpc>
                <a:spcPct val="90000"/>
              </a:lnSpc>
              <a:spcAft>
                <a:spcPts val="0"/>
              </a:spcAft>
              <a:buFont typeface="Arial" charset="0"/>
              <a:buNone/>
              <a:defRPr/>
            </a:pPr>
            <a:endParaRPr lang="en-US" sz="2400" dirty="0" smtClean="0">
              <a:solidFill>
                <a:srgbClr val="339933"/>
              </a:solidFill>
            </a:endParaRPr>
          </a:p>
          <a:p>
            <a:pPr lvl="1" algn="r" eaLnBrk="1" fontAlgn="auto" hangingPunct="1">
              <a:lnSpc>
                <a:spcPct val="90000"/>
              </a:lnSpc>
              <a:spcAft>
                <a:spcPts val="0"/>
              </a:spcAft>
              <a:buFont typeface="Arial" charset="0"/>
              <a:buNone/>
              <a:defRPr/>
            </a:pPr>
            <a:endParaRPr lang="en-US" sz="2400" dirty="0" smtClean="0">
              <a:solidFill>
                <a:srgbClr val="339933"/>
              </a:solidFill>
            </a:endParaRPr>
          </a:p>
          <a:p>
            <a:pPr lvl="1" eaLnBrk="1" fontAlgn="auto" hangingPunct="1">
              <a:lnSpc>
                <a:spcPct val="90000"/>
              </a:lnSpc>
              <a:spcAft>
                <a:spcPts val="0"/>
              </a:spcAft>
              <a:buFont typeface="Arial" charset="0"/>
              <a:buNone/>
              <a:defRPr/>
            </a:pPr>
            <a:endParaRPr lang="en-US" dirty="0" smtClean="0"/>
          </a:p>
          <a:p>
            <a:pPr lvl="1" eaLnBrk="1" fontAlgn="auto" hangingPunct="1">
              <a:lnSpc>
                <a:spcPct val="90000"/>
              </a:lnSpc>
              <a:spcAft>
                <a:spcPts val="0"/>
              </a:spcAft>
              <a:buFontTx/>
              <a:buNone/>
              <a:defRPr/>
            </a:pPr>
            <a:endParaRPr lang="en-US" dirty="0" smtClean="0"/>
          </a:p>
        </p:txBody>
      </p:sp>
      <p:sp>
        <p:nvSpPr>
          <p:cNvPr id="20483" name="Slide Number Placeholder 1"/>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C620106-D4E1-43E0-ACE8-E68B37F04BCF}" type="slidenum">
              <a:rPr lang="en-US" smtClean="0"/>
              <a:pPr fontAlgn="base">
                <a:spcBef>
                  <a:spcPct val="0"/>
                </a:spcBef>
                <a:spcAft>
                  <a:spcPct val="0"/>
                </a:spcAft>
                <a:defRPr/>
              </a:pPr>
              <a:t>7</a:t>
            </a:fld>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077200" cy="1371600"/>
          </a:xfrm>
        </p:spPr>
        <p:txBody>
          <a:bodyPr>
            <a:noAutofit/>
          </a:bodyPr>
          <a:lstStyle/>
          <a:p>
            <a:pPr algn="ctr"/>
            <a:r>
              <a:rPr lang="en-US" sz="2400" b="1" dirty="0"/>
              <a:t>Implementation of </a:t>
            </a:r>
            <a:r>
              <a:rPr lang="en-US" sz="2400" b="1" dirty="0" smtClean="0"/>
              <a:t>Pilot </a:t>
            </a:r>
            <a:r>
              <a:rPr lang="en-US" sz="2400" b="1" dirty="0"/>
              <a:t>Program for Enhancement of Employee Whistleblower </a:t>
            </a:r>
            <a:r>
              <a:rPr lang="en-US" sz="2400" b="1" dirty="0" smtClean="0"/>
              <a:t>Protections</a:t>
            </a:r>
            <a:endParaRPr lang="en-US" sz="2400" b="1" dirty="0"/>
          </a:p>
        </p:txBody>
      </p:sp>
      <p:sp>
        <p:nvSpPr>
          <p:cNvPr id="10244" name="Slide Number Placeholder 3"/>
          <p:cNvSpPr>
            <a:spLocks noGrp="1"/>
          </p:cNvSpPr>
          <p:nvPr>
            <p:ph type="sldNum" sz="quarter" idx="10"/>
          </p:nvPr>
        </p:nvSpPr>
        <p:spPr bwMode="auto">
          <a:ln>
            <a:miter lim="800000"/>
            <a:headEnd/>
            <a:tailEnd/>
          </a:ln>
        </p:spPr>
        <p:txBody>
          <a:bodyPr wrap="square" numCol="1" anchorCtr="0" compatLnSpc="1">
            <a:prstTxWarp prst="textNoShape">
              <a:avLst/>
            </a:prstTxWarp>
          </a:bodyPr>
          <a:lstStyle/>
          <a:p>
            <a:pPr>
              <a:defRPr/>
            </a:pPr>
            <a:fld id="{3C0D7952-460F-48F4-A55E-58DA133E7B3D}" type="slidenum">
              <a:rPr lang="en-US" smtClean="0"/>
              <a:pPr>
                <a:defRPr/>
              </a:pPr>
              <a:t>8</a:t>
            </a:fld>
            <a:endParaRPr lang="en-US" smtClean="0"/>
          </a:p>
        </p:txBody>
      </p:sp>
      <p:sp>
        <p:nvSpPr>
          <p:cNvPr id="3" name="Text Placeholder 2"/>
          <p:cNvSpPr>
            <a:spLocks noGrp="1"/>
          </p:cNvSpPr>
          <p:nvPr>
            <p:ph type="body" sz="half" idx="4294967295"/>
          </p:nvPr>
        </p:nvSpPr>
        <p:spPr>
          <a:xfrm>
            <a:off x="0" y="1676400"/>
            <a:ext cx="8839200" cy="5181600"/>
          </a:xfrm>
        </p:spPr>
        <p:txBody>
          <a:bodyPr rtlCol="0">
            <a:normAutofit fontScale="85000" lnSpcReduction="20000"/>
          </a:bodyPr>
          <a:lstStyle/>
          <a:p>
            <a:pPr fontAlgn="auto">
              <a:spcAft>
                <a:spcPts val="0"/>
              </a:spcAft>
              <a:buFont typeface="Arial" pitchFamily="34" charset="0"/>
              <a:buChar char="•"/>
              <a:defRPr/>
            </a:pPr>
            <a:r>
              <a:rPr lang="en-US" sz="2600" dirty="0">
                <a:solidFill>
                  <a:srgbClr val="002060"/>
                </a:solidFill>
                <a:latin typeface="Arial Narrow" panose="020B0606020202030204" pitchFamily="34" charset="0"/>
              </a:rPr>
              <a:t>The National Defense Authorization Act (</a:t>
            </a:r>
            <a:r>
              <a:rPr lang="en-US" sz="2600" dirty="0" err="1">
                <a:solidFill>
                  <a:srgbClr val="002060"/>
                </a:solidFill>
                <a:latin typeface="Arial Narrow" panose="020B0606020202030204" pitchFamily="34" charset="0"/>
              </a:rPr>
              <a:t>NDAA</a:t>
            </a:r>
            <a:r>
              <a:rPr lang="en-US" sz="2600" dirty="0">
                <a:solidFill>
                  <a:srgbClr val="002060"/>
                </a:solidFill>
                <a:latin typeface="Arial Narrow" panose="020B0606020202030204" pitchFamily="34" charset="0"/>
              </a:rPr>
              <a:t>) for Fiscal Year (FY) 2013 (Pub. L. 112-239, enacted January 2, </a:t>
            </a:r>
            <a:r>
              <a:rPr lang="en-US" sz="2600" dirty="0" smtClean="0">
                <a:solidFill>
                  <a:srgbClr val="002060"/>
                </a:solidFill>
                <a:latin typeface="Arial Narrow" panose="020B0606020202030204" pitchFamily="34" charset="0"/>
              </a:rPr>
              <a:t>2013.</a:t>
            </a:r>
          </a:p>
          <a:p>
            <a:pPr fontAlgn="auto">
              <a:spcAft>
                <a:spcPts val="0"/>
              </a:spcAft>
              <a:buFont typeface="Arial" pitchFamily="34" charset="0"/>
              <a:buChar char="•"/>
              <a:defRPr/>
            </a:pPr>
            <a:r>
              <a:rPr lang="en-US" sz="2600" dirty="0">
                <a:solidFill>
                  <a:srgbClr val="002060"/>
                </a:solidFill>
                <a:latin typeface="Arial Narrow" panose="020B0606020202030204" pitchFamily="34" charset="0"/>
              </a:rPr>
              <a:t>M</a:t>
            </a:r>
            <a:r>
              <a:rPr lang="en-US" sz="2600" dirty="0" smtClean="0">
                <a:solidFill>
                  <a:srgbClr val="002060"/>
                </a:solidFill>
                <a:latin typeface="Arial Narrow" panose="020B0606020202030204" pitchFamily="34" charset="0"/>
              </a:rPr>
              <a:t>andates </a:t>
            </a:r>
            <a:r>
              <a:rPr lang="en-US" sz="2600" dirty="0">
                <a:solidFill>
                  <a:srgbClr val="002060"/>
                </a:solidFill>
                <a:latin typeface="Arial Narrow" panose="020B0606020202030204" pitchFamily="34" charset="0"/>
              </a:rPr>
              <a:t>a pilot program titled "Pilot Program for Enhancement of Contractor Employee Whistleblower Protections</a:t>
            </a:r>
            <a:r>
              <a:rPr lang="en-US" sz="2600" dirty="0" smtClean="0">
                <a:solidFill>
                  <a:srgbClr val="002060"/>
                </a:solidFill>
                <a:latin typeface="Arial Narrow" panose="020B0606020202030204" pitchFamily="34" charset="0"/>
              </a:rPr>
              <a:t>.” </a:t>
            </a:r>
          </a:p>
          <a:p>
            <a:pPr fontAlgn="auto">
              <a:spcAft>
                <a:spcPts val="0"/>
              </a:spcAft>
              <a:buFont typeface="Arial" pitchFamily="34" charset="0"/>
              <a:buChar char="•"/>
              <a:defRPr/>
            </a:pPr>
            <a:r>
              <a:rPr lang="en-US" sz="2600" dirty="0" smtClean="0">
                <a:solidFill>
                  <a:srgbClr val="002060"/>
                </a:solidFill>
                <a:latin typeface="Arial Narrow" panose="020B0606020202030204" pitchFamily="34" charset="0"/>
              </a:rPr>
              <a:t>Effective date is </a:t>
            </a:r>
            <a:r>
              <a:rPr lang="en-US" sz="2600" b="1" dirty="0" smtClean="0">
                <a:solidFill>
                  <a:srgbClr val="002060"/>
                </a:solidFill>
                <a:latin typeface="Arial Narrow" panose="020B0606020202030204" pitchFamily="34" charset="0"/>
              </a:rPr>
              <a:t>retroactive to July 1, 2013 and applies to awards issued on or after that date and through January 1, 2017</a:t>
            </a:r>
            <a:r>
              <a:rPr lang="en-US" sz="2600" dirty="0" smtClean="0">
                <a:solidFill>
                  <a:srgbClr val="002060"/>
                </a:solidFill>
                <a:latin typeface="Arial Narrow" panose="020B0606020202030204" pitchFamily="34" charset="0"/>
              </a:rPr>
              <a:t>.</a:t>
            </a:r>
          </a:p>
          <a:p>
            <a:pPr fontAlgn="auto">
              <a:spcAft>
                <a:spcPts val="0"/>
              </a:spcAft>
              <a:defRPr/>
            </a:pPr>
            <a:r>
              <a:rPr lang="en-US" sz="2600" dirty="0" smtClean="0">
                <a:solidFill>
                  <a:srgbClr val="002060"/>
                </a:solidFill>
                <a:latin typeface="Arial Narrow" panose="020B0606020202030204" pitchFamily="34" charset="0"/>
              </a:rPr>
              <a:t>New terms and conditions require </a:t>
            </a:r>
            <a:r>
              <a:rPr lang="en-US" sz="2600" dirty="0">
                <a:solidFill>
                  <a:srgbClr val="002060"/>
                </a:solidFill>
                <a:latin typeface="Arial Narrow" panose="020B0606020202030204" pitchFamily="34" charset="0"/>
              </a:rPr>
              <a:t>all grantees, their subgrantees and subcontractors </a:t>
            </a:r>
            <a:r>
              <a:rPr lang="en-US" sz="2600" dirty="0" smtClean="0">
                <a:solidFill>
                  <a:srgbClr val="002060"/>
                </a:solidFill>
                <a:latin typeface="Arial Narrow" panose="020B0606020202030204" pitchFamily="34" charset="0"/>
              </a:rPr>
              <a:t>to:</a:t>
            </a:r>
          </a:p>
          <a:p>
            <a:pPr lvl="1" fontAlgn="auto">
              <a:spcAft>
                <a:spcPts val="0"/>
              </a:spcAft>
              <a:defRPr/>
            </a:pPr>
            <a:r>
              <a:rPr lang="en-US" sz="2600" dirty="0" smtClean="0">
                <a:solidFill>
                  <a:srgbClr val="002060"/>
                </a:solidFill>
                <a:latin typeface="Arial Narrow" panose="020B0606020202030204" pitchFamily="34" charset="0"/>
              </a:rPr>
              <a:t>1</a:t>
            </a:r>
            <a:r>
              <a:rPr lang="en-US" sz="2600" dirty="0">
                <a:solidFill>
                  <a:srgbClr val="002060"/>
                </a:solidFill>
                <a:latin typeface="Arial Narrow" panose="020B0606020202030204" pitchFamily="34" charset="0"/>
              </a:rPr>
              <a:t>.  Inform their employees working on any Federal award that they are subject to the  whistleblower rights and remedies of the pilot </a:t>
            </a:r>
            <a:r>
              <a:rPr lang="en-US" sz="2600" dirty="0" smtClean="0">
                <a:solidFill>
                  <a:srgbClr val="002060"/>
                </a:solidFill>
                <a:latin typeface="Arial Narrow" panose="020B0606020202030204" pitchFamily="34" charset="0"/>
              </a:rPr>
              <a:t>program;</a:t>
            </a:r>
          </a:p>
          <a:p>
            <a:pPr lvl="1" fontAlgn="auto">
              <a:spcAft>
                <a:spcPts val="0"/>
              </a:spcAft>
              <a:defRPr/>
            </a:pPr>
            <a:r>
              <a:rPr lang="en-US" sz="2600" dirty="0" smtClean="0">
                <a:solidFill>
                  <a:srgbClr val="002060"/>
                </a:solidFill>
                <a:latin typeface="Arial Narrow" panose="020B0606020202030204" pitchFamily="34" charset="0"/>
              </a:rPr>
              <a:t>2</a:t>
            </a:r>
            <a:r>
              <a:rPr lang="en-US" sz="2600" dirty="0">
                <a:solidFill>
                  <a:srgbClr val="002060"/>
                </a:solidFill>
                <a:latin typeface="Arial Narrow" panose="020B0606020202030204" pitchFamily="34" charset="0"/>
              </a:rPr>
              <a:t>.  Inform their employees in writing of employee whistleblower protections under 41 </a:t>
            </a:r>
            <a:r>
              <a:rPr lang="en-US" sz="2600" dirty="0" err="1">
                <a:solidFill>
                  <a:srgbClr val="002060"/>
                </a:solidFill>
                <a:latin typeface="Arial Narrow" panose="020B0606020202030204" pitchFamily="34" charset="0"/>
              </a:rPr>
              <a:t>U.S.C</a:t>
            </a:r>
            <a:r>
              <a:rPr lang="en-US" sz="2600" dirty="0">
                <a:solidFill>
                  <a:srgbClr val="002060"/>
                </a:solidFill>
                <a:latin typeface="Arial Narrow" panose="020B0606020202030204" pitchFamily="34" charset="0"/>
              </a:rPr>
              <a:t>. §4712 in the predominant native language of the workforce; </a:t>
            </a:r>
            <a:r>
              <a:rPr lang="en-US" sz="2600" dirty="0" smtClean="0">
                <a:solidFill>
                  <a:srgbClr val="002060"/>
                </a:solidFill>
                <a:latin typeface="Arial Narrow" panose="020B0606020202030204" pitchFamily="34" charset="0"/>
              </a:rPr>
              <a:t>and,</a:t>
            </a:r>
          </a:p>
          <a:p>
            <a:pPr lvl="1" fontAlgn="auto">
              <a:spcAft>
                <a:spcPts val="0"/>
              </a:spcAft>
              <a:defRPr/>
            </a:pPr>
            <a:r>
              <a:rPr lang="en-US" sz="2600" dirty="0" smtClean="0">
                <a:solidFill>
                  <a:srgbClr val="002060"/>
                </a:solidFill>
                <a:latin typeface="Arial Narrow" panose="020B0606020202030204" pitchFamily="34" charset="0"/>
              </a:rPr>
              <a:t>3</a:t>
            </a:r>
            <a:r>
              <a:rPr lang="en-US" sz="2600" dirty="0">
                <a:solidFill>
                  <a:srgbClr val="002060"/>
                </a:solidFill>
                <a:latin typeface="Arial Narrow" panose="020B0606020202030204" pitchFamily="34" charset="0"/>
              </a:rPr>
              <a:t>.  Contractors and grantees will include such requirements in any agreement made with a subcontractor or </a:t>
            </a:r>
            <a:r>
              <a:rPr lang="en-US" sz="2600" dirty="0" err="1">
                <a:solidFill>
                  <a:srgbClr val="002060"/>
                </a:solidFill>
                <a:latin typeface="Arial Narrow" panose="020B0606020202030204" pitchFamily="34" charset="0"/>
              </a:rPr>
              <a:t>subgrantee</a:t>
            </a:r>
            <a:r>
              <a:rPr lang="en-US" sz="2600" dirty="0" smtClean="0">
                <a:solidFill>
                  <a:srgbClr val="002060"/>
                </a:solidFill>
                <a:latin typeface="Arial Narrow" panose="020B0606020202030204" pitchFamily="34" charset="0"/>
              </a:rPr>
              <a:t>.</a:t>
            </a:r>
          </a:p>
          <a:p>
            <a:pPr fontAlgn="auto">
              <a:spcAft>
                <a:spcPts val="0"/>
              </a:spcAft>
              <a:defRPr/>
            </a:pPr>
            <a:r>
              <a:rPr lang="en-US" sz="2600" dirty="0" smtClean="0">
                <a:solidFill>
                  <a:srgbClr val="002060"/>
                </a:solidFill>
                <a:latin typeface="Arial Narrow" panose="020B0606020202030204" pitchFamily="34" charset="0"/>
              </a:rPr>
              <a:t>See the </a:t>
            </a:r>
            <a:r>
              <a:rPr lang="en-US" sz="2600" i="1" dirty="0" smtClean="0">
                <a:solidFill>
                  <a:srgbClr val="002060"/>
                </a:solidFill>
                <a:latin typeface="Arial Narrow" panose="020B0606020202030204" pitchFamily="34" charset="0"/>
                <a:hlinkClick r:id="rId3"/>
              </a:rPr>
              <a:t>Award Conditions and Information for NIH Grants </a:t>
            </a:r>
            <a:r>
              <a:rPr lang="en-US" sz="2600" dirty="0" smtClean="0">
                <a:solidFill>
                  <a:srgbClr val="002060"/>
                </a:solidFill>
                <a:latin typeface="Arial Narrow" panose="020B0606020202030204" pitchFamily="34" charset="0"/>
              </a:rPr>
              <a:t>Webpage.</a:t>
            </a:r>
          </a:p>
          <a:p>
            <a:pPr lvl="1" fontAlgn="auto">
              <a:spcAft>
                <a:spcPts val="0"/>
              </a:spcAft>
              <a:defRPr/>
            </a:pPr>
            <a:endParaRPr lang="en-US" sz="3000" dirty="0">
              <a:solidFill>
                <a:srgbClr val="002060"/>
              </a:solidFill>
              <a:latin typeface="+mj-lt"/>
            </a:endParaRPr>
          </a:p>
          <a:p>
            <a:pPr eaLnBrk="1" fontAlgn="auto" hangingPunct="1">
              <a:spcAft>
                <a:spcPts val="0"/>
              </a:spcAft>
              <a:buFont typeface="Arial" pitchFamily="34" charset="0"/>
              <a:buChar char="•"/>
              <a:defRPr/>
            </a:pPr>
            <a:endParaRPr lang="en-US" dirty="0" smtClean="0">
              <a:solidFill>
                <a:srgbClr val="002060"/>
              </a:solidFill>
            </a:endParaRPr>
          </a:p>
          <a:p>
            <a:pPr lvl="1" eaLnBrk="1" fontAlgn="auto" hangingPunct="1">
              <a:spcAft>
                <a:spcPts val="0"/>
              </a:spcAft>
              <a:buNone/>
              <a:defRPr/>
            </a:pPr>
            <a:endParaRPr lang="en-US" dirty="0"/>
          </a:p>
          <a:p>
            <a:pPr lvl="1" eaLnBrk="1" fontAlgn="auto" hangingPunct="1">
              <a:spcAft>
                <a:spcPts val="0"/>
              </a:spcAft>
              <a:defRPr/>
            </a:pPr>
            <a:endParaRPr lang="en-US" dirty="0" smtClean="0"/>
          </a:p>
        </p:txBody>
      </p:sp>
    </p:spTree>
    <p:extLst>
      <p:ext uri="{BB962C8B-B14F-4D97-AF65-F5344CB8AC3E}">
        <p14:creationId xmlns:p14="http://schemas.microsoft.com/office/powerpoint/2010/main" val="14567826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57200" y="152400"/>
            <a:ext cx="8229600" cy="1111664"/>
          </a:xfrm>
        </p:spPr>
        <p:txBody>
          <a:bodyPr>
            <a:normAutofit fontScale="90000"/>
          </a:bodyPr>
          <a:lstStyle/>
          <a:p>
            <a:pPr eaLnBrk="1" fontAlgn="auto" hangingPunct="1">
              <a:spcAft>
                <a:spcPts val="0"/>
              </a:spcAft>
              <a:defRPr/>
            </a:pPr>
            <a:r>
              <a:rPr lang="en-US" sz="4000" b="1" dirty="0" smtClean="0"/>
              <a:t>PMS Subaccounts</a:t>
            </a:r>
            <a:br>
              <a:rPr lang="en-US" sz="4000" b="1" dirty="0" smtClean="0"/>
            </a:br>
            <a:endParaRPr lang="en-US" sz="4000" b="1" dirty="0" smtClean="0"/>
          </a:p>
        </p:txBody>
      </p:sp>
      <p:sp>
        <p:nvSpPr>
          <p:cNvPr id="51203" name="Rectangle 3"/>
          <p:cNvSpPr>
            <a:spLocks noGrp="1" noChangeArrowheads="1"/>
          </p:cNvSpPr>
          <p:nvPr>
            <p:ph type="body" idx="4294967295"/>
          </p:nvPr>
        </p:nvSpPr>
        <p:spPr>
          <a:xfrm>
            <a:off x="304800" y="1600200"/>
            <a:ext cx="8686800" cy="5181600"/>
          </a:xfrm>
        </p:spPr>
        <p:txBody>
          <a:bodyPr rtlCol="0">
            <a:normAutofit/>
          </a:bodyPr>
          <a:lstStyle/>
          <a:p>
            <a:pPr eaLnBrk="1" fontAlgn="auto" hangingPunct="1">
              <a:spcAft>
                <a:spcPts val="0"/>
              </a:spcAft>
              <a:buFont typeface="Arial" pitchFamily="34" charset="0"/>
              <a:buChar char="•"/>
              <a:defRPr/>
            </a:pPr>
            <a:r>
              <a:rPr lang="en-US" sz="2400" dirty="0" smtClean="0"/>
              <a:t>FY14 – Transition of all awards with new document numbers (Type 1, Type 2, Type 4, Type 6, Type 7, and Type 9)</a:t>
            </a:r>
            <a:endParaRPr lang="en-US" sz="2400" dirty="0" smtClean="0">
              <a:solidFill>
                <a:schemeClr val="tx2"/>
              </a:solidFill>
            </a:endParaRPr>
          </a:p>
          <a:p>
            <a:pPr eaLnBrk="1" fontAlgn="auto" hangingPunct="1">
              <a:spcAft>
                <a:spcPts val="0"/>
              </a:spcAft>
              <a:buFont typeface="Arial" pitchFamily="34" charset="0"/>
              <a:buChar char="•"/>
              <a:defRPr/>
            </a:pPr>
            <a:r>
              <a:rPr lang="en-US" sz="2400" dirty="0" smtClean="0"/>
              <a:t>FY15 – transition of continuing awards (Types 5 &amp; 8)</a:t>
            </a:r>
          </a:p>
          <a:p>
            <a:pPr eaLnBrk="1" fontAlgn="auto" hangingPunct="1">
              <a:spcAft>
                <a:spcPts val="0"/>
              </a:spcAft>
              <a:buFont typeface="Arial" pitchFamily="34" charset="0"/>
              <a:buChar char="•"/>
              <a:defRPr/>
            </a:pPr>
            <a:r>
              <a:rPr lang="en-US" sz="2400" dirty="0" smtClean="0"/>
              <a:t>Administrative supplements will be awarded to the same type of account (subaccount or pooled) as the parent award</a:t>
            </a:r>
          </a:p>
          <a:p>
            <a:pPr eaLnBrk="1" fontAlgn="auto" hangingPunct="1">
              <a:spcAft>
                <a:spcPts val="0"/>
              </a:spcAft>
              <a:buFont typeface="Arial" pitchFamily="34" charset="0"/>
              <a:buChar char="•"/>
              <a:defRPr/>
            </a:pPr>
            <a:r>
              <a:rPr lang="en-US" sz="2400" dirty="0" smtClean="0"/>
              <a:t>Carryover authority will not change</a:t>
            </a:r>
          </a:p>
          <a:p>
            <a:pPr eaLnBrk="1" fontAlgn="auto" hangingPunct="1">
              <a:spcAft>
                <a:spcPts val="0"/>
              </a:spcAft>
              <a:buFont typeface="Arial" pitchFamily="34" charset="0"/>
              <a:buChar char="•"/>
              <a:defRPr/>
            </a:pPr>
            <a:r>
              <a:rPr lang="en-US" sz="2400" dirty="0" smtClean="0"/>
              <a:t>For additional information see </a:t>
            </a:r>
            <a:r>
              <a:rPr lang="en-US" sz="2400" dirty="0" smtClean="0">
                <a:hlinkClick r:id="rId3"/>
              </a:rPr>
              <a:t>NOT-OD-13-120</a:t>
            </a:r>
            <a:r>
              <a:rPr lang="en-US" sz="2400" dirty="0" smtClean="0"/>
              <a:t> </a:t>
            </a:r>
            <a:r>
              <a:rPr lang="en-US" sz="2400" i="1" dirty="0" smtClean="0"/>
              <a:t>NIH Domestic Awards to Transition to Payment Management System Subaccounts in FY2014 and FY2015</a:t>
            </a:r>
            <a:r>
              <a:rPr lang="en-US" sz="2400" dirty="0" smtClean="0"/>
              <a:t> and the PMS Subaccount FAQ website </a:t>
            </a:r>
            <a:r>
              <a:rPr lang="en-US" sz="2400" dirty="0" smtClean="0">
                <a:hlinkClick r:id="rId4"/>
              </a:rPr>
              <a:t>http://grants.nih.gov/grants/payment/faqs.htm</a:t>
            </a:r>
            <a:r>
              <a:rPr lang="en-US" sz="2400" dirty="0" smtClean="0"/>
              <a:t> </a:t>
            </a:r>
          </a:p>
          <a:p>
            <a:pPr eaLnBrk="1" fontAlgn="auto" hangingPunct="1">
              <a:spcAft>
                <a:spcPts val="0"/>
              </a:spcAft>
              <a:buFont typeface="Arial" pitchFamily="34" charset="0"/>
              <a:buChar char="•"/>
              <a:defRPr/>
            </a:pPr>
            <a:endParaRPr lang="en-US" dirty="0" smtClean="0"/>
          </a:p>
        </p:txBody>
      </p:sp>
      <p:sp>
        <p:nvSpPr>
          <p:cNvPr id="51204" name="Slide Number Placeholder 1"/>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AA5FF53-0342-47AD-B472-123CAFE3049C}" type="slidenum">
              <a:rPr lang="en-US" smtClean="0"/>
              <a:pPr fontAlgn="base">
                <a:spcBef>
                  <a:spcPct val="0"/>
                </a:spcBef>
                <a:spcAft>
                  <a:spcPct val="0"/>
                </a:spcAft>
                <a:defRPr/>
              </a:pPr>
              <a:t>9</a:t>
            </a:fld>
            <a:endParaRPr lang="en-US"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0.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PT 4 - Simple CD">
  <a:themeElements>
    <a:clrScheme name="Custom 2">
      <a:dk1>
        <a:sysClr val="windowText" lastClr="000000"/>
      </a:dk1>
      <a:lt1>
        <a:sysClr val="window" lastClr="FFFFFF"/>
      </a:lt1>
      <a:dk2>
        <a:srgbClr val="00359E"/>
      </a:dk2>
      <a:lt2>
        <a:srgbClr val="EEECE1"/>
      </a:lt2>
      <a:accent1>
        <a:srgbClr val="00359E"/>
      </a:accent1>
      <a:accent2>
        <a:srgbClr val="00B050"/>
      </a:accent2>
      <a:accent3>
        <a:srgbClr val="CBCBFF"/>
      </a:accent3>
      <a:accent4>
        <a:srgbClr val="E36C09"/>
      </a:accent4>
      <a:accent5>
        <a:srgbClr val="4BACC6"/>
      </a:accent5>
      <a:accent6>
        <a:srgbClr val="F79646"/>
      </a:accent6>
      <a:hlink>
        <a:srgbClr val="00B0F0"/>
      </a:hlink>
      <a:folHlink>
        <a:srgbClr val="00B0F0"/>
      </a:folHlink>
    </a:clrScheme>
    <a:fontScheme name="Decatur">
      <a:majorFont>
        <a:latin typeface="Bodoni MT Condensed"/>
        <a:ea typeface=""/>
        <a:cs typeface=""/>
        <a:font script="Grek" typeface="Times New Roman"/>
        <a:font script="Cyrl"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txDef>
      <a:spPr>
        <a:noFill/>
      </a:spPr>
      <a:bodyPr wrap="square" rtlCol="0">
        <a:spAutoFit/>
      </a:bodyPr>
      <a:lstStyle>
        <a:defPPr algn="ctr">
          <a:defRPr sz="5400" dirty="0" smtClean="0">
            <a:ln w="18415" cmpd="sng">
              <a:solidFill>
                <a:srgbClr val="00B853"/>
              </a:solidFill>
              <a:prstDash val="solid"/>
            </a:ln>
            <a:solidFill>
              <a:srgbClr val="00B853"/>
            </a:solidFill>
            <a:effectLst>
              <a:outerShdw blurRad="50800" dist="38100" dir="5400000" algn="tl" rotWithShape="0">
                <a:srgbClr val="0000FF">
                  <a:alpha val="64000"/>
                </a:srgbClr>
              </a:outerShdw>
            </a:effectLst>
            <a:latin typeface="Franklin Gothic Demi" pitchFamily="34" charset="0"/>
            <a:cs typeface="Arial" pitchFamily="34" charset="0"/>
          </a:defRPr>
        </a:defPPr>
      </a:lstStyle>
    </a:txDef>
  </a:objectDefaults>
  <a:extraClrSchemeLst/>
</a:theme>
</file>

<file path=ppt/theme/theme2.xml><?xml version="1.0" encoding="utf-8"?>
<a:theme xmlns:a="http://schemas.openxmlformats.org/drawingml/2006/main" name="1_Urban">
  <a:themeElements>
    <a:clrScheme name="Custom 2">
      <a:dk1>
        <a:sysClr val="windowText" lastClr="000000"/>
      </a:dk1>
      <a:lt1>
        <a:sysClr val="window" lastClr="FFFFFF"/>
      </a:lt1>
      <a:dk2>
        <a:srgbClr val="00359E"/>
      </a:dk2>
      <a:lt2>
        <a:srgbClr val="EEECE1"/>
      </a:lt2>
      <a:accent1>
        <a:srgbClr val="00359E"/>
      </a:accent1>
      <a:accent2>
        <a:srgbClr val="00B050"/>
      </a:accent2>
      <a:accent3>
        <a:srgbClr val="CBCBFF"/>
      </a:accent3>
      <a:accent4>
        <a:srgbClr val="E36C09"/>
      </a:accent4>
      <a:accent5>
        <a:srgbClr val="4BACC6"/>
      </a:accent5>
      <a:accent6>
        <a:srgbClr val="F79646"/>
      </a:accent6>
      <a:hlink>
        <a:srgbClr val="FFC000"/>
      </a:hlink>
      <a:folHlink>
        <a:srgbClr val="FFC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3.xml><?xml version="1.0" encoding="utf-8"?>
<a:theme xmlns:a="http://schemas.openxmlformats.org/drawingml/2006/main" name="1_PPT 4 - Simple CD">
  <a:themeElements>
    <a:clrScheme name="Custom 2">
      <a:dk1>
        <a:sysClr val="windowText" lastClr="000000"/>
      </a:dk1>
      <a:lt1>
        <a:sysClr val="window" lastClr="FFFFFF"/>
      </a:lt1>
      <a:dk2>
        <a:srgbClr val="00359E"/>
      </a:dk2>
      <a:lt2>
        <a:srgbClr val="EEECE1"/>
      </a:lt2>
      <a:accent1>
        <a:srgbClr val="00359E"/>
      </a:accent1>
      <a:accent2>
        <a:srgbClr val="00B050"/>
      </a:accent2>
      <a:accent3>
        <a:srgbClr val="CBCBFF"/>
      </a:accent3>
      <a:accent4>
        <a:srgbClr val="E36C09"/>
      </a:accent4>
      <a:accent5>
        <a:srgbClr val="4BACC6"/>
      </a:accent5>
      <a:accent6>
        <a:srgbClr val="F79646"/>
      </a:accent6>
      <a:hlink>
        <a:srgbClr val="00B0F0"/>
      </a:hlink>
      <a:folHlink>
        <a:srgbClr val="00B0F0"/>
      </a:folHlink>
    </a:clrScheme>
    <a:fontScheme name="Decatur">
      <a:majorFont>
        <a:latin typeface="Bodoni MT Condensed"/>
        <a:ea typeface=""/>
        <a:cs typeface=""/>
        <a:font script="Grek" typeface="Times New Roman"/>
        <a:font script="Cyrl"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txDef>
      <a:spPr>
        <a:noFill/>
      </a:spPr>
      <a:bodyPr wrap="square" rtlCol="0">
        <a:spAutoFit/>
      </a:bodyPr>
      <a:lstStyle>
        <a:defPPr algn="ctr">
          <a:defRPr sz="5400" dirty="0" smtClean="0">
            <a:ln w="18415" cmpd="sng">
              <a:solidFill>
                <a:srgbClr val="00B853"/>
              </a:solidFill>
              <a:prstDash val="solid"/>
            </a:ln>
            <a:solidFill>
              <a:srgbClr val="00B853"/>
            </a:solidFill>
            <a:effectLst>
              <a:outerShdw blurRad="50800" dist="38100" dir="5400000" algn="tl" rotWithShape="0">
                <a:srgbClr val="0000FF">
                  <a:alpha val="64000"/>
                </a:srgbClr>
              </a:outerShdw>
            </a:effectLst>
            <a:latin typeface="Franklin Gothic Demi" pitchFamily="34" charset="0"/>
            <a:cs typeface="Arial" pitchFamily="34" charset="0"/>
          </a:defRPr>
        </a:defPPr>
      </a:lstStyle>
    </a:txDef>
  </a:objectDefaults>
  <a:extraClrSchemeLst/>
</a:theme>
</file>

<file path=ppt/theme/theme4.xml><?xml version="1.0" encoding="utf-8"?>
<a:theme xmlns:a="http://schemas.openxmlformats.org/drawingml/2006/main" name="7_PPT 4 - Simple CD">
  <a:themeElements>
    <a:clrScheme name="Custom 2">
      <a:dk1>
        <a:sysClr val="windowText" lastClr="000000"/>
      </a:dk1>
      <a:lt1>
        <a:sysClr val="window" lastClr="FFFFFF"/>
      </a:lt1>
      <a:dk2>
        <a:srgbClr val="00359E"/>
      </a:dk2>
      <a:lt2>
        <a:srgbClr val="EEECE1"/>
      </a:lt2>
      <a:accent1>
        <a:srgbClr val="00359E"/>
      </a:accent1>
      <a:accent2>
        <a:srgbClr val="00B050"/>
      </a:accent2>
      <a:accent3>
        <a:srgbClr val="CBCBFF"/>
      </a:accent3>
      <a:accent4>
        <a:srgbClr val="E36C09"/>
      </a:accent4>
      <a:accent5>
        <a:srgbClr val="4BACC6"/>
      </a:accent5>
      <a:accent6>
        <a:srgbClr val="F79646"/>
      </a:accent6>
      <a:hlink>
        <a:srgbClr val="00B0F0"/>
      </a:hlink>
      <a:folHlink>
        <a:srgbClr val="00B0F0"/>
      </a:folHlink>
    </a:clrScheme>
    <a:fontScheme name="Decatur">
      <a:majorFont>
        <a:latin typeface="Bodoni MT Condensed"/>
        <a:ea typeface=""/>
        <a:cs typeface=""/>
        <a:font script="Grek" typeface="Times New Roman"/>
        <a:font script="Cyrl"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txDef>
      <a:spPr>
        <a:noFill/>
      </a:spPr>
      <a:bodyPr wrap="square" rtlCol="0">
        <a:spAutoFit/>
      </a:bodyPr>
      <a:lstStyle>
        <a:defPPr algn="ctr">
          <a:defRPr sz="5400" dirty="0" smtClean="0">
            <a:ln w="18415" cmpd="sng">
              <a:solidFill>
                <a:srgbClr val="00B853"/>
              </a:solidFill>
              <a:prstDash val="solid"/>
            </a:ln>
            <a:solidFill>
              <a:srgbClr val="00B853"/>
            </a:solidFill>
            <a:effectLst>
              <a:outerShdw blurRad="50800" dist="38100" dir="5400000" algn="tl" rotWithShape="0">
                <a:srgbClr val="0000FF">
                  <a:alpha val="64000"/>
                </a:srgbClr>
              </a:outerShdw>
            </a:effectLst>
            <a:latin typeface="Franklin Gothic Demi" pitchFamily="34" charset="0"/>
            <a:cs typeface="Arial" pitchFamily="34" charset="0"/>
          </a:defRPr>
        </a:defPPr>
      </a:lstStyle>
    </a:tx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E06E598776B79408DE98D0C79F14201" ma:contentTypeVersion="4" ma:contentTypeDescription="Create a new document." ma:contentTypeScope="" ma:versionID="74804a151ccd934a2f99bdedab4b878b">
  <xsd:schema xmlns:xsd="http://www.w3.org/2001/XMLSchema" xmlns:xs="http://www.w3.org/2001/XMLSchema" xmlns:p="http://schemas.microsoft.com/office/2006/metadata/properties" xmlns:ns2="e64061a7-bc73-4e36-8b6e-74220a960d58" targetNamespace="http://schemas.microsoft.com/office/2006/metadata/properties" ma:root="true" ma:fieldsID="381f62e2a68e65fe632c2feb79df998c" ns2:_="">
    <xsd:import namespace="e64061a7-bc73-4e36-8b6e-74220a960d58"/>
    <xsd:element name="properties">
      <xsd:complexType>
        <xsd:sequence>
          <xsd:element name="documentManagement">
            <xsd:complexType>
              <xsd:all>
                <xsd:element ref="ns2:Assigned_x0020_To0"/>
                <xsd:element ref="ns2:userna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64061a7-bc73-4e36-8b6e-74220a960d58" elementFormDefault="qualified">
    <xsd:import namespace="http://schemas.microsoft.com/office/2006/documentManagement/types"/>
    <xsd:import namespace="http://schemas.microsoft.com/office/infopath/2007/PartnerControls"/>
    <xsd:element name="Assigned_x0020_To0" ma:index="8" ma:displayName="Assigned To" ma:description="Your name" ma:list="UserInfo" ma:SharePointGroup="0" ma:internalName="Assigned_x0020_To0"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username" ma:index="9" nillable="true" ma:displayName="username" ma:internalName="usernam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username xmlns="e64061a7-bc73-4e36-8b6e-74220a960d58" xsi:nil="true"/>
    <Assigned_x0020_To0 xmlns="e64061a7-bc73-4e36-8b6e-74220a960d58">
      <UserInfo>
        <DisplayName>Curren, David (NIH/OD) [E]</DisplayName>
        <AccountId>396</AccountId>
        <AccountType/>
      </UserInfo>
    </Assigned_x0020_To0>
  </documentManagement>
</p:properties>
</file>

<file path=customXml/itemProps1.xml><?xml version="1.0" encoding="utf-8"?>
<ds:datastoreItem xmlns:ds="http://schemas.openxmlformats.org/officeDocument/2006/customXml" ds:itemID="{2A1B6D9A-B2EE-40BB-8B8F-D69E8257CD15}"/>
</file>

<file path=customXml/itemProps2.xml><?xml version="1.0" encoding="utf-8"?>
<ds:datastoreItem xmlns:ds="http://schemas.openxmlformats.org/officeDocument/2006/customXml" ds:itemID="{B9619BDF-78FD-469C-BD57-53BDF3E6BC47}"/>
</file>

<file path=customXml/itemProps3.xml><?xml version="1.0" encoding="utf-8"?>
<ds:datastoreItem xmlns:ds="http://schemas.openxmlformats.org/officeDocument/2006/customXml" ds:itemID="{F6FA29B0-2862-46CE-B253-3D7D4D612667}"/>
</file>

<file path=docProps/app.xml><?xml version="1.0" encoding="utf-8"?>
<Properties xmlns="http://schemas.openxmlformats.org/officeDocument/2006/extended-properties" xmlns:vt="http://schemas.openxmlformats.org/officeDocument/2006/docPropsVTypes">
  <Template>PPT 4 - Simple CD</Template>
  <TotalTime>0</TotalTime>
  <Words>3568</Words>
  <Application>Microsoft Office PowerPoint</Application>
  <PresentationFormat>On-screen Show (4:3)</PresentationFormat>
  <Paragraphs>559</Paragraphs>
  <Slides>59</Slides>
  <Notes>36</Notes>
  <HiddenSlides>0</HiddenSlides>
  <MMClips>0</MMClips>
  <ScaleCrop>false</ScaleCrop>
  <HeadingPairs>
    <vt:vector size="4" baseType="variant">
      <vt:variant>
        <vt:lpstr>Theme</vt:lpstr>
      </vt:variant>
      <vt:variant>
        <vt:i4>4</vt:i4>
      </vt:variant>
      <vt:variant>
        <vt:lpstr>Slide Titles</vt:lpstr>
      </vt:variant>
      <vt:variant>
        <vt:i4>59</vt:i4>
      </vt:variant>
    </vt:vector>
  </HeadingPairs>
  <TitlesOfParts>
    <vt:vector size="63" baseType="lpstr">
      <vt:lpstr>PPT 4 - Simple CD</vt:lpstr>
      <vt:lpstr>1_Urban</vt:lpstr>
      <vt:lpstr>1_PPT 4 - Simple CD</vt:lpstr>
      <vt:lpstr>7_PPT 4 - Simple CD</vt:lpstr>
      <vt:lpstr>PowerPoint Presentation</vt:lpstr>
      <vt:lpstr> NIH FY2014 Budget News </vt:lpstr>
      <vt:lpstr>FY2014 Fiscal Policy – Funding Levels</vt:lpstr>
      <vt:lpstr>FY2014 Fiscal Policy - NRSA</vt:lpstr>
      <vt:lpstr>FY14 Fiscal Policy – Salaries and New Investigators</vt:lpstr>
      <vt:lpstr>FY2014 Legislative Mandates</vt:lpstr>
      <vt:lpstr>PowerPoint Presentation</vt:lpstr>
      <vt:lpstr>Implementation of Pilot Program for Enhancement of Employee Whistleblower Protections</vt:lpstr>
      <vt:lpstr>PMS Subaccounts </vt:lpstr>
      <vt:lpstr>Maintaining Confidentiality in Peer Review</vt:lpstr>
      <vt:lpstr>New SBIR &amp; STTR Program Certifications</vt:lpstr>
      <vt:lpstr>SBIR/STTR Switch and  Direct-to-Phase II Pilot</vt:lpstr>
      <vt:lpstr>SciENcV Test Version Available</vt:lpstr>
      <vt:lpstr>Biomedical Research Workforce  Working Group </vt:lpstr>
      <vt:lpstr>Biomedical Research Workforce Working Group Initiatives</vt:lpstr>
      <vt:lpstr>Upcoming Changes:  NIH Implementation of New HHS Closeout Requirements</vt:lpstr>
      <vt:lpstr>Chimpanzee Research Update</vt:lpstr>
      <vt:lpstr> </vt:lpstr>
      <vt:lpstr>OMB Uniform Grant Guidance</vt:lpstr>
      <vt:lpstr>RPPR Update - Which Progress Report Should I Use?</vt:lpstr>
      <vt:lpstr>RPPR – Resources</vt:lpstr>
      <vt:lpstr>Implementation of Pilot Program for Enhancement of Employee Whistleblower Protections</vt:lpstr>
      <vt:lpstr>Policy Reminders</vt:lpstr>
      <vt:lpstr>Prohibition on the use of Federal funds for Lobbying Activities</vt:lpstr>
      <vt:lpstr>NIH FCOI Implementation Updates and Activities</vt:lpstr>
      <vt:lpstr>NIH FCOI Implementation Updates and Activities</vt:lpstr>
      <vt:lpstr>FCOI Resources</vt:lpstr>
      <vt:lpstr>Audit Requirements</vt:lpstr>
      <vt:lpstr>Closeout  Final Reports</vt:lpstr>
      <vt:lpstr>Requirements and Compliance Assistance for OHRP / OLAW </vt:lpstr>
      <vt:lpstr>News from the Office for Human Research Protections</vt:lpstr>
      <vt:lpstr>OLAW Guidance</vt:lpstr>
      <vt:lpstr>OLAW Educational Outreach</vt:lpstr>
      <vt:lpstr>OLAW-supported  Workshops &amp; Conferences</vt:lpstr>
      <vt:lpstr>Electronic Post Award Administration</vt:lpstr>
      <vt:lpstr>New eRA Commons Module – Inclusion Management System</vt:lpstr>
      <vt:lpstr>Are you taking advantage of electronic submission post-award pilots?</vt:lpstr>
      <vt:lpstr>My NCBI</vt:lpstr>
      <vt:lpstr>Changes to Public Access Compliance—Effective with 7/1/2013 Start Dates</vt:lpstr>
      <vt:lpstr>Public Access Compliance Monitor</vt:lpstr>
      <vt:lpstr>Update on Electronic Submission &amp; eRA Commons</vt:lpstr>
      <vt:lpstr>Updated Forms/Instructions/FOAs</vt:lpstr>
      <vt:lpstr>Mobile Friendly FOAs</vt:lpstr>
      <vt:lpstr>Electronic Submission of Multi-Project Applications</vt:lpstr>
      <vt:lpstr>Updated Policy for Application Submission</vt:lpstr>
      <vt:lpstr>Tips for eSubmission Success</vt:lpstr>
      <vt:lpstr>Tips for eSubmission Success</vt:lpstr>
      <vt:lpstr>Tips for eSubmission Success</vt:lpstr>
      <vt:lpstr>Tips for eSubmission Success</vt:lpstr>
      <vt:lpstr>Helpful NIH Resources</vt:lpstr>
      <vt:lpstr>Frequently Asked Questions</vt:lpstr>
      <vt:lpstr>Tools to Search NIH Funding </vt:lpstr>
      <vt:lpstr>Summary of  Helpful NIH Web Pages</vt:lpstr>
      <vt:lpstr>Summary of  Helpful NIH Web Pages</vt:lpstr>
      <vt:lpstr>Summary of  Helpful NIH Web Pages</vt:lpstr>
      <vt:lpstr>NIH OER Listservs</vt:lpstr>
      <vt:lpstr>Grants Information: Who to Contact!</vt:lpstr>
      <vt:lpstr>Grants Information: Who to Contact (cont’d)</vt:lpstr>
      <vt:lpstr>Thank You!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GMAC Fall 2012 NIH Update - 09/21/2012</dc:title>
  <dc:subject>GMAC Fall 2012 NIH Update - 09/21/2012</dc:subject>
  <dc:creator/>
  <cp:keywords>GMAC Fall 2012 NIH Update - 09/21/2012</cp:keywords>
  <cp:lastModifiedBy/>
  <cp:revision>1</cp:revision>
  <dcterms:created xsi:type="dcterms:W3CDTF">2012-02-09T04:50:23Z</dcterms:created>
  <dcterms:modified xsi:type="dcterms:W3CDTF">2014-05-22T20:32:31Z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y fmtid="{D5CDD505-2E9C-101B-9397-08002B2CF9AE}" pid="3" name="ContentTypeId">
    <vt:lpwstr>0x0101004E06E598776B79408DE98D0C79F14201</vt:lpwstr>
  </property>
</Properties>
</file>