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2" r:id="rId5"/>
  </p:sldMasterIdLst>
  <p:notesMasterIdLst>
    <p:notesMasterId r:id="rId46"/>
  </p:notesMasterIdLst>
  <p:handoutMasterIdLst>
    <p:handoutMasterId r:id="rId47"/>
  </p:handoutMasterIdLst>
  <p:sldIdLst>
    <p:sldId id="256" r:id="rId6"/>
    <p:sldId id="316" r:id="rId7"/>
    <p:sldId id="366" r:id="rId8"/>
    <p:sldId id="320" r:id="rId9"/>
    <p:sldId id="400" r:id="rId10"/>
    <p:sldId id="401" r:id="rId11"/>
    <p:sldId id="402" r:id="rId12"/>
    <p:sldId id="403" r:id="rId13"/>
    <p:sldId id="330" r:id="rId14"/>
    <p:sldId id="331" r:id="rId15"/>
    <p:sldId id="339" r:id="rId16"/>
    <p:sldId id="406" r:id="rId17"/>
    <p:sldId id="404" r:id="rId18"/>
    <p:sldId id="270" r:id="rId19"/>
    <p:sldId id="272" r:id="rId20"/>
    <p:sldId id="373" r:id="rId21"/>
    <p:sldId id="417" r:id="rId22"/>
    <p:sldId id="399" r:id="rId23"/>
    <p:sldId id="410" r:id="rId24"/>
    <p:sldId id="419" r:id="rId25"/>
    <p:sldId id="412" r:id="rId26"/>
    <p:sldId id="377" r:id="rId27"/>
    <p:sldId id="407" r:id="rId28"/>
    <p:sldId id="408" r:id="rId29"/>
    <p:sldId id="409" r:id="rId30"/>
    <p:sldId id="413" r:id="rId31"/>
    <p:sldId id="414" r:id="rId32"/>
    <p:sldId id="389" r:id="rId33"/>
    <p:sldId id="415" r:id="rId34"/>
    <p:sldId id="416" r:id="rId35"/>
    <p:sldId id="384" r:id="rId36"/>
    <p:sldId id="420" r:id="rId37"/>
    <p:sldId id="421" r:id="rId38"/>
    <p:sldId id="385" r:id="rId39"/>
    <p:sldId id="387" r:id="rId40"/>
    <p:sldId id="358" r:id="rId41"/>
    <p:sldId id="357" r:id="rId42"/>
    <p:sldId id="311" r:id="rId43"/>
    <p:sldId id="393" r:id="rId44"/>
    <p:sldId id="261" r:id="rId45"/>
  </p:sldIdLst>
  <p:sldSz cx="9144000" cy="6858000" type="screen4x3"/>
  <p:notesSz cx="6858000" cy="92964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mn-cs"/>
      </a:defRPr>
    </a:lvl1pPr>
    <a:lvl2pPr marL="457200" algn="l" rtl="0" eaLnBrk="0" fontAlgn="base" hangingPunct="0">
      <a:spcBef>
        <a:spcPct val="0"/>
      </a:spcBef>
      <a:spcAft>
        <a:spcPct val="0"/>
      </a:spcAft>
      <a:defRPr kern="1200">
        <a:solidFill>
          <a:schemeClr val="tx1"/>
        </a:solidFill>
        <a:latin typeface="Arial" charset="0"/>
        <a:ea typeface="+mn-ea"/>
        <a:cs typeface="+mn-cs"/>
      </a:defRPr>
    </a:lvl2pPr>
    <a:lvl3pPr marL="914400" algn="l" rtl="0" eaLnBrk="0" fontAlgn="base" hangingPunct="0">
      <a:spcBef>
        <a:spcPct val="0"/>
      </a:spcBef>
      <a:spcAft>
        <a:spcPct val="0"/>
      </a:spcAft>
      <a:defRPr kern="1200">
        <a:solidFill>
          <a:schemeClr val="tx1"/>
        </a:solidFill>
        <a:latin typeface="Arial" charset="0"/>
        <a:ea typeface="+mn-ea"/>
        <a:cs typeface="+mn-cs"/>
      </a:defRPr>
    </a:lvl3pPr>
    <a:lvl4pPr marL="1371600" algn="l" rtl="0" eaLnBrk="0" fontAlgn="base" hangingPunct="0">
      <a:spcBef>
        <a:spcPct val="0"/>
      </a:spcBef>
      <a:spcAft>
        <a:spcPct val="0"/>
      </a:spcAft>
      <a:defRPr kern="1200">
        <a:solidFill>
          <a:schemeClr val="tx1"/>
        </a:solidFill>
        <a:latin typeface="Arial" charset="0"/>
        <a:ea typeface="+mn-ea"/>
        <a:cs typeface="+mn-cs"/>
      </a:defRPr>
    </a:lvl4pPr>
    <a:lvl5pPr marL="1828800" algn="l" rtl="0" eaLnBrk="0" fontAlgn="base" hangingPunct="0">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927">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CC"/>
    <a:srgbClr val="33CCCC"/>
    <a:srgbClr val="FF66FF"/>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20158" autoAdjust="0"/>
    <p:restoredTop sz="81893" autoAdjust="0"/>
  </p:normalViewPr>
  <p:slideViewPr>
    <p:cSldViewPr>
      <p:cViewPr varScale="1">
        <p:scale>
          <a:sx n="60" d="100"/>
          <a:sy n="60" d="100"/>
        </p:scale>
        <p:origin x="-1422"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1444"/>
    </p:cViewPr>
  </p:sorterViewPr>
  <p:notesViewPr>
    <p:cSldViewPr>
      <p:cViewPr varScale="1">
        <p:scale>
          <a:sx n="81" d="100"/>
          <a:sy n="81" d="100"/>
        </p:scale>
        <p:origin x="-2040" y="-102"/>
      </p:cViewPr>
      <p:guideLst>
        <p:guide orient="horz" pos="2927"/>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3" Type="http://schemas.openxmlformats.org/officeDocument/2006/relationships/customXml" Target="../customXml/item3.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handoutMaster" Target="handoutMasters/handoutMaster1.xml"/><Relationship Id="rId50" Type="http://schemas.openxmlformats.org/officeDocument/2006/relationships/theme" Target="theme/theme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slide" Target="slides/slide24.xml"/><Relationship Id="rId41" Type="http://schemas.openxmlformats.org/officeDocument/2006/relationships/slide" Target="slides/slide36.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viewProps" Target="viewProps.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presProps" Target="presProps.xml"/><Relationship Id="rId8" Type="http://schemas.openxmlformats.org/officeDocument/2006/relationships/slide" Target="slides/slide3.xml"/><Relationship Id="rId51"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6802"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76803" name="Rectangle 3"/>
          <p:cNvSpPr>
            <a:spLocks noGrp="1" noChangeArrowheads="1"/>
          </p:cNvSpPr>
          <p:nvPr>
            <p:ph type="dt" sz="quarter"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76804" name="Rectangle 4"/>
          <p:cNvSpPr>
            <a:spLocks noGrp="1" noChangeArrowheads="1"/>
          </p:cNvSpPr>
          <p:nvPr>
            <p:ph type="ftr" sz="quarter" idx="2"/>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76805" name="Rectangle 5"/>
          <p:cNvSpPr>
            <a:spLocks noGrp="1" noChangeArrowheads="1"/>
          </p:cNvSpPr>
          <p:nvPr>
            <p:ph type="sldNum" sz="quarter" idx="3"/>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399CF63E-588B-45B8-BA2C-20DEEA80731E}" type="slidenum">
              <a:rPr lang="en-US"/>
              <a:pPr>
                <a:defRPr/>
              </a:pPr>
              <a:t>‹#›</a:t>
            </a:fld>
            <a:endParaRPr lang="en-US"/>
          </a:p>
        </p:txBody>
      </p:sp>
    </p:spTree>
    <p:extLst>
      <p:ext uri="{BB962C8B-B14F-4D97-AF65-F5344CB8AC3E}">
        <p14:creationId xmlns:p14="http://schemas.microsoft.com/office/powerpoint/2010/main" val="35178468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a:p>
        </p:txBody>
      </p:sp>
      <p:sp>
        <p:nvSpPr>
          <p:cNvPr id="4099" name="Rectangle 3"/>
          <p:cNvSpPr>
            <a:spLocks noGrp="1" noChangeArrowheads="1"/>
          </p:cNvSpPr>
          <p:nvPr>
            <p:ph type="dt" idx="1"/>
          </p:nvPr>
        </p:nvSpPr>
        <p:spPr bwMode="auto">
          <a:xfrm>
            <a:off x="3884613" y="0"/>
            <a:ext cx="2971800"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a:p>
        </p:txBody>
      </p:sp>
      <p:sp>
        <p:nvSpPr>
          <p:cNvPr id="37892" name="Rectangle 4"/>
          <p:cNvSpPr>
            <a:spLocks noGrp="1" noRot="1" noChangeAspect="1" noChangeArrowheads="1" noTextEdit="1"/>
          </p:cNvSpPr>
          <p:nvPr>
            <p:ph type="sldImg" idx="2"/>
          </p:nvPr>
        </p:nvSpPr>
        <p:spPr bwMode="auto">
          <a:xfrm>
            <a:off x="1104900" y="696913"/>
            <a:ext cx="4648200" cy="348615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416425"/>
            <a:ext cx="5486400" cy="41830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
        <p:nvSpPr>
          <p:cNvPr id="4103" name="Rectangle 7"/>
          <p:cNvSpPr>
            <a:spLocks noGrp="1" noChangeArrowheads="1"/>
          </p:cNvSpPr>
          <p:nvPr>
            <p:ph type="sldNum" sz="quarter" idx="5"/>
          </p:nvPr>
        </p:nvSpPr>
        <p:spPr bwMode="auto">
          <a:xfrm>
            <a:off x="3884613" y="8829675"/>
            <a:ext cx="2971800" cy="46513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5CEDA957-BBD0-4E22-AF4C-B016B1CC4527}" type="slidenum">
              <a:rPr lang="en-US"/>
              <a:pPr>
                <a:defRPr/>
              </a:pPr>
              <a:t>‹#›</a:t>
            </a:fld>
            <a:endParaRPr lang="en-US"/>
          </a:p>
        </p:txBody>
      </p:sp>
    </p:spTree>
    <p:extLst>
      <p:ext uri="{BB962C8B-B14F-4D97-AF65-F5344CB8AC3E}">
        <p14:creationId xmlns:p14="http://schemas.microsoft.com/office/powerpoint/2010/main" val="156798249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C3945A66-372C-4343-8BDC-7641942A107F}" type="slidenum">
              <a:rPr lang="en-US" smtClean="0"/>
              <a:pPr/>
              <a:t>1</a:t>
            </a:fld>
            <a:endParaRPr lang="en-US" smtClean="0"/>
          </a:p>
        </p:txBody>
      </p:sp>
      <p:sp>
        <p:nvSpPr>
          <p:cNvPr id="38915" name="Rectangle 2"/>
          <p:cNvSpPr>
            <a:spLocks noGrp="1" noRot="1" noChangeAspect="1" noChangeArrowheads="1" noTextEdit="1"/>
          </p:cNvSpPr>
          <p:nvPr>
            <p:ph type="sldImg"/>
          </p:nvPr>
        </p:nvSpPr>
        <p:spPr>
          <a:ln/>
        </p:spPr>
      </p:sp>
      <p:sp>
        <p:nvSpPr>
          <p:cNvPr id="3891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4956466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p:spPr>
        <p:txBody>
          <a:bodyPr/>
          <a:lstStyle/>
          <a:p>
            <a:fld id="{983A9485-3D3E-4734-ABEF-FC338DF11CB8}" type="slidenum">
              <a:rPr lang="en-US" smtClean="0"/>
              <a:pPr/>
              <a:t>10</a:t>
            </a:fld>
            <a:endParaRPr lang="en-US" smtClean="0"/>
          </a:p>
        </p:txBody>
      </p:sp>
      <p:sp>
        <p:nvSpPr>
          <p:cNvPr id="44035" name="Rectangle 2"/>
          <p:cNvSpPr>
            <a:spLocks noGrp="1" noRot="1" noChangeAspect="1" noChangeArrowheads="1" noTextEdit="1"/>
          </p:cNvSpPr>
          <p:nvPr>
            <p:ph type="sldImg"/>
          </p:nvPr>
        </p:nvSpPr>
        <p:spPr>
          <a:xfrm>
            <a:off x="1104900" y="698500"/>
            <a:ext cx="4648200" cy="3486150"/>
          </a:xfrm>
          <a:ln/>
        </p:spPr>
      </p:sp>
      <p:sp>
        <p:nvSpPr>
          <p:cNvPr id="44036" name="Rectangle 3"/>
          <p:cNvSpPr>
            <a:spLocks noGrp="1" noChangeArrowheads="1"/>
          </p:cNvSpPr>
          <p:nvPr>
            <p:ph type="body" idx="1"/>
          </p:nvPr>
        </p:nvSpPr>
        <p:spPr>
          <a:xfrm>
            <a:off x="685800" y="4416425"/>
            <a:ext cx="5486400" cy="4181475"/>
          </a:xfrm>
          <a:noFill/>
          <a:ln/>
        </p:spPr>
        <p:txBody>
          <a:bodyPr/>
          <a:lstStyle/>
          <a:p>
            <a:pPr eaLnBrk="1" hangingPunct="1"/>
            <a:endParaRPr lang="en-US" smtClean="0"/>
          </a:p>
        </p:txBody>
      </p:sp>
    </p:spTree>
    <p:extLst>
      <p:ext uri="{BB962C8B-B14F-4D97-AF65-F5344CB8AC3E}">
        <p14:creationId xmlns:p14="http://schemas.microsoft.com/office/powerpoint/2010/main" val="345121172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Rectangle 7"/>
          <p:cNvSpPr>
            <a:spLocks noGrp="1" noChangeArrowheads="1"/>
          </p:cNvSpPr>
          <p:nvPr>
            <p:ph type="sldNum" sz="quarter" idx="5"/>
          </p:nvPr>
        </p:nvSpPr>
        <p:spPr>
          <a:noFill/>
        </p:spPr>
        <p:txBody>
          <a:bodyPr/>
          <a:lstStyle/>
          <a:p>
            <a:fld id="{6F51936A-691D-4B08-9808-56DC492AE9E1}" type="slidenum">
              <a:rPr lang="en-US" smtClean="0"/>
              <a:pPr/>
              <a:t>11</a:t>
            </a:fld>
            <a:endParaRPr lang="en-US" smtClean="0"/>
          </a:p>
        </p:txBody>
      </p:sp>
      <p:sp>
        <p:nvSpPr>
          <p:cNvPr id="45059" name="Rectangle 2"/>
          <p:cNvSpPr>
            <a:spLocks noGrp="1" noRot="1" noChangeAspect="1" noChangeArrowheads="1" noTextEdit="1"/>
          </p:cNvSpPr>
          <p:nvPr>
            <p:ph type="sldImg"/>
          </p:nvPr>
        </p:nvSpPr>
        <p:spPr>
          <a:xfrm>
            <a:off x="1104900" y="698500"/>
            <a:ext cx="4648200" cy="3486150"/>
          </a:xfrm>
          <a:ln/>
        </p:spPr>
      </p:sp>
      <p:sp>
        <p:nvSpPr>
          <p:cNvPr id="45060" name="Rectangle 3"/>
          <p:cNvSpPr>
            <a:spLocks noGrp="1" noChangeArrowheads="1"/>
          </p:cNvSpPr>
          <p:nvPr>
            <p:ph type="body" idx="1"/>
          </p:nvPr>
        </p:nvSpPr>
        <p:spPr>
          <a:xfrm>
            <a:off x="685800" y="4416425"/>
            <a:ext cx="5486400" cy="4181475"/>
          </a:xfrm>
          <a:noFill/>
          <a:ln/>
        </p:spPr>
        <p:txBody>
          <a:bodyPr/>
          <a:lstStyle/>
          <a:p>
            <a:pPr eaLnBrk="1" hangingPunct="1"/>
            <a:endParaRPr lang="en-US" smtClean="0"/>
          </a:p>
        </p:txBody>
      </p:sp>
    </p:spTree>
    <p:extLst>
      <p:ext uri="{BB962C8B-B14F-4D97-AF65-F5344CB8AC3E}">
        <p14:creationId xmlns:p14="http://schemas.microsoft.com/office/powerpoint/2010/main" val="24336016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solidFill>
                <a:srgbClr val="FF0000"/>
              </a:solidFill>
            </a:endParaRPr>
          </a:p>
        </p:txBody>
      </p:sp>
      <p:sp>
        <p:nvSpPr>
          <p:cNvPr id="4" name="Slide Number Placeholder 3"/>
          <p:cNvSpPr>
            <a:spLocks noGrp="1"/>
          </p:cNvSpPr>
          <p:nvPr>
            <p:ph type="sldNum" sz="quarter" idx="10"/>
          </p:nvPr>
        </p:nvSpPr>
        <p:spPr/>
        <p:txBody>
          <a:bodyPr/>
          <a:lstStyle/>
          <a:p>
            <a:pPr>
              <a:defRPr/>
            </a:pPr>
            <a:fld id="{5CEDA957-BBD0-4E22-AF4C-B016B1CC4527}" type="slidenum">
              <a:rPr lang="en-US" smtClean="0"/>
              <a:pPr>
                <a:defRPr/>
              </a:pPr>
              <a:t>12</a:t>
            </a:fld>
            <a:endParaRPr lang="en-US"/>
          </a:p>
        </p:txBody>
      </p:sp>
    </p:spTree>
    <p:extLst>
      <p:ext uri="{BB962C8B-B14F-4D97-AF65-F5344CB8AC3E}">
        <p14:creationId xmlns:p14="http://schemas.microsoft.com/office/powerpoint/2010/main" val="19094349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EDA957-BBD0-4E22-AF4C-B016B1CC4527}" type="slidenum">
              <a:rPr lang="en-US" smtClean="0"/>
              <a:pPr>
                <a:defRPr/>
              </a:pPr>
              <a:t>13</a:t>
            </a:fld>
            <a:endParaRPr lang="en-US"/>
          </a:p>
        </p:txBody>
      </p:sp>
    </p:spTree>
    <p:extLst>
      <p:ext uri="{BB962C8B-B14F-4D97-AF65-F5344CB8AC3E}">
        <p14:creationId xmlns:p14="http://schemas.microsoft.com/office/powerpoint/2010/main" val="36391259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p:spPr>
        <p:txBody>
          <a:bodyPr/>
          <a:lstStyle/>
          <a:p>
            <a:fld id="{EF120EF6-27A1-460E-A30A-43F9388F3428}" type="slidenum">
              <a:rPr lang="en-US" smtClean="0"/>
              <a:pPr/>
              <a:t>14</a:t>
            </a:fld>
            <a:endParaRPr lang="en-US" smtClean="0"/>
          </a:p>
        </p:txBody>
      </p:sp>
      <p:sp>
        <p:nvSpPr>
          <p:cNvPr id="46083" name="Rectangle 2"/>
          <p:cNvSpPr>
            <a:spLocks noGrp="1" noRot="1" noChangeAspect="1" noChangeArrowheads="1" noTextEdit="1"/>
          </p:cNvSpPr>
          <p:nvPr>
            <p:ph type="sldImg"/>
          </p:nvPr>
        </p:nvSpPr>
        <p:spPr>
          <a:ln/>
        </p:spPr>
      </p:sp>
      <p:sp>
        <p:nvSpPr>
          <p:cNvPr id="46084" name="Rectangle 3"/>
          <p:cNvSpPr>
            <a:spLocks noGrp="1" noChangeArrowheads="1"/>
          </p:cNvSpPr>
          <p:nvPr>
            <p:ph type="body" idx="1"/>
          </p:nvPr>
        </p:nvSpPr>
        <p:spPr>
          <a:noFill/>
          <a:ln/>
        </p:spPr>
        <p:txBody>
          <a:bodyPr/>
          <a:lstStyle/>
          <a:p>
            <a:pPr marL="228600" indent="-228600" eaLnBrk="1" hangingPunct="1"/>
            <a:endParaRPr lang="en-US" sz="1600" dirty="0" smtClean="0"/>
          </a:p>
        </p:txBody>
      </p:sp>
    </p:spTree>
    <p:extLst>
      <p:ext uri="{BB962C8B-B14F-4D97-AF65-F5344CB8AC3E}">
        <p14:creationId xmlns:p14="http://schemas.microsoft.com/office/powerpoint/2010/main" val="291252871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7"/>
          <p:cNvSpPr>
            <a:spLocks noGrp="1" noChangeArrowheads="1"/>
          </p:cNvSpPr>
          <p:nvPr>
            <p:ph type="sldNum" sz="quarter" idx="5"/>
          </p:nvPr>
        </p:nvSpPr>
        <p:spPr>
          <a:noFill/>
        </p:spPr>
        <p:txBody>
          <a:bodyPr/>
          <a:lstStyle/>
          <a:p>
            <a:fld id="{31238FB2-BD35-4189-879E-899342B8B8DF}" type="slidenum">
              <a:rPr lang="en-US" smtClean="0"/>
              <a:pPr/>
              <a:t>15</a:t>
            </a:fld>
            <a:endParaRPr lang="en-US" smtClean="0"/>
          </a:p>
        </p:txBody>
      </p:sp>
      <p:sp>
        <p:nvSpPr>
          <p:cNvPr id="47107" name="Rectangle 2"/>
          <p:cNvSpPr>
            <a:spLocks noGrp="1" noRot="1" noChangeAspect="1" noChangeArrowheads="1" noTextEdit="1"/>
          </p:cNvSpPr>
          <p:nvPr>
            <p:ph type="sldImg"/>
          </p:nvPr>
        </p:nvSpPr>
        <p:spPr>
          <a:ln/>
        </p:spPr>
      </p:sp>
      <p:sp>
        <p:nvSpPr>
          <p:cNvPr id="47108"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23371652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p:spPr>
        <p:txBody>
          <a:bodyPr/>
          <a:lstStyle/>
          <a:p>
            <a:fld id="{40A72F53-7BB1-4C22-B7D8-E4503B448429}" type="slidenum">
              <a:rPr lang="en-US" smtClean="0"/>
              <a:pPr/>
              <a:t>16</a:t>
            </a:fld>
            <a:endParaRPr lang="en-US" smtClean="0"/>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a:ln/>
        </p:spPr>
        <p:txBody>
          <a:bodyPr/>
          <a:lstStyle/>
          <a:p>
            <a:pPr marL="0" marR="0" indent="0" algn="l" defTabSz="914400" rtl="0" eaLnBrk="0" fontAlgn="base" latinLnBrk="0" hangingPunct="0">
              <a:lnSpc>
                <a:spcPct val="100000"/>
              </a:lnSpc>
              <a:spcBef>
                <a:spcPct val="30000"/>
              </a:spcBef>
              <a:spcAft>
                <a:spcPct val="0"/>
              </a:spcAft>
              <a:buClrTx/>
              <a:buSzTx/>
              <a:buFontTx/>
              <a:buNone/>
              <a:tabLst/>
              <a:defRPr/>
            </a:pPr>
            <a:endParaRPr lang="en-US" dirty="0" smtClean="0"/>
          </a:p>
        </p:txBody>
      </p:sp>
    </p:spTree>
    <p:extLst>
      <p:ext uri="{BB962C8B-B14F-4D97-AF65-F5344CB8AC3E}">
        <p14:creationId xmlns:p14="http://schemas.microsoft.com/office/powerpoint/2010/main" val="76254516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EDA957-BBD0-4E22-AF4C-B016B1CC4527}" type="slidenum">
              <a:rPr lang="en-US" smtClean="0"/>
              <a:pPr>
                <a:defRPr/>
              </a:pPr>
              <a:t>17</a:t>
            </a:fld>
            <a:endParaRPr lang="en-US"/>
          </a:p>
        </p:txBody>
      </p:sp>
    </p:spTree>
    <p:extLst>
      <p:ext uri="{BB962C8B-B14F-4D97-AF65-F5344CB8AC3E}">
        <p14:creationId xmlns:p14="http://schemas.microsoft.com/office/powerpoint/2010/main" val="276444268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p:txBody>
      </p:sp>
      <p:sp>
        <p:nvSpPr>
          <p:cNvPr id="4" name="Slide Number Placeholder 3"/>
          <p:cNvSpPr>
            <a:spLocks noGrp="1"/>
          </p:cNvSpPr>
          <p:nvPr>
            <p:ph type="sldNum" sz="quarter" idx="10"/>
          </p:nvPr>
        </p:nvSpPr>
        <p:spPr/>
        <p:txBody>
          <a:bodyPr/>
          <a:lstStyle/>
          <a:p>
            <a:pPr>
              <a:defRPr/>
            </a:pPr>
            <a:fld id="{5CEDA957-BBD0-4E22-AF4C-B016B1CC4527}" type="slidenum">
              <a:rPr lang="en-US" smtClean="0"/>
              <a:pPr>
                <a:defRPr/>
              </a:pPr>
              <a:t>18</a:t>
            </a:fld>
            <a:endParaRPr lang="en-US"/>
          </a:p>
        </p:txBody>
      </p:sp>
    </p:spTree>
    <p:extLst>
      <p:ext uri="{BB962C8B-B14F-4D97-AF65-F5344CB8AC3E}">
        <p14:creationId xmlns:p14="http://schemas.microsoft.com/office/powerpoint/2010/main" val="351715315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EDA957-BBD0-4E22-AF4C-B016B1CC4527}" type="slidenum">
              <a:rPr lang="en-US" smtClean="0"/>
              <a:pPr>
                <a:defRPr/>
              </a:pPr>
              <a:t>19</a:t>
            </a:fld>
            <a:endParaRPr lang="en-US"/>
          </a:p>
        </p:txBody>
      </p:sp>
    </p:spTree>
    <p:extLst>
      <p:ext uri="{BB962C8B-B14F-4D97-AF65-F5344CB8AC3E}">
        <p14:creationId xmlns:p14="http://schemas.microsoft.com/office/powerpoint/2010/main" val="19792278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879A80CB-BD6A-43AF-82D8-9197EA572948}" type="slidenum">
              <a:rPr lang="en-US" smtClean="0"/>
              <a:pPr/>
              <a:t>2</a:t>
            </a:fld>
            <a:endParaRPr lang="en-US" smtClean="0"/>
          </a:p>
        </p:txBody>
      </p:sp>
      <p:sp>
        <p:nvSpPr>
          <p:cNvPr id="39939" name="Rectangle 2"/>
          <p:cNvSpPr>
            <a:spLocks noGrp="1" noRot="1" noChangeAspect="1" noChangeArrowheads="1" noTextEdit="1"/>
          </p:cNvSpPr>
          <p:nvPr>
            <p:ph type="sldImg"/>
          </p:nvPr>
        </p:nvSpPr>
        <p:spPr>
          <a:ln/>
        </p:spPr>
      </p:sp>
      <p:sp>
        <p:nvSpPr>
          <p:cNvPr id="3994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8862434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549EE19-1662-4DF7-935D-BA8D6AC0FFF5}" type="slidenum">
              <a:rPr lang="en-US" smtClean="0"/>
              <a:pPr/>
              <a:t>20</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409077140"/>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5549EE19-1662-4DF7-935D-BA8D6AC0FFF5}" type="slidenum">
              <a:rPr lang="en-US" smtClean="0"/>
              <a:pPr/>
              <a:t>21</a:t>
            </a:fld>
            <a:endParaRPr lang="en-US" smtClean="0"/>
          </a:p>
        </p:txBody>
      </p:sp>
      <p:sp>
        <p:nvSpPr>
          <p:cNvPr id="12291" name="Rectangle 2"/>
          <p:cNvSpPr>
            <a:spLocks noGrp="1" noRot="1" noChangeAspect="1" noChangeArrowheads="1" noTextEdit="1"/>
          </p:cNvSpPr>
          <p:nvPr>
            <p:ph type="sldImg"/>
          </p:nvPr>
        </p:nvSpPr>
        <p:spPr>
          <a:ln/>
        </p:spPr>
      </p:sp>
      <p:sp>
        <p:nvSpPr>
          <p:cNvPr id="12292"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4090771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a:noFill/>
        </p:spPr>
        <p:txBody>
          <a:bodyPr/>
          <a:lstStyle/>
          <a:p>
            <a:fld id="{BA6834FE-9F4C-4E70-AA41-2DB30662EB1F}" type="slidenum">
              <a:rPr lang="en-US" smtClean="0"/>
              <a:pPr/>
              <a:t>22</a:t>
            </a:fld>
            <a:endParaRPr lang="en-US" smtClean="0"/>
          </a:p>
        </p:txBody>
      </p:sp>
      <p:sp>
        <p:nvSpPr>
          <p:cNvPr id="57347" name="Rectangle 2"/>
          <p:cNvSpPr>
            <a:spLocks noGrp="1" noRot="1" noChangeAspect="1" noChangeArrowheads="1" noTextEdit="1"/>
          </p:cNvSpPr>
          <p:nvPr>
            <p:ph type="sldImg"/>
          </p:nvPr>
        </p:nvSpPr>
        <p:spPr>
          <a:ln/>
        </p:spPr>
      </p:sp>
      <p:sp>
        <p:nvSpPr>
          <p:cNvPr id="57348" name="Rectangle 3"/>
          <p:cNvSpPr>
            <a:spLocks noGrp="1" noChangeArrowheads="1"/>
          </p:cNvSpPr>
          <p:nvPr>
            <p:ph type="body" idx="1"/>
          </p:nvPr>
        </p:nvSpPr>
        <p:spPr>
          <a:noFill/>
          <a:ln/>
        </p:spPr>
        <p:txBody>
          <a:bodyPr/>
          <a:lstStyle/>
          <a:p>
            <a:pPr marL="0" marR="0" indent="0" algn="l" defTabSz="914400" rtl="0" eaLnBrk="1" fontAlgn="base" latinLnBrk="0" hangingPunct="1">
              <a:lnSpc>
                <a:spcPct val="100000"/>
              </a:lnSpc>
              <a:spcBef>
                <a:spcPct val="30000"/>
              </a:spcBef>
              <a:spcAft>
                <a:spcPct val="0"/>
              </a:spcAft>
              <a:buClrTx/>
              <a:buSzTx/>
              <a:buFontTx/>
              <a:buNone/>
              <a:tabLst/>
              <a:defRPr/>
            </a:pPr>
            <a:endParaRPr lang="en-US" dirty="0" smtClean="0"/>
          </a:p>
        </p:txBody>
      </p:sp>
    </p:spTree>
    <p:extLst>
      <p:ext uri="{BB962C8B-B14F-4D97-AF65-F5344CB8AC3E}">
        <p14:creationId xmlns:p14="http://schemas.microsoft.com/office/powerpoint/2010/main" val="429100064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EDA957-BBD0-4E22-AF4C-B016B1CC4527}" type="slidenum">
              <a:rPr lang="en-US" smtClean="0"/>
              <a:pPr>
                <a:defRPr/>
              </a:pPr>
              <a:t>23</a:t>
            </a:fld>
            <a:endParaRPr lang="en-US"/>
          </a:p>
        </p:txBody>
      </p:sp>
    </p:spTree>
    <p:extLst>
      <p:ext uri="{BB962C8B-B14F-4D97-AF65-F5344CB8AC3E}">
        <p14:creationId xmlns:p14="http://schemas.microsoft.com/office/powerpoint/2010/main" val="93832717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endParaRPr lang="en-US" sz="1600" dirty="0"/>
          </a:p>
        </p:txBody>
      </p:sp>
      <p:sp>
        <p:nvSpPr>
          <p:cNvPr id="4" name="Slide Number Placeholder 3"/>
          <p:cNvSpPr>
            <a:spLocks noGrp="1"/>
          </p:cNvSpPr>
          <p:nvPr>
            <p:ph type="sldNum" sz="quarter" idx="10"/>
          </p:nvPr>
        </p:nvSpPr>
        <p:spPr/>
        <p:txBody>
          <a:bodyPr/>
          <a:lstStyle/>
          <a:p>
            <a:fld id="{0268F494-0C48-417A-A877-0763ACB88C1A}" type="slidenum">
              <a:rPr lang="en-US" smtClean="0"/>
              <a:pPr/>
              <a:t>24</a:t>
            </a:fld>
            <a:endParaRPr lang="en-US" dirty="0"/>
          </a:p>
        </p:txBody>
      </p:sp>
    </p:spTree>
    <p:extLst>
      <p:ext uri="{BB962C8B-B14F-4D97-AF65-F5344CB8AC3E}">
        <p14:creationId xmlns:p14="http://schemas.microsoft.com/office/powerpoint/2010/main" val="141939523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sz="1600" dirty="0"/>
          </a:p>
        </p:txBody>
      </p:sp>
      <p:sp>
        <p:nvSpPr>
          <p:cNvPr id="4" name="Slide Number Placeholder 3"/>
          <p:cNvSpPr>
            <a:spLocks noGrp="1"/>
          </p:cNvSpPr>
          <p:nvPr>
            <p:ph type="sldNum" sz="quarter" idx="10"/>
          </p:nvPr>
        </p:nvSpPr>
        <p:spPr/>
        <p:txBody>
          <a:bodyPr/>
          <a:lstStyle/>
          <a:p>
            <a:fld id="{0268F494-0C48-417A-A877-0763ACB88C1A}" type="slidenum">
              <a:rPr lang="en-US" smtClean="0"/>
              <a:pPr/>
              <a:t>25</a:t>
            </a:fld>
            <a:endParaRPr lang="en-US" dirty="0"/>
          </a:p>
        </p:txBody>
      </p:sp>
    </p:spTree>
    <p:extLst>
      <p:ext uri="{BB962C8B-B14F-4D97-AF65-F5344CB8AC3E}">
        <p14:creationId xmlns:p14="http://schemas.microsoft.com/office/powerpoint/2010/main" val="351287353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ECC3050F-B573-4F2B-99B4-DBF47685B809}" type="slidenum">
              <a:rPr lang="en-US" smtClean="0"/>
              <a:pPr/>
              <a:t>26</a:t>
            </a:fld>
            <a:endParaRPr lang="en-US" smtClean="0"/>
          </a:p>
        </p:txBody>
      </p:sp>
      <p:sp>
        <p:nvSpPr>
          <p:cNvPr id="13315" name="Rectangle 2"/>
          <p:cNvSpPr>
            <a:spLocks noGrp="1" noRot="1" noChangeAspect="1" noChangeArrowheads="1" noTextEdit="1"/>
          </p:cNvSpPr>
          <p:nvPr>
            <p:ph type="sldImg"/>
          </p:nvPr>
        </p:nvSpPr>
        <p:spPr>
          <a:ln/>
        </p:spPr>
      </p:sp>
      <p:sp>
        <p:nvSpPr>
          <p:cNvPr id="13316"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423306941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3F4BB90A-8B58-4FC2-8177-3324EEA56D0A}" type="slidenum">
              <a:rPr lang="en-US" smtClean="0"/>
              <a:pPr/>
              <a:t>27</a:t>
            </a:fld>
            <a:endParaRPr lang="en-US" smtClean="0"/>
          </a:p>
        </p:txBody>
      </p:sp>
      <p:sp>
        <p:nvSpPr>
          <p:cNvPr id="10243" name="Rectangle 2"/>
          <p:cNvSpPr>
            <a:spLocks noGrp="1" noRot="1" noChangeAspect="1" noChangeArrowheads="1" noTextEdit="1"/>
          </p:cNvSpPr>
          <p:nvPr>
            <p:ph type="sldImg"/>
          </p:nvPr>
        </p:nvSpPr>
        <p:spPr>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64632234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Rectangle 7"/>
          <p:cNvSpPr>
            <a:spLocks noGrp="1" noChangeArrowheads="1"/>
          </p:cNvSpPr>
          <p:nvPr>
            <p:ph type="sldNum" sz="quarter" idx="5"/>
          </p:nvPr>
        </p:nvSpPr>
        <p:spPr>
          <a:noFill/>
        </p:spPr>
        <p:txBody>
          <a:bodyPr/>
          <a:lstStyle/>
          <a:p>
            <a:fld id="{FFB8767D-FB4F-43D1-9A51-99AAF4D1D701}" type="slidenum">
              <a:rPr lang="en-US" smtClean="0"/>
              <a:pPr/>
              <a:t>28</a:t>
            </a:fld>
            <a:endParaRPr lang="en-US" smtClean="0"/>
          </a:p>
        </p:txBody>
      </p:sp>
      <p:sp>
        <p:nvSpPr>
          <p:cNvPr id="66563"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lIns="91434" tIns="45717" rIns="91434" bIns="45717" anchor="b"/>
          <a:lstStyle/>
          <a:p>
            <a:pPr algn="r" eaLnBrk="1" hangingPunct="1"/>
            <a:fld id="{D05DBD95-7CEF-482E-90CF-4600E58501FA}" type="slidenum">
              <a:rPr lang="en-US" sz="1200"/>
              <a:pPr algn="r" eaLnBrk="1" hangingPunct="1"/>
              <a:t>28</a:t>
            </a:fld>
            <a:endParaRPr lang="en-US" sz="1200"/>
          </a:p>
        </p:txBody>
      </p:sp>
      <p:sp>
        <p:nvSpPr>
          <p:cNvPr id="66564" name="Rectangle 2"/>
          <p:cNvSpPr>
            <a:spLocks noGrp="1" noRot="1" noChangeAspect="1" noChangeArrowheads="1" noTextEdit="1"/>
          </p:cNvSpPr>
          <p:nvPr>
            <p:ph type="sldImg"/>
          </p:nvPr>
        </p:nvSpPr>
        <p:spPr>
          <a:xfrm>
            <a:off x="1106488" y="696913"/>
            <a:ext cx="4648200" cy="3486150"/>
          </a:xfrm>
          <a:ln/>
        </p:spPr>
      </p:sp>
      <p:sp>
        <p:nvSpPr>
          <p:cNvPr id="66565" name="Rectangle 3"/>
          <p:cNvSpPr>
            <a:spLocks noGrp="1" noChangeArrowheads="1"/>
          </p:cNvSpPr>
          <p:nvPr>
            <p:ph type="body" idx="1"/>
          </p:nvPr>
        </p:nvSpPr>
        <p:spPr>
          <a:noFill/>
          <a:ln/>
        </p:spPr>
        <p:txBody>
          <a:bodyPr lIns="91434" tIns="45717" rIns="91434" bIns="45717"/>
          <a:lstStyle/>
          <a:p>
            <a:pPr eaLnBrk="1" hangingPunct="1"/>
            <a:endParaRPr lang="en-US" dirty="0" smtClean="0"/>
          </a:p>
        </p:txBody>
      </p:sp>
    </p:spTree>
    <p:extLst>
      <p:ext uri="{BB962C8B-B14F-4D97-AF65-F5344CB8AC3E}">
        <p14:creationId xmlns:p14="http://schemas.microsoft.com/office/powerpoint/2010/main" val="153280269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6257FDEE-2E3E-4C4D-BC90-3AEE0D5575E7}" type="slidenum">
              <a:rPr lang="en-US" smtClean="0"/>
              <a:pPr/>
              <a:t>29</a:t>
            </a:fld>
            <a:endParaRPr lang="en-US"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dirty="0" smtClean="0"/>
          </a:p>
        </p:txBody>
      </p:sp>
    </p:spTree>
    <p:extLst>
      <p:ext uri="{BB962C8B-B14F-4D97-AF65-F5344CB8AC3E}">
        <p14:creationId xmlns:p14="http://schemas.microsoft.com/office/powerpoint/2010/main" val="34551844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p:spPr>
        <p:txBody>
          <a:bodyPr/>
          <a:lstStyle/>
          <a:p>
            <a:fld id="{30510A9A-D7C2-4E58-8FD8-4B75B697F8CC}" type="slidenum">
              <a:rPr lang="en-US" smtClean="0"/>
              <a:pPr/>
              <a:t>3</a:t>
            </a:fld>
            <a:endParaRPr lang="en-US" smtClean="0"/>
          </a:p>
        </p:txBody>
      </p:sp>
      <p:sp>
        <p:nvSpPr>
          <p:cNvPr id="40963" name="Rectangle 2"/>
          <p:cNvSpPr>
            <a:spLocks noGrp="1" noRot="1" noChangeAspect="1" noChangeArrowheads="1" noTextEdit="1"/>
          </p:cNvSpPr>
          <p:nvPr>
            <p:ph type="sldImg"/>
          </p:nvPr>
        </p:nvSpPr>
        <p:spPr>
          <a:xfrm>
            <a:off x="1104900" y="698500"/>
            <a:ext cx="4648200" cy="3486150"/>
          </a:xfrm>
          <a:ln/>
        </p:spPr>
      </p:sp>
      <p:sp>
        <p:nvSpPr>
          <p:cNvPr id="40964" name="Rectangle 3"/>
          <p:cNvSpPr>
            <a:spLocks noGrp="1" noChangeArrowheads="1"/>
          </p:cNvSpPr>
          <p:nvPr>
            <p:ph type="body" idx="1"/>
          </p:nvPr>
        </p:nvSpPr>
        <p:spPr>
          <a:xfrm>
            <a:off x="685800" y="4416425"/>
            <a:ext cx="5486400" cy="4181475"/>
          </a:xfrm>
          <a:noFill/>
          <a:ln/>
        </p:spPr>
        <p:txBody>
          <a:bodyPr/>
          <a:lstStyle/>
          <a:p>
            <a:pPr eaLnBrk="1" hangingPunct="1"/>
            <a:endParaRPr lang="en-US" smtClean="0"/>
          </a:p>
        </p:txBody>
      </p:sp>
    </p:spTree>
    <p:extLst>
      <p:ext uri="{BB962C8B-B14F-4D97-AF65-F5344CB8AC3E}">
        <p14:creationId xmlns:p14="http://schemas.microsoft.com/office/powerpoint/2010/main" val="178657858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5CEDA957-BBD0-4E22-AF4C-B016B1CC4527}" type="slidenum">
              <a:rPr lang="en-US" smtClean="0"/>
              <a:pPr>
                <a:defRPr/>
              </a:pPr>
              <a:t>30</a:t>
            </a:fld>
            <a:endParaRPr lang="en-US"/>
          </a:p>
        </p:txBody>
      </p:sp>
    </p:spTree>
    <p:extLst>
      <p:ext uri="{BB962C8B-B14F-4D97-AF65-F5344CB8AC3E}">
        <p14:creationId xmlns:p14="http://schemas.microsoft.com/office/powerpoint/2010/main" val="282235258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p:spPr>
        <p:txBody>
          <a:bodyPr/>
          <a:lstStyle/>
          <a:p>
            <a:fld id="{D4BACE56-79A3-4985-A535-5DB0AECA9E97}" type="slidenum">
              <a:rPr lang="en-US" smtClean="0"/>
              <a:pPr/>
              <a:t>31</a:t>
            </a:fld>
            <a:endParaRPr lang="en-US" smtClean="0"/>
          </a:p>
        </p:txBody>
      </p:sp>
      <p:sp>
        <p:nvSpPr>
          <p:cNvPr id="63491"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lIns="91434" tIns="45717" rIns="91434" bIns="45717" anchor="b"/>
          <a:lstStyle/>
          <a:p>
            <a:pPr algn="r" eaLnBrk="1" hangingPunct="1"/>
            <a:fld id="{56714C07-78E6-4AD4-AC30-A6E616AE9354}" type="slidenum">
              <a:rPr lang="en-US" sz="1200"/>
              <a:pPr algn="r" eaLnBrk="1" hangingPunct="1"/>
              <a:t>31</a:t>
            </a:fld>
            <a:endParaRPr lang="en-US" sz="1200"/>
          </a:p>
        </p:txBody>
      </p:sp>
      <p:sp>
        <p:nvSpPr>
          <p:cNvPr id="63492" name="Rectangle 2"/>
          <p:cNvSpPr>
            <a:spLocks noGrp="1" noRot="1" noChangeAspect="1" noChangeArrowheads="1" noTextEdit="1"/>
          </p:cNvSpPr>
          <p:nvPr>
            <p:ph type="sldImg"/>
          </p:nvPr>
        </p:nvSpPr>
        <p:spPr>
          <a:xfrm>
            <a:off x="1106488" y="696913"/>
            <a:ext cx="4648200" cy="3486150"/>
          </a:xfrm>
          <a:ln/>
        </p:spPr>
      </p:sp>
      <p:sp>
        <p:nvSpPr>
          <p:cNvPr id="63493" name="Rectangle 3"/>
          <p:cNvSpPr>
            <a:spLocks noGrp="1" noChangeArrowheads="1"/>
          </p:cNvSpPr>
          <p:nvPr>
            <p:ph type="body" idx="1"/>
          </p:nvPr>
        </p:nvSpPr>
        <p:spPr>
          <a:noFill/>
          <a:ln/>
        </p:spPr>
        <p:txBody>
          <a:bodyPr lIns="91434" tIns="45717" rIns="91434" bIns="45717"/>
          <a:lstStyle/>
          <a:p>
            <a:pPr eaLnBrk="1" hangingPunct="1"/>
            <a:endParaRPr lang="en-US" dirty="0" smtClean="0"/>
          </a:p>
        </p:txBody>
      </p:sp>
    </p:spTree>
    <p:extLst>
      <p:ext uri="{BB962C8B-B14F-4D97-AF65-F5344CB8AC3E}">
        <p14:creationId xmlns:p14="http://schemas.microsoft.com/office/powerpoint/2010/main" val="217290815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2EBF69C-13FC-4D60-99DF-880073A9AF09}" type="slidenum">
              <a:rPr lang="en-US" smtClean="0"/>
              <a:pPr/>
              <a:t>32</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8601168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Rectangle 7"/>
          <p:cNvSpPr>
            <a:spLocks noGrp="1" noChangeArrowheads="1"/>
          </p:cNvSpPr>
          <p:nvPr>
            <p:ph type="sldNum" sz="quarter" idx="5"/>
          </p:nvPr>
        </p:nvSpPr>
        <p:spPr>
          <a:noFill/>
        </p:spPr>
        <p:txBody>
          <a:bodyPr/>
          <a:lstStyle/>
          <a:p>
            <a:fld id="{D2EBF69C-13FC-4D60-99DF-880073A9AF09}" type="slidenum">
              <a:rPr lang="en-US" smtClean="0"/>
              <a:pPr/>
              <a:t>33</a:t>
            </a:fld>
            <a:endParaRPr lang="en-US" smtClean="0"/>
          </a:p>
        </p:txBody>
      </p:sp>
      <p:sp>
        <p:nvSpPr>
          <p:cNvPr id="60419" name="Rectangle 2"/>
          <p:cNvSpPr>
            <a:spLocks noGrp="1" noRot="1" noChangeAspect="1" noChangeArrowheads="1" noTextEdit="1"/>
          </p:cNvSpPr>
          <p:nvPr>
            <p:ph type="sldImg"/>
          </p:nvPr>
        </p:nvSpPr>
        <p:spPr>
          <a:ln/>
        </p:spPr>
      </p:sp>
      <p:sp>
        <p:nvSpPr>
          <p:cNvPr id="6042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286011684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7"/>
          <p:cNvSpPr>
            <a:spLocks noGrp="1" noChangeArrowheads="1"/>
          </p:cNvSpPr>
          <p:nvPr>
            <p:ph type="sldNum" sz="quarter" idx="5"/>
          </p:nvPr>
        </p:nvSpPr>
        <p:spPr>
          <a:noFill/>
        </p:spPr>
        <p:txBody>
          <a:bodyPr/>
          <a:lstStyle/>
          <a:p>
            <a:fld id="{CD2453F9-3571-416C-8E11-60E6F7F9692D}" type="slidenum">
              <a:rPr lang="en-US" smtClean="0"/>
              <a:pPr/>
              <a:t>34</a:t>
            </a:fld>
            <a:endParaRPr lang="en-US" smtClean="0"/>
          </a:p>
        </p:txBody>
      </p:sp>
      <p:sp>
        <p:nvSpPr>
          <p:cNvPr id="64515" name="Rectangle 7"/>
          <p:cNvSpPr txBox="1">
            <a:spLocks noGrp="1" noChangeArrowheads="1"/>
          </p:cNvSpPr>
          <p:nvPr/>
        </p:nvSpPr>
        <p:spPr bwMode="auto">
          <a:xfrm>
            <a:off x="3884613" y="8829675"/>
            <a:ext cx="2971800" cy="465138"/>
          </a:xfrm>
          <a:prstGeom prst="rect">
            <a:avLst/>
          </a:prstGeom>
          <a:noFill/>
          <a:ln w="9525">
            <a:noFill/>
            <a:miter lim="800000"/>
            <a:headEnd/>
            <a:tailEnd/>
          </a:ln>
        </p:spPr>
        <p:txBody>
          <a:bodyPr lIns="91434" tIns="45717" rIns="91434" bIns="45717" anchor="b"/>
          <a:lstStyle/>
          <a:p>
            <a:pPr algn="r" eaLnBrk="1" hangingPunct="1"/>
            <a:fld id="{748CD09E-574D-432A-A37C-44E25D4AA766}" type="slidenum">
              <a:rPr lang="en-US" sz="1200"/>
              <a:pPr algn="r" eaLnBrk="1" hangingPunct="1"/>
              <a:t>34</a:t>
            </a:fld>
            <a:endParaRPr lang="en-US" sz="1200"/>
          </a:p>
        </p:txBody>
      </p:sp>
      <p:sp>
        <p:nvSpPr>
          <p:cNvPr id="64516" name="Rectangle 2"/>
          <p:cNvSpPr>
            <a:spLocks noGrp="1" noRot="1" noChangeAspect="1" noChangeArrowheads="1" noTextEdit="1"/>
          </p:cNvSpPr>
          <p:nvPr>
            <p:ph type="sldImg"/>
          </p:nvPr>
        </p:nvSpPr>
        <p:spPr>
          <a:xfrm>
            <a:off x="1106488" y="696913"/>
            <a:ext cx="4648200" cy="3486150"/>
          </a:xfrm>
          <a:ln/>
        </p:spPr>
      </p:sp>
      <p:sp>
        <p:nvSpPr>
          <p:cNvPr id="64517" name="Rectangle 3"/>
          <p:cNvSpPr>
            <a:spLocks noGrp="1" noChangeArrowheads="1"/>
          </p:cNvSpPr>
          <p:nvPr>
            <p:ph type="body" idx="1"/>
          </p:nvPr>
        </p:nvSpPr>
        <p:spPr>
          <a:noFill/>
          <a:ln/>
        </p:spPr>
        <p:txBody>
          <a:bodyPr lIns="91434" tIns="45717" rIns="91434" bIns="45717"/>
          <a:lstStyle/>
          <a:p>
            <a:pPr eaLnBrk="1" hangingPunct="1"/>
            <a:endParaRPr lang="en-US" smtClean="0"/>
          </a:p>
        </p:txBody>
      </p:sp>
    </p:spTree>
    <p:extLst>
      <p:ext uri="{BB962C8B-B14F-4D97-AF65-F5344CB8AC3E}">
        <p14:creationId xmlns:p14="http://schemas.microsoft.com/office/powerpoint/2010/main" val="167894354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p:spPr>
        <p:txBody>
          <a:bodyPr/>
          <a:lstStyle/>
          <a:p>
            <a:fld id="{090ADD86-151F-4150-BE2A-9AAA74DADA59}" type="slidenum">
              <a:rPr lang="en-US" smtClean="0"/>
              <a:pPr/>
              <a:t>35</a:t>
            </a:fld>
            <a:endParaRPr lang="en-US" smtClean="0"/>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16143003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8610" name="Rectangle 7"/>
          <p:cNvSpPr>
            <a:spLocks noGrp="1" noChangeArrowheads="1"/>
          </p:cNvSpPr>
          <p:nvPr>
            <p:ph type="sldNum" sz="quarter" idx="5"/>
          </p:nvPr>
        </p:nvSpPr>
        <p:spPr>
          <a:noFill/>
        </p:spPr>
        <p:txBody>
          <a:bodyPr/>
          <a:lstStyle/>
          <a:p>
            <a:fld id="{1386DF0F-FC23-4233-A547-907DCCA1000A}" type="slidenum">
              <a:rPr lang="en-US" smtClean="0"/>
              <a:pPr/>
              <a:t>36</a:t>
            </a:fld>
            <a:endParaRPr lang="en-US" smtClean="0"/>
          </a:p>
        </p:txBody>
      </p:sp>
      <p:sp>
        <p:nvSpPr>
          <p:cNvPr id="68611" name="Rectangle 2"/>
          <p:cNvSpPr>
            <a:spLocks noGrp="1" noRot="1" noChangeAspect="1" noChangeArrowheads="1" noTextEdit="1"/>
          </p:cNvSpPr>
          <p:nvPr>
            <p:ph type="sldImg"/>
          </p:nvPr>
        </p:nvSpPr>
        <p:spPr>
          <a:xfrm>
            <a:off x="1104900" y="698500"/>
            <a:ext cx="4648200" cy="3486150"/>
          </a:xfrm>
          <a:ln/>
        </p:spPr>
      </p:sp>
      <p:sp>
        <p:nvSpPr>
          <p:cNvPr id="6861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1530043704"/>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634" name="Rectangle 7"/>
          <p:cNvSpPr>
            <a:spLocks noGrp="1" noChangeArrowheads="1"/>
          </p:cNvSpPr>
          <p:nvPr>
            <p:ph type="sldNum" sz="quarter" idx="5"/>
          </p:nvPr>
        </p:nvSpPr>
        <p:spPr>
          <a:noFill/>
        </p:spPr>
        <p:txBody>
          <a:bodyPr/>
          <a:lstStyle/>
          <a:p>
            <a:fld id="{1440152F-97EE-4005-8056-D99BC330D6FD}" type="slidenum">
              <a:rPr lang="en-US" smtClean="0"/>
              <a:pPr/>
              <a:t>37</a:t>
            </a:fld>
            <a:endParaRPr lang="en-US" smtClean="0"/>
          </a:p>
        </p:txBody>
      </p:sp>
      <p:sp>
        <p:nvSpPr>
          <p:cNvPr id="69635" name="Rectangle 2"/>
          <p:cNvSpPr>
            <a:spLocks noGrp="1" noRot="1" noChangeAspect="1" noChangeArrowheads="1" noTextEdit="1"/>
          </p:cNvSpPr>
          <p:nvPr>
            <p:ph type="sldImg"/>
          </p:nvPr>
        </p:nvSpPr>
        <p:spPr>
          <a:xfrm>
            <a:off x="1104900" y="698500"/>
            <a:ext cx="4648200" cy="3486150"/>
          </a:xfrm>
          <a:ln/>
        </p:spPr>
      </p:sp>
      <p:sp>
        <p:nvSpPr>
          <p:cNvPr id="69636" name="Rectangle 3"/>
          <p:cNvSpPr>
            <a:spLocks noGrp="1" noChangeArrowheads="1"/>
          </p:cNvSpPr>
          <p:nvPr>
            <p:ph type="body" idx="1"/>
          </p:nvPr>
        </p:nvSpPr>
        <p:spPr>
          <a:xfrm>
            <a:off x="762000" y="4343400"/>
            <a:ext cx="5486400" cy="4179888"/>
          </a:xfrm>
          <a:noFill/>
          <a:ln/>
        </p:spPr>
        <p:txBody>
          <a:bodyPr/>
          <a:lstStyle/>
          <a:p>
            <a:pPr eaLnBrk="1" hangingPunct="1"/>
            <a:endParaRPr lang="en-US" dirty="0" smtClean="0"/>
          </a:p>
        </p:txBody>
      </p:sp>
    </p:spTree>
    <p:extLst>
      <p:ext uri="{BB962C8B-B14F-4D97-AF65-F5344CB8AC3E}">
        <p14:creationId xmlns:p14="http://schemas.microsoft.com/office/powerpoint/2010/main" val="2865875657"/>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Rectangle 7"/>
          <p:cNvSpPr>
            <a:spLocks noGrp="1" noChangeArrowheads="1"/>
          </p:cNvSpPr>
          <p:nvPr>
            <p:ph type="sldNum" sz="quarter" idx="5"/>
          </p:nvPr>
        </p:nvSpPr>
        <p:spPr>
          <a:noFill/>
        </p:spPr>
        <p:txBody>
          <a:bodyPr/>
          <a:lstStyle/>
          <a:p>
            <a:fld id="{ED83C833-3347-4DFC-8F12-DBAE9D0AD56A}" type="slidenum">
              <a:rPr lang="en-US" smtClean="0"/>
              <a:pPr/>
              <a:t>38</a:t>
            </a:fld>
            <a:endParaRPr lang="en-US" smtClean="0"/>
          </a:p>
        </p:txBody>
      </p:sp>
      <p:sp>
        <p:nvSpPr>
          <p:cNvPr id="70659" name="Rectangle 2"/>
          <p:cNvSpPr>
            <a:spLocks noGrp="1" noRot="1" noChangeAspect="1" noChangeArrowheads="1" noTextEdit="1"/>
          </p:cNvSpPr>
          <p:nvPr>
            <p:ph type="sldImg"/>
          </p:nvPr>
        </p:nvSpPr>
        <p:spPr>
          <a:ln/>
        </p:spPr>
      </p:sp>
      <p:sp>
        <p:nvSpPr>
          <p:cNvPr id="70660" name="Rectangle 4"/>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42055617"/>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p:spPr>
        <p:txBody>
          <a:bodyPr/>
          <a:lstStyle/>
          <a:p>
            <a:fld id="{7CF91DBE-C03A-4C4E-933E-F0E83DE174C1}" type="slidenum">
              <a:rPr lang="en-US" smtClean="0"/>
              <a:pPr/>
              <a:t>39</a:t>
            </a:fld>
            <a:endParaRPr lang="en-US" smtClean="0"/>
          </a:p>
        </p:txBody>
      </p:sp>
      <p:sp>
        <p:nvSpPr>
          <p:cNvPr id="71683" name="Rectangle 2"/>
          <p:cNvSpPr>
            <a:spLocks noGrp="1" noRot="1" noChangeAspect="1" noChangeArrowheads="1" noTextEdit="1"/>
          </p:cNvSpPr>
          <p:nvPr>
            <p:ph type="sldImg"/>
          </p:nvPr>
        </p:nvSpPr>
        <p:spPr>
          <a:xfrm>
            <a:off x="1106488" y="698500"/>
            <a:ext cx="4648200" cy="3486150"/>
          </a:xfrm>
          <a:ln/>
        </p:spPr>
      </p:sp>
      <p:sp>
        <p:nvSpPr>
          <p:cNvPr id="71684"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7324863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7"/>
          <p:cNvSpPr>
            <a:spLocks noGrp="1" noChangeArrowheads="1"/>
          </p:cNvSpPr>
          <p:nvPr>
            <p:ph type="sldNum" sz="quarter" idx="5"/>
          </p:nvPr>
        </p:nvSpPr>
        <p:spPr>
          <a:noFill/>
        </p:spPr>
        <p:txBody>
          <a:bodyPr/>
          <a:lstStyle/>
          <a:p>
            <a:fld id="{3E114216-BAA6-4D44-839E-BC2EC85B0AA3}" type="slidenum">
              <a:rPr lang="en-US" smtClean="0"/>
              <a:pPr/>
              <a:t>4</a:t>
            </a:fld>
            <a:endParaRPr lang="en-US" smtClean="0"/>
          </a:p>
        </p:txBody>
      </p:sp>
      <p:sp>
        <p:nvSpPr>
          <p:cNvPr id="41987" name="Rectangle 2"/>
          <p:cNvSpPr>
            <a:spLocks noGrp="1" noRot="1" noChangeAspect="1" noChangeArrowheads="1" noTextEdit="1"/>
          </p:cNvSpPr>
          <p:nvPr>
            <p:ph type="sldImg"/>
          </p:nvPr>
        </p:nvSpPr>
        <p:spPr>
          <a:xfrm>
            <a:off x="1104900" y="698500"/>
            <a:ext cx="4648200" cy="3486150"/>
          </a:xfrm>
          <a:ln/>
        </p:spPr>
      </p:sp>
      <p:sp>
        <p:nvSpPr>
          <p:cNvPr id="41988" name="Rectangle 3"/>
          <p:cNvSpPr>
            <a:spLocks noGrp="1" noChangeArrowheads="1"/>
          </p:cNvSpPr>
          <p:nvPr>
            <p:ph type="body" idx="1"/>
          </p:nvPr>
        </p:nvSpPr>
        <p:spPr>
          <a:xfrm>
            <a:off x="685800" y="4416425"/>
            <a:ext cx="5486400" cy="4181475"/>
          </a:xfrm>
          <a:noFill/>
          <a:ln/>
        </p:spPr>
        <p:txBody>
          <a:bodyPr/>
          <a:lstStyle/>
          <a:p>
            <a:pPr eaLnBrk="1" hangingPunct="1"/>
            <a:endParaRPr lang="en-US" smtClean="0"/>
          </a:p>
        </p:txBody>
      </p:sp>
    </p:spTree>
    <p:extLst>
      <p:ext uri="{BB962C8B-B14F-4D97-AF65-F5344CB8AC3E}">
        <p14:creationId xmlns:p14="http://schemas.microsoft.com/office/powerpoint/2010/main" val="2192633276"/>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noFill/>
        </p:spPr>
        <p:txBody>
          <a:bodyPr/>
          <a:lstStyle/>
          <a:p>
            <a:fld id="{86973991-9EF9-4635-A01E-1D5BA7673341}" type="slidenum">
              <a:rPr lang="en-US" smtClean="0"/>
              <a:pPr/>
              <a:t>40</a:t>
            </a:fld>
            <a:endParaRPr lang="en-US" smtClean="0"/>
          </a:p>
        </p:txBody>
      </p:sp>
      <p:sp>
        <p:nvSpPr>
          <p:cNvPr id="72707" name="Rectangle 2"/>
          <p:cNvSpPr>
            <a:spLocks noGrp="1" noRot="1" noChangeAspect="1" noChangeArrowheads="1" noTextEdit="1"/>
          </p:cNvSpPr>
          <p:nvPr>
            <p:ph type="sldImg"/>
          </p:nvPr>
        </p:nvSpPr>
        <p:spPr>
          <a:xfrm>
            <a:off x="1104900" y="698500"/>
            <a:ext cx="4648200" cy="3486150"/>
          </a:xfrm>
          <a:ln/>
        </p:spPr>
      </p:sp>
      <p:sp>
        <p:nvSpPr>
          <p:cNvPr id="72708" name="Rectangle 3"/>
          <p:cNvSpPr>
            <a:spLocks noGrp="1" noChangeArrowheads="1"/>
          </p:cNvSpPr>
          <p:nvPr>
            <p:ph type="body" idx="1"/>
          </p:nvPr>
        </p:nvSpPr>
        <p:spPr>
          <a:xfrm>
            <a:off x="685800" y="4416425"/>
            <a:ext cx="5486400" cy="4181475"/>
          </a:xfrm>
          <a:noFill/>
          <a:ln/>
        </p:spPr>
        <p:txBody>
          <a:bodyPr/>
          <a:lstStyle/>
          <a:p>
            <a:pPr eaLnBrk="1" hangingPunct="1"/>
            <a:endParaRPr lang="en-US" dirty="0" smtClean="0"/>
          </a:p>
        </p:txBody>
      </p:sp>
    </p:spTree>
    <p:extLst>
      <p:ext uri="{BB962C8B-B14F-4D97-AF65-F5344CB8AC3E}">
        <p14:creationId xmlns:p14="http://schemas.microsoft.com/office/powerpoint/2010/main" val="407780467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7"/>
          <p:cNvSpPr>
            <a:spLocks noGrp="1" noChangeArrowheads="1"/>
          </p:cNvSpPr>
          <p:nvPr>
            <p:ph type="sldNum" sz="quarter" idx="5"/>
          </p:nvPr>
        </p:nvSpPr>
        <p:spPr>
          <a:noFill/>
        </p:spPr>
        <p:txBody>
          <a:bodyPr/>
          <a:lstStyle/>
          <a:p>
            <a:fld id="{CADC60B0-0024-4475-8282-2528D405BFE7}" type="slidenum">
              <a:rPr lang="en-US" smtClean="0"/>
              <a:pPr/>
              <a:t>5</a:t>
            </a:fld>
            <a:endParaRPr lang="en-US" smtClean="0"/>
          </a:p>
        </p:txBody>
      </p:sp>
      <p:sp>
        <p:nvSpPr>
          <p:cNvPr id="51203" name="Rectangle 2"/>
          <p:cNvSpPr>
            <a:spLocks noGrp="1" noRot="1" noChangeAspect="1" noChangeArrowheads="1" noTextEdit="1"/>
          </p:cNvSpPr>
          <p:nvPr>
            <p:ph type="sldImg"/>
          </p:nvPr>
        </p:nvSpPr>
        <p:spPr>
          <a:ln/>
        </p:spPr>
      </p:sp>
      <p:sp>
        <p:nvSpPr>
          <p:cNvPr id="51204"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42298587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7"/>
          <p:cNvSpPr>
            <a:spLocks noGrp="1" noChangeArrowheads="1"/>
          </p:cNvSpPr>
          <p:nvPr>
            <p:ph type="sldNum" sz="quarter" idx="5"/>
          </p:nvPr>
        </p:nvSpPr>
        <p:spPr>
          <a:noFill/>
        </p:spPr>
        <p:txBody>
          <a:bodyPr/>
          <a:lstStyle/>
          <a:p>
            <a:fld id="{D5F9A7FA-2BAF-4970-A88F-D2EB23F1BE25}" type="slidenum">
              <a:rPr lang="en-US" smtClean="0"/>
              <a:pPr/>
              <a:t>6</a:t>
            </a:fld>
            <a:endParaRPr lang="en-US" smtClean="0"/>
          </a:p>
        </p:txBody>
      </p:sp>
      <p:sp>
        <p:nvSpPr>
          <p:cNvPr id="52227" name="Rectangle 2"/>
          <p:cNvSpPr>
            <a:spLocks noGrp="1" noRot="1" noChangeAspect="1" noChangeArrowheads="1" noTextEdit="1"/>
          </p:cNvSpPr>
          <p:nvPr>
            <p:ph type="sldImg"/>
          </p:nvPr>
        </p:nvSpPr>
        <p:spPr>
          <a:ln/>
        </p:spPr>
      </p:sp>
      <p:sp>
        <p:nvSpPr>
          <p:cNvPr id="52228" name="Rectangle 3"/>
          <p:cNvSpPr>
            <a:spLocks noGrp="1" noChangeArrowheads="1"/>
          </p:cNvSpPr>
          <p:nvPr>
            <p:ph type="body" idx="1"/>
          </p:nvPr>
        </p:nvSpPr>
        <p:spPr>
          <a:noFill/>
          <a:ln/>
        </p:spPr>
        <p:txBody>
          <a:bodyPr/>
          <a:lstStyle/>
          <a:p>
            <a:pPr eaLnBrk="1" hangingPunct="1"/>
            <a:endParaRPr lang="en-US" smtClean="0"/>
          </a:p>
        </p:txBody>
      </p:sp>
    </p:spTree>
    <p:extLst>
      <p:ext uri="{BB962C8B-B14F-4D97-AF65-F5344CB8AC3E}">
        <p14:creationId xmlns:p14="http://schemas.microsoft.com/office/powerpoint/2010/main" val="14016847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a:noFill/>
        </p:spPr>
        <p:txBody>
          <a:bodyPr/>
          <a:lstStyle/>
          <a:p>
            <a:fld id="{9A7AA089-8DCA-45DF-ADE7-F4771AC3C47F}" type="slidenum">
              <a:rPr lang="en-US" smtClean="0"/>
              <a:pPr/>
              <a:t>7</a:t>
            </a:fld>
            <a:endParaRPr lang="en-US" smtClean="0"/>
          </a:p>
        </p:txBody>
      </p:sp>
      <p:sp>
        <p:nvSpPr>
          <p:cNvPr id="53251" name="Rectangle 2"/>
          <p:cNvSpPr>
            <a:spLocks noGrp="1" noRot="1" noChangeAspect="1" noChangeArrowheads="1" noTextEdit="1"/>
          </p:cNvSpPr>
          <p:nvPr>
            <p:ph type="sldImg"/>
          </p:nvPr>
        </p:nvSpPr>
        <p:spPr>
          <a:ln/>
        </p:spPr>
      </p:sp>
      <p:sp>
        <p:nvSpPr>
          <p:cNvPr id="53252"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373546768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p:spPr>
        <p:txBody>
          <a:bodyPr/>
          <a:lstStyle/>
          <a:p>
            <a:fld id="{3CAFD401-2D42-45D8-A662-C7877F3E0EF8}" type="slidenum">
              <a:rPr lang="en-US" smtClean="0"/>
              <a:pPr/>
              <a:t>8</a:t>
            </a:fld>
            <a:endParaRPr lang="en-US" smtClean="0"/>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a:ln/>
        </p:spPr>
        <p:txBody>
          <a:bodyPr/>
          <a:lstStyle/>
          <a:p>
            <a:pPr eaLnBrk="1" hangingPunct="1"/>
            <a:endParaRPr lang="en-US" dirty="0" smtClean="0"/>
          </a:p>
        </p:txBody>
      </p:sp>
    </p:spTree>
    <p:extLst>
      <p:ext uri="{BB962C8B-B14F-4D97-AF65-F5344CB8AC3E}">
        <p14:creationId xmlns:p14="http://schemas.microsoft.com/office/powerpoint/2010/main" val="9346893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7"/>
          <p:cNvSpPr>
            <a:spLocks noGrp="1" noChangeArrowheads="1"/>
          </p:cNvSpPr>
          <p:nvPr>
            <p:ph type="sldNum" sz="quarter" idx="5"/>
          </p:nvPr>
        </p:nvSpPr>
        <p:spPr>
          <a:noFill/>
        </p:spPr>
        <p:txBody>
          <a:bodyPr/>
          <a:lstStyle/>
          <a:p>
            <a:fld id="{93E98B80-69FD-4E9C-8C01-57C04906B716}" type="slidenum">
              <a:rPr lang="en-US" smtClean="0"/>
              <a:pPr/>
              <a:t>9</a:t>
            </a:fld>
            <a:endParaRPr lang="en-US" smtClean="0"/>
          </a:p>
        </p:txBody>
      </p:sp>
      <p:sp>
        <p:nvSpPr>
          <p:cNvPr id="43011" name="Rectangle 2"/>
          <p:cNvSpPr>
            <a:spLocks noGrp="1" noRot="1" noChangeAspect="1" noChangeArrowheads="1" noTextEdit="1"/>
          </p:cNvSpPr>
          <p:nvPr>
            <p:ph type="sldImg"/>
          </p:nvPr>
        </p:nvSpPr>
        <p:spPr>
          <a:xfrm>
            <a:off x="1104900" y="698500"/>
            <a:ext cx="4648200" cy="3486150"/>
          </a:xfrm>
          <a:ln/>
        </p:spPr>
      </p:sp>
      <p:sp>
        <p:nvSpPr>
          <p:cNvPr id="43012" name="Rectangle 3"/>
          <p:cNvSpPr>
            <a:spLocks noGrp="1" noChangeArrowheads="1"/>
          </p:cNvSpPr>
          <p:nvPr>
            <p:ph type="body" idx="1"/>
          </p:nvPr>
        </p:nvSpPr>
        <p:spPr>
          <a:xfrm>
            <a:off x="685800" y="4416425"/>
            <a:ext cx="5486400" cy="4181475"/>
          </a:xfrm>
          <a:noFill/>
          <a:ln/>
        </p:spPr>
        <p:txBody>
          <a:bodyPr/>
          <a:lstStyle/>
          <a:p>
            <a:pPr eaLnBrk="1" hangingPunct="1"/>
            <a:endParaRPr lang="en-US" dirty="0" smtClean="0"/>
          </a:p>
        </p:txBody>
      </p:sp>
    </p:spTree>
    <p:extLst>
      <p:ext uri="{BB962C8B-B14F-4D97-AF65-F5344CB8AC3E}">
        <p14:creationId xmlns:p14="http://schemas.microsoft.com/office/powerpoint/2010/main" val="19799590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4" name="Group 2"/>
          <p:cNvGrpSpPr>
            <a:grpSpLocks/>
          </p:cNvGrpSpPr>
          <p:nvPr/>
        </p:nvGrpSpPr>
        <p:grpSpPr bwMode="auto">
          <a:xfrm>
            <a:off x="0" y="0"/>
            <a:ext cx="9144000" cy="6858000"/>
            <a:chOff x="0" y="0"/>
            <a:chExt cx="5760" cy="4320"/>
          </a:xfrm>
        </p:grpSpPr>
        <p:sp>
          <p:nvSpPr>
            <p:cNvPr id="5" name="Rectangle 3"/>
            <p:cNvSpPr>
              <a:spLocks noChangeArrowheads="1"/>
            </p:cNvSpPr>
            <p:nvPr/>
          </p:nvSpPr>
          <p:spPr bwMode="hidden">
            <a:xfrm>
              <a:off x="0" y="0"/>
              <a:ext cx="2208" cy="4320"/>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eaLnBrk="1" hangingPunct="1"/>
              <a:endParaRPr lang="en-US" sz="2400">
                <a:latin typeface="Times New Roman" pitchFamily="18" charset="0"/>
              </a:endParaRPr>
            </a:p>
          </p:txBody>
        </p:sp>
        <p:sp>
          <p:nvSpPr>
            <p:cNvPr id="6" name="Rectangle 4"/>
            <p:cNvSpPr>
              <a:spLocks noChangeArrowheads="1"/>
            </p:cNvSpPr>
            <p:nvPr/>
          </p:nvSpPr>
          <p:spPr bwMode="hidden">
            <a:xfrm>
              <a:off x="1081" y="1065"/>
              <a:ext cx="4679" cy="1596"/>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grpSp>
          <p:nvGrpSpPr>
            <p:cNvPr id="7" name="Group 5"/>
            <p:cNvGrpSpPr>
              <a:grpSpLocks/>
            </p:cNvGrpSpPr>
            <p:nvPr/>
          </p:nvGrpSpPr>
          <p:grpSpPr bwMode="auto">
            <a:xfrm>
              <a:off x="0" y="672"/>
              <a:ext cx="1806" cy="1989"/>
              <a:chOff x="0" y="672"/>
              <a:chExt cx="1806" cy="1989"/>
            </a:xfrm>
          </p:grpSpPr>
          <p:sp>
            <p:nvSpPr>
              <p:cNvPr id="8" name="Rectangle 6"/>
              <p:cNvSpPr>
                <a:spLocks noChangeArrowheads="1"/>
              </p:cNvSpPr>
              <p:nvPr userDrawn="1"/>
            </p:nvSpPr>
            <p:spPr bwMode="auto">
              <a:xfrm>
                <a:off x="361" y="2257"/>
                <a:ext cx="363" cy="404"/>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9" name="Rectangle 7"/>
              <p:cNvSpPr>
                <a:spLocks noChangeArrowheads="1"/>
              </p:cNvSpPr>
              <p:nvPr userDrawn="1"/>
            </p:nvSpPr>
            <p:spPr bwMode="auto">
              <a:xfrm>
                <a:off x="1081" y="1065"/>
                <a:ext cx="362" cy="405"/>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0" name="Rectangle 8"/>
              <p:cNvSpPr>
                <a:spLocks noChangeArrowheads="1"/>
              </p:cNvSpPr>
              <p:nvPr userDrawn="1"/>
            </p:nvSpPr>
            <p:spPr bwMode="auto">
              <a:xfrm>
                <a:off x="1437" y="672"/>
                <a:ext cx="369" cy="400"/>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1" name="Rectangle 9"/>
              <p:cNvSpPr>
                <a:spLocks noChangeArrowheads="1"/>
              </p:cNvSpPr>
              <p:nvPr userDrawn="1"/>
            </p:nvSpPr>
            <p:spPr bwMode="auto">
              <a:xfrm>
                <a:off x="719" y="2257"/>
                <a:ext cx="368" cy="404"/>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2" name="Rectangle 10"/>
              <p:cNvSpPr>
                <a:spLocks noChangeArrowheads="1"/>
              </p:cNvSpPr>
              <p:nvPr userDrawn="1"/>
            </p:nvSpPr>
            <p:spPr bwMode="auto">
              <a:xfrm>
                <a:off x="1437" y="1065"/>
                <a:ext cx="369" cy="405"/>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3" name="Rectangle 11"/>
              <p:cNvSpPr>
                <a:spLocks noChangeArrowheads="1"/>
              </p:cNvSpPr>
              <p:nvPr userDrawn="1"/>
            </p:nvSpPr>
            <p:spPr bwMode="auto">
              <a:xfrm>
                <a:off x="719" y="1464"/>
                <a:ext cx="368" cy="399"/>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4" name="Rectangle 12"/>
              <p:cNvSpPr>
                <a:spLocks noChangeArrowheads="1"/>
              </p:cNvSpPr>
              <p:nvPr userDrawn="1"/>
            </p:nvSpPr>
            <p:spPr bwMode="auto">
              <a:xfrm>
                <a:off x="0" y="1464"/>
                <a:ext cx="367" cy="399"/>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5" name="Rectangle 13"/>
              <p:cNvSpPr>
                <a:spLocks noChangeArrowheads="1"/>
              </p:cNvSpPr>
              <p:nvPr userDrawn="1"/>
            </p:nvSpPr>
            <p:spPr bwMode="auto">
              <a:xfrm>
                <a:off x="1081" y="1464"/>
                <a:ext cx="362" cy="399"/>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sp>
            <p:nvSpPr>
              <p:cNvPr id="16" name="Rectangle 14"/>
              <p:cNvSpPr>
                <a:spLocks noChangeArrowheads="1"/>
              </p:cNvSpPr>
              <p:nvPr userDrawn="1"/>
            </p:nvSpPr>
            <p:spPr bwMode="auto">
              <a:xfrm>
                <a:off x="361" y="1857"/>
                <a:ext cx="363" cy="406"/>
              </a:xfrm>
              <a:prstGeom prst="rect">
                <a:avLst/>
              </a:prstGeom>
              <a:solidFill>
                <a:schemeClr val="folHlink"/>
              </a:solidFill>
              <a:ln w="9525">
                <a:noFill/>
                <a:miter lim="800000"/>
                <a:headEnd/>
                <a:tailEnd/>
              </a:ln>
            </p:spPr>
            <p:txBody>
              <a:bodyPr/>
              <a:lstStyle/>
              <a:p>
                <a:pPr eaLnBrk="1" hangingPunct="1"/>
                <a:endParaRPr lang="en-US" sz="2400">
                  <a:latin typeface="Times New Roman" pitchFamily="18" charset="0"/>
                </a:endParaRPr>
              </a:p>
            </p:txBody>
          </p:sp>
          <p:sp>
            <p:nvSpPr>
              <p:cNvPr id="17" name="Rectangle 15"/>
              <p:cNvSpPr>
                <a:spLocks noChangeArrowheads="1"/>
              </p:cNvSpPr>
              <p:nvPr userDrawn="1"/>
            </p:nvSpPr>
            <p:spPr bwMode="auto">
              <a:xfrm>
                <a:off x="719" y="1857"/>
                <a:ext cx="368" cy="406"/>
              </a:xfrm>
              <a:prstGeom prst="rect">
                <a:avLst/>
              </a:prstGeom>
              <a:solidFill>
                <a:schemeClr val="accent2"/>
              </a:solidFill>
              <a:ln w="9525">
                <a:noFill/>
                <a:miter lim="800000"/>
                <a:headEnd/>
                <a:tailEnd/>
              </a:ln>
            </p:spPr>
            <p:txBody>
              <a:bodyPr/>
              <a:lstStyle/>
              <a:p>
                <a:pPr eaLnBrk="1" hangingPunct="1"/>
                <a:endParaRPr lang="en-US" sz="2400">
                  <a:latin typeface="Times New Roman" pitchFamily="18" charset="0"/>
                </a:endParaRPr>
              </a:p>
            </p:txBody>
          </p:sp>
        </p:grpSp>
      </p:grpSp>
      <p:sp>
        <p:nvSpPr>
          <p:cNvPr id="268307" name="Rectangle 19"/>
          <p:cNvSpPr>
            <a:spLocks noGrp="1" noChangeArrowheads="1"/>
          </p:cNvSpPr>
          <p:nvPr>
            <p:ph type="ctrTitle"/>
          </p:nvPr>
        </p:nvSpPr>
        <p:spPr>
          <a:xfrm>
            <a:off x="2971800" y="1828800"/>
            <a:ext cx="6019800" cy="2209800"/>
          </a:xfrm>
        </p:spPr>
        <p:txBody>
          <a:bodyPr/>
          <a:lstStyle>
            <a:lvl1pPr>
              <a:defRPr sz="5000">
                <a:solidFill>
                  <a:srgbClr val="FFFFFF"/>
                </a:solidFill>
              </a:defRPr>
            </a:lvl1pPr>
          </a:lstStyle>
          <a:p>
            <a:r>
              <a:rPr lang="en-US"/>
              <a:t>Click to edit Master title style</a:t>
            </a:r>
          </a:p>
        </p:txBody>
      </p:sp>
      <p:sp>
        <p:nvSpPr>
          <p:cNvPr id="268308" name="Rectangle 20"/>
          <p:cNvSpPr>
            <a:spLocks noGrp="1" noChangeArrowheads="1"/>
          </p:cNvSpPr>
          <p:nvPr>
            <p:ph type="subTitle" idx="1"/>
          </p:nvPr>
        </p:nvSpPr>
        <p:spPr>
          <a:xfrm>
            <a:off x="2971800" y="4267200"/>
            <a:ext cx="6019800" cy="1752600"/>
          </a:xfrm>
        </p:spPr>
        <p:txBody>
          <a:bodyPr/>
          <a:lstStyle>
            <a:lvl1pPr marL="0" indent="0">
              <a:buFont typeface="Wingdings" pitchFamily="2" charset="2"/>
              <a:buNone/>
              <a:defRPr sz="3400"/>
            </a:lvl1pPr>
          </a:lstStyle>
          <a:p>
            <a:r>
              <a:rPr lang="en-US"/>
              <a:t>Click to edit Master subtitle style</a:t>
            </a:r>
          </a:p>
        </p:txBody>
      </p:sp>
      <p:sp>
        <p:nvSpPr>
          <p:cNvPr id="18" name="Rectangle 16"/>
          <p:cNvSpPr>
            <a:spLocks noGrp="1" noChangeArrowheads="1"/>
          </p:cNvSpPr>
          <p:nvPr>
            <p:ph type="dt" sz="half" idx="10"/>
          </p:nvPr>
        </p:nvSpPr>
        <p:spPr>
          <a:xfrm>
            <a:off x="457200" y="6248400"/>
            <a:ext cx="2133600" cy="457200"/>
          </a:xfrm>
        </p:spPr>
        <p:txBody>
          <a:bodyPr/>
          <a:lstStyle>
            <a:lvl1pPr>
              <a:defRPr/>
            </a:lvl1pPr>
          </a:lstStyle>
          <a:p>
            <a:pPr>
              <a:defRPr/>
            </a:pPr>
            <a:endParaRPr lang="en-US"/>
          </a:p>
        </p:txBody>
      </p:sp>
      <p:sp>
        <p:nvSpPr>
          <p:cNvPr id="19" name="Rectangle 17"/>
          <p:cNvSpPr>
            <a:spLocks noGrp="1" noChangeArrowheads="1"/>
          </p:cNvSpPr>
          <p:nvPr>
            <p:ph type="ftr" sz="quarter" idx="11"/>
          </p:nvPr>
        </p:nvSpPr>
        <p:spPr/>
        <p:txBody>
          <a:bodyPr/>
          <a:lstStyle>
            <a:lvl1pPr>
              <a:defRPr/>
            </a:lvl1pPr>
          </a:lstStyle>
          <a:p>
            <a:pPr>
              <a:defRPr/>
            </a:pPr>
            <a:endParaRPr lang="en-US"/>
          </a:p>
        </p:txBody>
      </p:sp>
      <p:sp>
        <p:nvSpPr>
          <p:cNvPr id="20" name="Rectangle 18"/>
          <p:cNvSpPr>
            <a:spLocks noGrp="1" noChangeArrowheads="1"/>
          </p:cNvSpPr>
          <p:nvPr>
            <p:ph type="sldNum" sz="quarter" idx="12"/>
          </p:nvPr>
        </p:nvSpPr>
        <p:spPr/>
        <p:txBody>
          <a:bodyPr/>
          <a:lstStyle>
            <a:lvl1pPr>
              <a:defRPr/>
            </a:lvl1pPr>
          </a:lstStyle>
          <a:p>
            <a:pPr>
              <a:defRPr/>
            </a:pPr>
            <a:fld id="{56CA3B7F-6103-43BE-8D64-7A37BA979F23}"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1488DEB8-FB9D-4D9B-AE94-16190832C234}"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457200"/>
            <a:ext cx="20574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457200"/>
            <a:ext cx="60198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8C9B682-8242-4257-8D79-D2E264AFA1AD}"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66059A7C-C443-4E9A-93BD-2EC317118A8E}"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2"/>
          <p:cNvSpPr>
            <a:spLocks noGrp="1" noChangeArrowheads="1"/>
          </p:cNvSpPr>
          <p:nvPr>
            <p:ph type="ftr" sz="quarter" idx="10"/>
          </p:nvPr>
        </p:nvSpPr>
        <p:spPr>
          <a:ln/>
        </p:spPr>
        <p:txBody>
          <a:bodyPr/>
          <a:lstStyle>
            <a:lvl1pPr>
              <a:defRPr/>
            </a:lvl1pPr>
          </a:lstStyle>
          <a:p>
            <a:pPr>
              <a:defRPr/>
            </a:pPr>
            <a:endParaRPr lang="en-US"/>
          </a:p>
        </p:txBody>
      </p:sp>
      <p:sp>
        <p:nvSpPr>
          <p:cNvPr id="5" name="Rectangle 3"/>
          <p:cNvSpPr>
            <a:spLocks noGrp="1" noChangeArrowheads="1"/>
          </p:cNvSpPr>
          <p:nvPr>
            <p:ph type="sldNum" sz="quarter" idx="11"/>
          </p:nvPr>
        </p:nvSpPr>
        <p:spPr>
          <a:ln/>
        </p:spPr>
        <p:txBody>
          <a:bodyPr/>
          <a:lstStyle>
            <a:lvl1pPr>
              <a:defRPr/>
            </a:lvl1pPr>
          </a:lstStyle>
          <a:p>
            <a:pPr>
              <a:defRPr/>
            </a:pPr>
            <a:fld id="{DAE0155C-9659-4410-9829-8597E3359E5B}" type="slidenum">
              <a:rPr lang="en-US"/>
              <a:pPr>
                <a:defRPr/>
              </a:pPr>
              <a:t>‹#›</a:t>
            </a:fld>
            <a:endParaRPr lang="en-US"/>
          </a:p>
        </p:txBody>
      </p:sp>
      <p:sp>
        <p:nvSpPr>
          <p:cNvPr id="6"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4038600" cy="3886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F135FE9F-5517-432A-8FC1-A17E6E584963}"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2"/>
          <p:cNvSpPr>
            <a:spLocks noGrp="1" noChangeArrowheads="1"/>
          </p:cNvSpPr>
          <p:nvPr>
            <p:ph type="ftr" sz="quarter" idx="10"/>
          </p:nvPr>
        </p:nvSpPr>
        <p:spPr>
          <a:ln/>
        </p:spPr>
        <p:txBody>
          <a:bodyPr/>
          <a:lstStyle>
            <a:lvl1pPr>
              <a:defRPr/>
            </a:lvl1pPr>
          </a:lstStyle>
          <a:p>
            <a:pPr>
              <a:defRPr/>
            </a:pPr>
            <a:endParaRPr lang="en-US"/>
          </a:p>
        </p:txBody>
      </p:sp>
      <p:sp>
        <p:nvSpPr>
          <p:cNvPr id="8" name="Rectangle 3"/>
          <p:cNvSpPr>
            <a:spLocks noGrp="1" noChangeArrowheads="1"/>
          </p:cNvSpPr>
          <p:nvPr>
            <p:ph type="sldNum" sz="quarter" idx="11"/>
          </p:nvPr>
        </p:nvSpPr>
        <p:spPr>
          <a:ln/>
        </p:spPr>
        <p:txBody>
          <a:bodyPr/>
          <a:lstStyle>
            <a:lvl1pPr>
              <a:defRPr/>
            </a:lvl1pPr>
          </a:lstStyle>
          <a:p>
            <a:pPr>
              <a:defRPr/>
            </a:pPr>
            <a:fld id="{C5E667ED-F040-4F87-9771-9D1BC9599541}" type="slidenum">
              <a:rPr lang="en-US"/>
              <a:pPr>
                <a:defRPr/>
              </a:pPr>
              <a:t>‹#›</a:t>
            </a:fld>
            <a:endParaRPr lang="en-US"/>
          </a:p>
        </p:txBody>
      </p:sp>
      <p:sp>
        <p:nvSpPr>
          <p:cNvPr id="9"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a:ln/>
        </p:spPr>
        <p:txBody>
          <a:bodyPr/>
          <a:lstStyle>
            <a:lvl1pPr>
              <a:defRPr/>
            </a:lvl1pPr>
          </a:lstStyle>
          <a:p>
            <a:pPr>
              <a:defRPr/>
            </a:pPr>
            <a:endParaRPr lang="en-US"/>
          </a:p>
        </p:txBody>
      </p:sp>
      <p:sp>
        <p:nvSpPr>
          <p:cNvPr id="4" name="Rectangle 3"/>
          <p:cNvSpPr>
            <a:spLocks noGrp="1" noChangeArrowheads="1"/>
          </p:cNvSpPr>
          <p:nvPr>
            <p:ph type="sldNum" sz="quarter" idx="11"/>
          </p:nvPr>
        </p:nvSpPr>
        <p:spPr>
          <a:ln/>
        </p:spPr>
        <p:txBody>
          <a:bodyPr/>
          <a:lstStyle>
            <a:lvl1pPr>
              <a:defRPr/>
            </a:lvl1pPr>
          </a:lstStyle>
          <a:p>
            <a:pPr>
              <a:defRPr/>
            </a:pPr>
            <a:fld id="{9E5AA408-C425-4987-87D8-15B298D2D2FD}" type="slidenum">
              <a:rPr lang="en-US"/>
              <a:pPr>
                <a:defRPr/>
              </a:pPr>
              <a:t>‹#›</a:t>
            </a:fld>
            <a:endParaRPr lang="en-US"/>
          </a:p>
        </p:txBody>
      </p:sp>
      <p:sp>
        <p:nvSpPr>
          <p:cNvPr id="5"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2"/>
          <p:cNvSpPr>
            <a:spLocks noGrp="1" noChangeArrowheads="1"/>
          </p:cNvSpPr>
          <p:nvPr>
            <p:ph type="ftr" sz="quarter" idx="10"/>
          </p:nvPr>
        </p:nvSpPr>
        <p:spPr>
          <a:ln/>
        </p:spPr>
        <p:txBody>
          <a:bodyPr/>
          <a:lstStyle>
            <a:lvl1pPr>
              <a:defRPr/>
            </a:lvl1pPr>
          </a:lstStyle>
          <a:p>
            <a:pPr>
              <a:defRPr/>
            </a:pPr>
            <a:endParaRPr lang="en-US"/>
          </a:p>
        </p:txBody>
      </p:sp>
      <p:sp>
        <p:nvSpPr>
          <p:cNvPr id="3" name="Rectangle 3"/>
          <p:cNvSpPr>
            <a:spLocks noGrp="1" noChangeArrowheads="1"/>
          </p:cNvSpPr>
          <p:nvPr>
            <p:ph type="sldNum" sz="quarter" idx="11"/>
          </p:nvPr>
        </p:nvSpPr>
        <p:spPr>
          <a:ln/>
        </p:spPr>
        <p:txBody>
          <a:bodyPr/>
          <a:lstStyle>
            <a:lvl1pPr>
              <a:defRPr/>
            </a:lvl1pPr>
          </a:lstStyle>
          <a:p>
            <a:pPr>
              <a:defRPr/>
            </a:pPr>
            <a:fld id="{EBD94F6F-63A8-4ACA-824C-DDFB1D0BE8B9}" type="slidenum">
              <a:rPr lang="en-US"/>
              <a:pPr>
                <a:defRPr/>
              </a:pPr>
              <a:t>‹#›</a:t>
            </a:fld>
            <a:endParaRPr lang="en-US"/>
          </a:p>
        </p:txBody>
      </p:sp>
      <p:sp>
        <p:nvSpPr>
          <p:cNvPr id="4"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0F58143D-F494-46FB-ABAF-1DE48501B1A3}"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2"/>
          <p:cNvSpPr>
            <a:spLocks noGrp="1" noChangeArrowheads="1"/>
          </p:cNvSpPr>
          <p:nvPr>
            <p:ph type="ftr" sz="quarter" idx="10"/>
          </p:nvPr>
        </p:nvSpPr>
        <p:spPr>
          <a:ln/>
        </p:spPr>
        <p:txBody>
          <a:bodyPr/>
          <a:lstStyle>
            <a:lvl1pPr>
              <a:defRPr/>
            </a:lvl1pPr>
          </a:lstStyle>
          <a:p>
            <a:pPr>
              <a:defRPr/>
            </a:pPr>
            <a:endParaRPr lang="en-US"/>
          </a:p>
        </p:txBody>
      </p:sp>
      <p:sp>
        <p:nvSpPr>
          <p:cNvPr id="6" name="Rectangle 3"/>
          <p:cNvSpPr>
            <a:spLocks noGrp="1" noChangeArrowheads="1"/>
          </p:cNvSpPr>
          <p:nvPr>
            <p:ph type="sldNum" sz="quarter" idx="11"/>
          </p:nvPr>
        </p:nvSpPr>
        <p:spPr>
          <a:ln/>
        </p:spPr>
        <p:txBody>
          <a:bodyPr/>
          <a:lstStyle>
            <a:lvl1pPr>
              <a:defRPr/>
            </a:lvl1pPr>
          </a:lstStyle>
          <a:p>
            <a:pPr>
              <a:defRPr/>
            </a:pPr>
            <a:fld id="{4BAB21B9-FB32-4113-857D-46FADF66195A}" type="slidenum">
              <a:rPr lang="en-US"/>
              <a:pPr>
                <a:defRPr/>
              </a:pPr>
              <a:t>‹#›</a:t>
            </a:fld>
            <a:endParaRPr lang="en-US"/>
          </a:p>
        </p:txBody>
      </p:sp>
      <p:sp>
        <p:nvSpPr>
          <p:cNvPr id="7" name="Rectangle 16"/>
          <p:cNvSpPr>
            <a:spLocks noGrp="1" noChangeArrowheads="1"/>
          </p:cNvSpPr>
          <p:nvPr>
            <p:ph type="dt" sz="half" idx="12"/>
          </p:nvPr>
        </p:nvSpPr>
        <p:spPr>
          <a:ln/>
        </p:spPr>
        <p:txBody>
          <a:bodyPr/>
          <a:lstStyle>
            <a:lvl1pPr>
              <a:defRPr/>
            </a:lvl1pPr>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7266" name="Rectangle 2"/>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200"/>
            </a:lvl1pPr>
          </a:lstStyle>
          <a:p>
            <a:pPr>
              <a:defRPr/>
            </a:pPr>
            <a:endParaRPr lang="en-US"/>
          </a:p>
        </p:txBody>
      </p:sp>
      <p:sp>
        <p:nvSpPr>
          <p:cNvPr id="267267" name="Rectangle 3"/>
          <p:cNvSpPr>
            <a:spLocks noGrp="1" noChangeArrowheads="1"/>
          </p:cNvSpPr>
          <p:nvPr>
            <p:ph type="sldNum" sz="quarter" idx="4"/>
          </p:nvPr>
        </p:nvSpPr>
        <p:spPr bwMode="auto">
          <a:xfrm>
            <a:off x="6553200" y="6248400"/>
            <a:ext cx="21336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atin typeface="Arial Black" pitchFamily="34" charset="0"/>
              </a:defRPr>
            </a:lvl1pPr>
          </a:lstStyle>
          <a:p>
            <a:pPr>
              <a:defRPr/>
            </a:pPr>
            <a:fld id="{86DDA570-92EC-437C-A76C-0BC6A97F2D18}" type="slidenum">
              <a:rPr lang="en-US"/>
              <a:pPr>
                <a:defRPr/>
              </a:pPr>
              <a:t>‹#›</a:t>
            </a:fld>
            <a:endParaRPr lang="en-US"/>
          </a:p>
        </p:txBody>
      </p:sp>
      <p:grpSp>
        <p:nvGrpSpPr>
          <p:cNvPr id="1028" name="Group 4"/>
          <p:cNvGrpSpPr>
            <a:grpSpLocks/>
          </p:cNvGrpSpPr>
          <p:nvPr/>
        </p:nvGrpSpPr>
        <p:grpSpPr bwMode="auto">
          <a:xfrm>
            <a:off x="0" y="0"/>
            <a:ext cx="9144000" cy="546100"/>
            <a:chOff x="0" y="0"/>
            <a:chExt cx="5760" cy="344"/>
          </a:xfrm>
        </p:grpSpPr>
        <p:sp>
          <p:nvSpPr>
            <p:cNvPr id="1032" name="Rectangle 5"/>
            <p:cNvSpPr>
              <a:spLocks noChangeArrowheads="1"/>
            </p:cNvSpPr>
            <p:nvPr/>
          </p:nvSpPr>
          <p:spPr bwMode="auto">
            <a:xfrm>
              <a:off x="0" y="0"/>
              <a:ext cx="180" cy="336"/>
            </a:xfrm>
            <a:prstGeom prst="rect">
              <a:avLst/>
            </a:prstGeom>
            <a:gradFill rotWithShape="0">
              <a:gsLst>
                <a:gs pos="0">
                  <a:schemeClr val="folHlink"/>
                </a:gs>
                <a:gs pos="100000">
                  <a:schemeClr val="bg1"/>
                </a:gs>
              </a:gsLst>
              <a:lin ang="0" scaled="1"/>
            </a:gradFill>
            <a:ln w="9525">
              <a:noFill/>
              <a:miter lim="800000"/>
              <a:headEnd/>
              <a:tailEnd/>
            </a:ln>
          </p:spPr>
          <p:txBody>
            <a:bodyPr wrap="none" anchor="ctr"/>
            <a:lstStyle/>
            <a:p>
              <a:pPr algn="ctr" eaLnBrk="1" hangingPunct="1"/>
              <a:endParaRPr lang="en-US" sz="2400">
                <a:latin typeface="Times New Roman" pitchFamily="18" charset="0"/>
              </a:endParaRPr>
            </a:p>
          </p:txBody>
        </p:sp>
        <p:sp>
          <p:nvSpPr>
            <p:cNvPr id="1033" name="Rectangle 6"/>
            <p:cNvSpPr>
              <a:spLocks noChangeArrowheads="1"/>
            </p:cNvSpPr>
            <p:nvPr/>
          </p:nvSpPr>
          <p:spPr bwMode="auto">
            <a:xfrm>
              <a:off x="260" y="85"/>
              <a:ext cx="5500" cy="173"/>
            </a:xfrm>
            <a:prstGeom prst="rect">
              <a:avLst/>
            </a:prstGeom>
            <a:gradFill rotWithShape="0">
              <a:gsLst>
                <a:gs pos="0">
                  <a:schemeClr val="bg2"/>
                </a:gs>
                <a:gs pos="100000">
                  <a:schemeClr val="bg1"/>
                </a:gs>
              </a:gsLst>
              <a:lin ang="0" scaled="1"/>
            </a:gradFill>
            <a:ln w="9525">
              <a:noFill/>
              <a:miter lim="800000"/>
              <a:headEnd/>
              <a:tailEnd/>
            </a:ln>
          </p:spPr>
          <p:txBody>
            <a:bodyPr/>
            <a:lstStyle/>
            <a:p>
              <a:pPr eaLnBrk="1" hangingPunct="1"/>
              <a:endParaRPr lang="en-US" sz="2400">
                <a:latin typeface="Times New Roman" pitchFamily="18" charset="0"/>
              </a:endParaRPr>
            </a:p>
          </p:txBody>
        </p:sp>
        <p:sp>
          <p:nvSpPr>
            <p:cNvPr id="1034" name="Rectangle 7"/>
            <p:cNvSpPr>
              <a:spLocks noChangeArrowheads="1"/>
            </p:cNvSpPr>
            <p:nvPr/>
          </p:nvSpPr>
          <p:spPr bwMode="auto">
            <a:xfrm>
              <a:off x="258" y="85"/>
              <a:ext cx="87" cy="89"/>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035" name="Rectangle 8"/>
            <p:cNvSpPr>
              <a:spLocks noChangeArrowheads="1"/>
            </p:cNvSpPr>
            <p:nvPr/>
          </p:nvSpPr>
          <p:spPr bwMode="auto">
            <a:xfrm>
              <a:off x="345" y="0"/>
              <a:ext cx="88"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036" name="Rectangle 9"/>
            <p:cNvSpPr>
              <a:spLocks noChangeArrowheads="1"/>
            </p:cNvSpPr>
            <p:nvPr/>
          </p:nvSpPr>
          <p:spPr bwMode="auto">
            <a:xfrm>
              <a:off x="345" y="85"/>
              <a:ext cx="88" cy="89"/>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037" name="Rectangle 10"/>
            <p:cNvSpPr>
              <a:spLocks noChangeArrowheads="1"/>
            </p:cNvSpPr>
            <p:nvPr/>
          </p:nvSpPr>
          <p:spPr bwMode="auto">
            <a:xfrm>
              <a:off x="173" y="173"/>
              <a:ext cx="86" cy="87"/>
            </a:xfrm>
            <a:prstGeom prst="rect">
              <a:avLst/>
            </a:prstGeom>
            <a:solidFill>
              <a:schemeClr val="folHlink"/>
            </a:solidFill>
            <a:ln w="9525">
              <a:noFill/>
              <a:miter lim="800000"/>
              <a:headEnd/>
              <a:tailEnd/>
            </a:ln>
          </p:spPr>
          <p:txBody>
            <a:bodyPr/>
            <a:lstStyle/>
            <a:p>
              <a:pPr eaLnBrk="1" hangingPunct="1"/>
              <a:endParaRPr lang="en-US">
                <a:solidFill>
                  <a:schemeClr val="hlink"/>
                </a:solidFill>
              </a:endParaRPr>
            </a:p>
          </p:txBody>
        </p:sp>
        <p:sp>
          <p:nvSpPr>
            <p:cNvPr id="1038" name="Rectangle 11"/>
            <p:cNvSpPr>
              <a:spLocks noChangeArrowheads="1"/>
            </p:cNvSpPr>
            <p:nvPr/>
          </p:nvSpPr>
          <p:spPr bwMode="auto">
            <a:xfrm>
              <a:off x="83" y="86"/>
              <a:ext cx="89" cy="87"/>
            </a:xfrm>
            <a:prstGeom prst="rect">
              <a:avLst/>
            </a:prstGeom>
            <a:solidFill>
              <a:schemeClr val="bg2"/>
            </a:solidFill>
            <a:ln w="9525">
              <a:noFill/>
              <a:miter lim="800000"/>
              <a:headEnd/>
              <a:tailEnd/>
            </a:ln>
          </p:spPr>
          <p:txBody>
            <a:bodyPr/>
            <a:lstStyle/>
            <a:p>
              <a:pPr eaLnBrk="1" hangingPunct="1"/>
              <a:endParaRPr lang="en-US" sz="2400">
                <a:latin typeface="Times New Roman" pitchFamily="18" charset="0"/>
              </a:endParaRPr>
            </a:p>
          </p:txBody>
        </p:sp>
        <p:sp>
          <p:nvSpPr>
            <p:cNvPr id="1039" name="Rectangle 12"/>
            <p:cNvSpPr>
              <a:spLocks noChangeArrowheads="1"/>
            </p:cNvSpPr>
            <p:nvPr/>
          </p:nvSpPr>
          <p:spPr bwMode="auto">
            <a:xfrm>
              <a:off x="258" y="171"/>
              <a:ext cx="87" cy="87"/>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sp>
          <p:nvSpPr>
            <p:cNvPr id="1040" name="Rectangle 13"/>
            <p:cNvSpPr>
              <a:spLocks noChangeArrowheads="1"/>
            </p:cNvSpPr>
            <p:nvPr/>
          </p:nvSpPr>
          <p:spPr bwMode="auto">
            <a:xfrm>
              <a:off x="173" y="258"/>
              <a:ext cx="86" cy="86"/>
            </a:xfrm>
            <a:prstGeom prst="rect">
              <a:avLst/>
            </a:prstGeom>
            <a:solidFill>
              <a:schemeClr val="accent2"/>
            </a:solidFill>
            <a:ln w="9525">
              <a:noFill/>
              <a:miter lim="800000"/>
              <a:headEnd/>
              <a:tailEnd/>
            </a:ln>
          </p:spPr>
          <p:txBody>
            <a:bodyPr/>
            <a:lstStyle/>
            <a:p>
              <a:pPr eaLnBrk="1" hangingPunct="1"/>
              <a:endParaRPr lang="en-US">
                <a:solidFill>
                  <a:schemeClr val="accent2"/>
                </a:solidFill>
              </a:endParaRPr>
            </a:p>
          </p:txBody>
        </p:sp>
      </p:grpSp>
      <p:sp>
        <p:nvSpPr>
          <p:cNvPr id="1029" name="Rectangle 14"/>
          <p:cNvSpPr>
            <a:spLocks noGrp="1" noChangeArrowheads="1"/>
          </p:cNvSpPr>
          <p:nvPr>
            <p:ph type="title"/>
          </p:nvPr>
        </p:nvSpPr>
        <p:spPr bwMode="auto">
          <a:xfrm>
            <a:off x="457200" y="457200"/>
            <a:ext cx="8229600" cy="1371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30" name="Rectangle 15"/>
          <p:cNvSpPr>
            <a:spLocks noGrp="1" noChangeArrowheads="1"/>
          </p:cNvSpPr>
          <p:nvPr>
            <p:ph type="body" idx="1"/>
          </p:nvPr>
        </p:nvSpPr>
        <p:spPr bwMode="auto">
          <a:xfrm>
            <a:off x="457200" y="1981200"/>
            <a:ext cx="8229600" cy="3886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7280" name="Rectangle 16"/>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a:p>
        </p:txBody>
      </p:sp>
    </p:spTree>
  </p:cSld>
  <p:clrMap bg1="lt1" tx1="dk1" bg2="lt2" tx2="dk2" accent1="accent1" accent2="accent2" accent3="accent3" accent4="accent4" accent5="accent5" accent6="accent6" hlink="hlink" folHlink="folHlink"/>
  <p:sldLayoutIdLst>
    <p:sldLayoutId id="2147483805" r:id="rId1"/>
    <p:sldLayoutId id="2147483795" r:id="rId2"/>
    <p:sldLayoutId id="2147483796" r:id="rId3"/>
    <p:sldLayoutId id="2147483797" r:id="rId4"/>
    <p:sldLayoutId id="2147483798" r:id="rId5"/>
    <p:sldLayoutId id="2147483799" r:id="rId6"/>
    <p:sldLayoutId id="2147483800" r:id="rId7"/>
    <p:sldLayoutId id="2147483801" r:id="rId8"/>
    <p:sldLayoutId id="2147483802" r:id="rId9"/>
    <p:sldLayoutId id="2147483803" r:id="rId10"/>
    <p:sldLayoutId id="2147483804" r:id="rId11"/>
  </p:sldLayoutIdLst>
  <p:hf hdr="0" ftr="0" dt="0"/>
  <p:txStyles>
    <p:titleStyle>
      <a:lvl1pPr algn="l" rtl="0" eaLnBrk="0" fontAlgn="base" hangingPunct="0">
        <a:spcBef>
          <a:spcPct val="0"/>
        </a:spcBef>
        <a:spcAft>
          <a:spcPct val="0"/>
        </a:spcAft>
        <a:defRPr sz="4400">
          <a:solidFill>
            <a:schemeClr val="tx1"/>
          </a:solidFill>
          <a:latin typeface="+mj-lt"/>
          <a:ea typeface="+mj-ea"/>
          <a:cs typeface="+mj-cs"/>
        </a:defRPr>
      </a:lvl1pPr>
      <a:lvl2pPr algn="l" rtl="0" eaLnBrk="0" fontAlgn="base" hangingPunct="0">
        <a:spcBef>
          <a:spcPct val="0"/>
        </a:spcBef>
        <a:spcAft>
          <a:spcPct val="0"/>
        </a:spcAft>
        <a:defRPr sz="4400">
          <a:solidFill>
            <a:schemeClr val="tx1"/>
          </a:solidFill>
          <a:latin typeface="Arial" charset="0"/>
        </a:defRPr>
      </a:lvl2pPr>
      <a:lvl3pPr algn="l" rtl="0" eaLnBrk="0" fontAlgn="base" hangingPunct="0">
        <a:spcBef>
          <a:spcPct val="0"/>
        </a:spcBef>
        <a:spcAft>
          <a:spcPct val="0"/>
        </a:spcAft>
        <a:defRPr sz="4400">
          <a:solidFill>
            <a:schemeClr val="tx1"/>
          </a:solidFill>
          <a:latin typeface="Arial" charset="0"/>
        </a:defRPr>
      </a:lvl3pPr>
      <a:lvl4pPr algn="l" rtl="0" eaLnBrk="0" fontAlgn="base" hangingPunct="0">
        <a:spcBef>
          <a:spcPct val="0"/>
        </a:spcBef>
        <a:spcAft>
          <a:spcPct val="0"/>
        </a:spcAft>
        <a:defRPr sz="4400">
          <a:solidFill>
            <a:schemeClr val="tx1"/>
          </a:solidFill>
          <a:latin typeface="Arial" charset="0"/>
        </a:defRPr>
      </a:lvl4pPr>
      <a:lvl5pPr algn="l" rtl="0" eaLnBrk="0" fontAlgn="base" hangingPunct="0">
        <a:spcBef>
          <a:spcPct val="0"/>
        </a:spcBef>
        <a:spcAft>
          <a:spcPct val="0"/>
        </a:spcAft>
        <a:defRPr sz="4400">
          <a:solidFill>
            <a:schemeClr val="tx1"/>
          </a:solidFill>
          <a:latin typeface="Arial" charset="0"/>
        </a:defRPr>
      </a:lvl5pPr>
      <a:lvl6pPr marL="457200" algn="l" rtl="0" fontAlgn="base">
        <a:spcBef>
          <a:spcPct val="0"/>
        </a:spcBef>
        <a:spcAft>
          <a:spcPct val="0"/>
        </a:spcAft>
        <a:defRPr sz="4400">
          <a:solidFill>
            <a:schemeClr val="tx1"/>
          </a:solidFill>
          <a:latin typeface="Arial" charset="0"/>
        </a:defRPr>
      </a:lvl6pPr>
      <a:lvl7pPr marL="914400" algn="l" rtl="0" fontAlgn="base">
        <a:spcBef>
          <a:spcPct val="0"/>
        </a:spcBef>
        <a:spcAft>
          <a:spcPct val="0"/>
        </a:spcAft>
        <a:defRPr sz="4400">
          <a:solidFill>
            <a:schemeClr val="tx1"/>
          </a:solidFill>
          <a:latin typeface="Arial" charset="0"/>
        </a:defRPr>
      </a:lvl7pPr>
      <a:lvl8pPr marL="1371600" algn="l" rtl="0" fontAlgn="base">
        <a:spcBef>
          <a:spcPct val="0"/>
        </a:spcBef>
        <a:spcAft>
          <a:spcPct val="0"/>
        </a:spcAft>
        <a:defRPr sz="4400">
          <a:solidFill>
            <a:schemeClr val="tx1"/>
          </a:solidFill>
          <a:latin typeface="Arial" charset="0"/>
        </a:defRPr>
      </a:lvl8pPr>
      <a:lvl9pPr marL="1828800" algn="l" rtl="0" fontAlgn="base">
        <a:spcBef>
          <a:spcPct val="0"/>
        </a:spcBef>
        <a:spcAft>
          <a:spcPct val="0"/>
        </a:spcAft>
        <a:defRPr sz="4400">
          <a:solidFill>
            <a:schemeClr val="tx1"/>
          </a:solidFill>
          <a:latin typeface="Arial" charset="0"/>
        </a:defRPr>
      </a:lvl9pPr>
    </p:titleStyle>
    <p:bodyStyle>
      <a:lvl1pPr marL="342900" indent="-342900" algn="l" rtl="0" eaLnBrk="0" fontAlgn="base" hangingPunct="0">
        <a:spcBef>
          <a:spcPct val="20000"/>
        </a:spcBef>
        <a:spcAft>
          <a:spcPct val="0"/>
        </a:spcAft>
        <a:buClr>
          <a:schemeClr val="bg2"/>
        </a:buClr>
        <a:buSzPct val="75000"/>
        <a:buFont typeface="Wingdings" pitchFamily="2" charset="2"/>
        <a:buChar char="n"/>
        <a:defRPr sz="3200">
          <a:solidFill>
            <a:schemeClr val="tx1"/>
          </a:solidFill>
          <a:latin typeface="+mn-lt"/>
          <a:ea typeface="+mn-ea"/>
          <a:cs typeface="+mn-cs"/>
        </a:defRPr>
      </a:lvl1pPr>
      <a:lvl2pPr marL="742950" indent="-285750" algn="l" rtl="0" eaLnBrk="0" fontAlgn="base" hangingPunct="0">
        <a:spcBef>
          <a:spcPct val="20000"/>
        </a:spcBef>
        <a:spcAft>
          <a:spcPct val="0"/>
        </a:spcAft>
        <a:buClr>
          <a:schemeClr val="accent2"/>
        </a:buClr>
        <a:buSzPct val="80000"/>
        <a:buFont typeface="Wingdings" pitchFamily="2" charset="2"/>
        <a:buChar char="¨"/>
        <a:defRPr sz="2800">
          <a:solidFill>
            <a:schemeClr val="tx1"/>
          </a:solidFill>
          <a:latin typeface="+mn-lt"/>
        </a:defRPr>
      </a:lvl2pPr>
      <a:lvl3pPr marL="1143000" indent="-228600" algn="l" rtl="0" eaLnBrk="0" fontAlgn="base" hangingPunct="0">
        <a:spcBef>
          <a:spcPct val="20000"/>
        </a:spcBef>
        <a:spcAft>
          <a:spcPct val="0"/>
        </a:spcAft>
        <a:buClr>
          <a:schemeClr val="bg2"/>
        </a:buClr>
        <a:buSzPct val="65000"/>
        <a:buFont typeface="Wingdings" pitchFamily="2" charset="2"/>
        <a:buChar char="n"/>
        <a:defRPr sz="2400">
          <a:solidFill>
            <a:schemeClr val="tx1"/>
          </a:solidFill>
          <a:latin typeface="+mn-lt"/>
        </a:defRPr>
      </a:lvl3pPr>
      <a:lvl4pPr marL="1600200" indent="-228600" algn="l" rtl="0" eaLnBrk="0" fontAlgn="base" hangingPunct="0">
        <a:spcBef>
          <a:spcPct val="20000"/>
        </a:spcBef>
        <a:spcAft>
          <a:spcPct val="0"/>
        </a:spcAft>
        <a:buClr>
          <a:schemeClr val="accent2"/>
        </a:buClr>
        <a:buSzPct val="70000"/>
        <a:buFont typeface="Wingdings" pitchFamily="2" charset="2"/>
        <a:buChar char="¨"/>
        <a:defRPr sz="2000">
          <a:solidFill>
            <a:schemeClr val="tx1"/>
          </a:solidFill>
          <a:latin typeface="+mn-lt"/>
        </a:defRPr>
      </a:lvl4pPr>
      <a:lvl5pPr marL="2057400" indent="-228600" algn="l" rtl="0" eaLnBrk="0" fontAlgn="base" hangingPunct="0">
        <a:spcBef>
          <a:spcPct val="20000"/>
        </a:spcBef>
        <a:spcAft>
          <a:spcPct val="0"/>
        </a:spcAft>
        <a:buClr>
          <a:schemeClr val="bg2"/>
        </a:buClr>
        <a:buFont typeface="Wingdings" pitchFamily="2" charset="2"/>
        <a:buChar char="§"/>
        <a:defRPr sz="2000">
          <a:solidFill>
            <a:schemeClr val="tx1"/>
          </a:solidFill>
          <a:latin typeface="+mn-lt"/>
        </a:defRPr>
      </a:lvl5pPr>
      <a:lvl6pPr marL="25146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6pPr>
      <a:lvl7pPr marL="29718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7pPr>
      <a:lvl8pPr marL="34290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8pPr>
      <a:lvl9pPr marL="3886200" indent="-228600" algn="l" rtl="0" fontAlgn="base">
        <a:spcBef>
          <a:spcPct val="20000"/>
        </a:spcBef>
        <a:spcAft>
          <a:spcPct val="0"/>
        </a:spcAft>
        <a:buClr>
          <a:schemeClr val="bg2"/>
        </a:buClr>
        <a:buFont typeface="Wingdings" pitchFamily="2" charset="2"/>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grants.nih.gov/grants/policy/nihgps_2013/" TargetMode="External"/><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8.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3" Type="http://schemas.openxmlformats.org/officeDocument/2006/relationships/hyperlink" Target="http://grants.nih.gov/grants/guide/notice-files/NOT-OD-12-160.html"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grants.nih.gov/grants/sharing.htm" TargetMode="External"/><Relationship Id="rId2" Type="http://schemas.openxmlformats.org/officeDocument/2006/relationships/notesSlide" Target="../notesSlides/notesSlide34.xml"/><Relationship Id="rId1" Type="http://schemas.openxmlformats.org/officeDocument/2006/relationships/slideLayout" Target="../slideLayouts/slideLayout7.xml"/><Relationship Id="rId5" Type="http://schemas.openxmlformats.org/officeDocument/2006/relationships/image" Target="../media/image5.jpeg"/><Relationship Id="rId4" Type="http://schemas.openxmlformats.org/officeDocument/2006/relationships/hyperlink" Target="mailto:Sharing@NIH.Gov"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http://grants.nih.gov/grants/olaw/olaw.htm" TargetMode="External"/><Relationship Id="rId2" Type="http://schemas.openxmlformats.org/officeDocument/2006/relationships/notesSlide" Target="../notesSlides/notesSlide37.xml"/><Relationship Id="rId1" Type="http://schemas.openxmlformats.org/officeDocument/2006/relationships/slideLayout" Target="../slideLayouts/slideLayout2.xml"/><Relationship Id="rId5" Type="http://schemas.openxmlformats.org/officeDocument/2006/relationships/hyperlink" Target="http://grants.nih.gov/grants/policy/policy.htm" TargetMode="External"/><Relationship Id="rId4" Type="http://schemas.openxmlformats.org/officeDocument/2006/relationships/hyperlink" Target="http://ofm.od.nih.gov/frs.htm" TargetMode="External"/></Relationships>
</file>

<file path=ppt/slides/_rels/slide38.xml.rels><?xml version="1.0" encoding="UTF-8" standalone="yes"?>
<Relationships xmlns="http://schemas.openxmlformats.org/package/2006/relationships"><Relationship Id="rId3" Type="http://schemas.openxmlformats.org/officeDocument/2006/relationships/hyperlink" Target="http://grants.nih.gov/grants/compliance/compliance.htm" TargetMode="External"/><Relationship Id="rId2" Type="http://schemas.openxmlformats.org/officeDocument/2006/relationships/notesSlide" Target="../notesSlides/notesSlide38.xml"/><Relationship Id="rId1" Type="http://schemas.openxmlformats.org/officeDocument/2006/relationships/slideLayout" Target="../slideLayouts/slideLayout2.xml"/><Relationship Id="rId5" Type="http://schemas.openxmlformats.org/officeDocument/2006/relationships/hyperlink" Target="http://grants1.nih.gov/grants/outreach.htm" TargetMode="External"/><Relationship Id="rId4" Type="http://schemas.openxmlformats.org/officeDocument/2006/relationships/hyperlink" Target="mailto:grantscompliance@mail.nih.gov" TargetMode="External"/></Relationships>
</file>

<file path=ppt/slides/_rels/slide39.xml.rels><?xml version="1.0" encoding="UTF-8" standalone="yes"?>
<Relationships xmlns="http://schemas.openxmlformats.org/package/2006/relationships"><Relationship Id="rId3" Type="http://schemas.openxmlformats.org/officeDocument/2006/relationships/hyperlink" Target="http://grants2.nih.gov/grants/stafflist_gmos.htm" TargetMode="External"/><Relationship Id="rId7" Type="http://schemas.openxmlformats.org/officeDocument/2006/relationships/hyperlink" Target="http://oamp.od.nih.gov/dfas" TargetMode="External"/><Relationship Id="rId2" Type="http://schemas.openxmlformats.org/officeDocument/2006/relationships/notesSlide" Target="../notesSlides/notesSlide39.xml"/><Relationship Id="rId1" Type="http://schemas.openxmlformats.org/officeDocument/2006/relationships/slideLayout" Target="../slideLayouts/slideLayout2.xml"/><Relationship Id="rId6" Type="http://schemas.openxmlformats.org/officeDocument/2006/relationships/hyperlink" Target="mailto:grantspolicy@mail.nih.gov" TargetMode="External"/><Relationship Id="rId5" Type="http://schemas.openxmlformats.org/officeDocument/2006/relationships/hyperlink" Target="http://grants.nih.gov/grants/giwelcome.htm" TargetMode="External"/><Relationship Id="rId4" Type="http://schemas.openxmlformats.org/officeDocument/2006/relationships/hyperlink" Target="http://grants.nih.gov/grants/oer.htm" TargetMode="Externa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linicaltrials.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09600" y="228600"/>
            <a:ext cx="7772400" cy="1470025"/>
          </a:xfrm>
        </p:spPr>
        <p:txBody>
          <a:bodyPr/>
          <a:lstStyle/>
          <a:p>
            <a:pPr eaLnBrk="1" hangingPunct="1"/>
            <a:r>
              <a:rPr lang="en-US" b="1" dirty="0" smtClean="0">
                <a:solidFill>
                  <a:schemeClr val="tx1"/>
                </a:solidFill>
              </a:rPr>
              <a:t>Advanced Administrative Topics</a:t>
            </a:r>
          </a:p>
        </p:txBody>
      </p:sp>
      <p:sp>
        <p:nvSpPr>
          <p:cNvPr id="3075" name="Rectangle 3"/>
          <p:cNvSpPr>
            <a:spLocks noGrp="1" noChangeArrowheads="1"/>
          </p:cNvSpPr>
          <p:nvPr>
            <p:ph type="subTitle" idx="1"/>
          </p:nvPr>
        </p:nvSpPr>
        <p:spPr>
          <a:xfrm>
            <a:off x="2362200" y="2286000"/>
            <a:ext cx="5943600" cy="3352800"/>
          </a:xfrm>
        </p:spPr>
        <p:txBody>
          <a:bodyPr/>
          <a:lstStyle/>
          <a:p>
            <a:pPr eaLnBrk="1" hangingPunct="1"/>
            <a:r>
              <a:rPr lang="en-US" sz="3500" dirty="0" smtClean="0">
                <a:solidFill>
                  <a:schemeClr val="bg1"/>
                </a:solidFill>
              </a:rPr>
              <a:t>NIH Regional Seminar on </a:t>
            </a:r>
          </a:p>
          <a:p>
            <a:pPr eaLnBrk="1" hangingPunct="1"/>
            <a:r>
              <a:rPr lang="en-US" sz="3500" dirty="0" smtClean="0">
                <a:solidFill>
                  <a:schemeClr val="bg1"/>
                </a:solidFill>
              </a:rPr>
              <a:t>Program Funding &amp; </a:t>
            </a:r>
          </a:p>
          <a:p>
            <a:pPr eaLnBrk="1" hangingPunct="1"/>
            <a:r>
              <a:rPr lang="en-US" sz="3500" dirty="0" smtClean="0">
                <a:solidFill>
                  <a:schemeClr val="bg1"/>
                </a:solidFill>
              </a:rPr>
              <a:t>Grants Administration</a:t>
            </a:r>
            <a:r>
              <a:rPr lang="en-US" sz="3500" dirty="0" smtClean="0"/>
              <a:t> </a:t>
            </a:r>
          </a:p>
          <a:p>
            <a:pPr eaLnBrk="1" hangingPunct="1"/>
            <a:endParaRPr lang="en-US" sz="3500" dirty="0" smtClean="0">
              <a:solidFill>
                <a:schemeClr val="tx2"/>
              </a:solidFill>
            </a:endParaRPr>
          </a:p>
          <a:p>
            <a:pPr eaLnBrk="1" hangingPunct="1"/>
            <a:r>
              <a:rPr lang="en-US" sz="3500" dirty="0" smtClean="0">
                <a:solidFill>
                  <a:schemeClr val="tx2"/>
                </a:solidFill>
                <a:latin typeface="Verdana" pitchFamily="34" charset="0"/>
              </a:rPr>
              <a:t>June 26</a:t>
            </a:r>
            <a:r>
              <a:rPr lang="en-US" sz="3500" baseline="30000" dirty="0">
                <a:solidFill>
                  <a:schemeClr val="tx2"/>
                </a:solidFill>
                <a:latin typeface="Verdana" pitchFamily="34" charset="0"/>
              </a:rPr>
              <a:t> </a:t>
            </a:r>
            <a:r>
              <a:rPr lang="en-US" sz="3500" baseline="30000" dirty="0" smtClean="0">
                <a:solidFill>
                  <a:schemeClr val="tx2"/>
                </a:solidFill>
                <a:latin typeface="Verdana" pitchFamily="34" charset="0"/>
              </a:rPr>
              <a:t>&amp;</a:t>
            </a:r>
            <a:r>
              <a:rPr lang="en-US" sz="3500" dirty="0" smtClean="0">
                <a:solidFill>
                  <a:schemeClr val="tx2"/>
                </a:solidFill>
                <a:latin typeface="Verdana" pitchFamily="34" charset="0"/>
              </a:rPr>
              <a:t> 27, 2014</a:t>
            </a:r>
          </a:p>
        </p:txBody>
      </p:sp>
      <p:pic>
        <p:nvPicPr>
          <p:cNvPr id="3076" name="Picture 6" descr="nihlogo"/>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924800" y="5562600"/>
            <a:ext cx="990600" cy="990600"/>
          </a:xfrm>
          <a:prstGeom prst="rect">
            <a:avLst/>
          </a:prstGeom>
          <a:noFill/>
          <a:ln w="9525">
            <a:noFill/>
            <a:miter lim="800000"/>
            <a:headEnd/>
            <a:tailEnd/>
          </a:ln>
        </p:spPr>
      </p:pic>
      <p:pic>
        <p:nvPicPr>
          <p:cNvPr id="3077" name="Picture 9" descr="hhs_blue"/>
          <p:cNvPicPr>
            <a:picLocks noChangeAspect="1" noChangeArrowheads="1"/>
          </p:cNvPicPr>
          <p:nvPr/>
        </p:nvPicPr>
        <p:blipFill>
          <a:blip r:embed="rId4" cstate="print"/>
          <a:srcRect/>
          <a:stretch>
            <a:fillRect/>
          </a:stretch>
        </p:blipFill>
        <p:spPr bwMode="auto">
          <a:xfrm>
            <a:off x="228600" y="5638800"/>
            <a:ext cx="990600" cy="9763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4"/>
          <p:cNvSpPr>
            <a:spLocks noGrp="1"/>
          </p:cNvSpPr>
          <p:nvPr>
            <p:ph type="sldNum" sz="quarter" idx="11"/>
          </p:nvPr>
        </p:nvSpPr>
        <p:spPr>
          <a:noFill/>
        </p:spPr>
        <p:txBody>
          <a:bodyPr/>
          <a:lstStyle/>
          <a:p>
            <a:fld id="{BC97CE80-FE09-425E-962E-42773264A316}" type="slidenum">
              <a:rPr lang="en-US" smtClean="0"/>
              <a:pPr/>
              <a:t>10</a:t>
            </a:fld>
            <a:endParaRPr lang="en-US" smtClean="0"/>
          </a:p>
        </p:txBody>
      </p:sp>
      <p:sp>
        <p:nvSpPr>
          <p:cNvPr id="8195" name="Rectangle 2"/>
          <p:cNvSpPr>
            <a:spLocks noGrp="1" noChangeArrowheads="1"/>
          </p:cNvSpPr>
          <p:nvPr>
            <p:ph type="title"/>
          </p:nvPr>
        </p:nvSpPr>
        <p:spPr/>
        <p:txBody>
          <a:bodyPr/>
          <a:lstStyle/>
          <a:p>
            <a:pPr eaLnBrk="1" hangingPunct="1"/>
            <a:r>
              <a:rPr lang="en-US" dirty="0" smtClean="0"/>
              <a:t>Human Protection and Safety</a:t>
            </a:r>
          </a:p>
        </p:txBody>
      </p:sp>
      <p:sp>
        <p:nvSpPr>
          <p:cNvPr id="8196" name="Rectangle 3"/>
          <p:cNvSpPr>
            <a:spLocks noGrp="1" noChangeArrowheads="1"/>
          </p:cNvSpPr>
          <p:nvPr>
            <p:ph type="body" idx="1"/>
          </p:nvPr>
        </p:nvSpPr>
        <p:spPr/>
        <p:txBody>
          <a:bodyPr/>
          <a:lstStyle/>
          <a:p>
            <a:pPr eaLnBrk="1" hangingPunct="1"/>
            <a:r>
              <a:rPr lang="en-US" smtClean="0"/>
              <a:t>Informed consent</a:t>
            </a:r>
          </a:p>
          <a:p>
            <a:pPr eaLnBrk="1" hangingPunct="1"/>
            <a:r>
              <a:rPr lang="en-US" smtClean="0"/>
              <a:t>IRB </a:t>
            </a:r>
          </a:p>
          <a:p>
            <a:pPr eaLnBrk="1" hangingPunct="1"/>
            <a:r>
              <a:rPr lang="en-US" smtClean="0"/>
              <a:t>DSMB</a:t>
            </a:r>
          </a:p>
          <a:p>
            <a:pPr eaLnBrk="1" hangingPunct="1"/>
            <a:r>
              <a:rPr lang="en-US" smtClean="0"/>
              <a:t>Safety Monitoring Plan</a:t>
            </a:r>
          </a:p>
          <a:p>
            <a:pPr eaLnBrk="1" hangingPunct="1"/>
            <a:r>
              <a:rPr lang="en-US" smtClean="0"/>
              <a:t>Adverse Events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4"/>
          <p:cNvSpPr>
            <a:spLocks noGrp="1"/>
          </p:cNvSpPr>
          <p:nvPr>
            <p:ph type="sldNum" sz="quarter" idx="11"/>
          </p:nvPr>
        </p:nvSpPr>
        <p:spPr>
          <a:noFill/>
        </p:spPr>
        <p:txBody>
          <a:bodyPr/>
          <a:lstStyle/>
          <a:p>
            <a:fld id="{71E43115-27FB-463D-A23E-B21D7FB7C40A}" type="slidenum">
              <a:rPr lang="en-US" smtClean="0"/>
              <a:pPr/>
              <a:t>11</a:t>
            </a:fld>
            <a:endParaRPr lang="en-US" smtClean="0"/>
          </a:p>
        </p:txBody>
      </p:sp>
      <p:sp>
        <p:nvSpPr>
          <p:cNvPr id="9219" name="Rectangle 2"/>
          <p:cNvSpPr>
            <a:spLocks noGrp="1" noChangeArrowheads="1"/>
          </p:cNvSpPr>
          <p:nvPr>
            <p:ph type="title"/>
          </p:nvPr>
        </p:nvSpPr>
        <p:spPr>
          <a:xfrm>
            <a:off x="457200" y="430213"/>
            <a:ext cx="8229600" cy="1322387"/>
          </a:xfrm>
        </p:spPr>
        <p:txBody>
          <a:bodyPr/>
          <a:lstStyle/>
          <a:p>
            <a:pPr eaLnBrk="1" hangingPunct="1"/>
            <a:r>
              <a:rPr lang="en-US" sz="4000" dirty="0" smtClean="0"/>
              <a:t>OHRP:  45 CFR 46 Protection of Human Subjects</a:t>
            </a:r>
          </a:p>
        </p:txBody>
      </p:sp>
      <p:sp>
        <p:nvSpPr>
          <p:cNvPr id="9220" name="Rectangle 3"/>
          <p:cNvSpPr>
            <a:spLocks noGrp="1" noChangeArrowheads="1"/>
          </p:cNvSpPr>
          <p:nvPr>
            <p:ph type="body" idx="1"/>
          </p:nvPr>
        </p:nvSpPr>
        <p:spPr>
          <a:xfrm>
            <a:off x="762000" y="1828800"/>
            <a:ext cx="7696200" cy="4800600"/>
          </a:xfrm>
        </p:spPr>
        <p:txBody>
          <a:bodyPr/>
          <a:lstStyle/>
          <a:p>
            <a:pPr eaLnBrk="1" hangingPunct="1"/>
            <a:r>
              <a:rPr lang="en-US" dirty="0" smtClean="0"/>
              <a:t>Resources</a:t>
            </a:r>
          </a:p>
          <a:p>
            <a:pPr lvl="1" eaLnBrk="1" hangingPunct="1"/>
            <a:r>
              <a:rPr lang="en-US" dirty="0" smtClean="0"/>
              <a:t>Local IRB</a:t>
            </a:r>
          </a:p>
          <a:p>
            <a:pPr lvl="1" eaLnBrk="1" hangingPunct="1"/>
            <a:r>
              <a:rPr lang="en-US" dirty="0" smtClean="0"/>
              <a:t>OHRP Guidance/Website:</a:t>
            </a:r>
          </a:p>
          <a:p>
            <a:pPr lvl="1" eaLnBrk="1" hangingPunct="1">
              <a:buFont typeface="Wingdings" pitchFamily="2" charset="2"/>
              <a:buNone/>
            </a:pPr>
            <a:r>
              <a:rPr lang="en-US" dirty="0" smtClean="0"/>
              <a:t>	</a:t>
            </a:r>
            <a:r>
              <a:rPr lang="en-US" u="sng" dirty="0" smtClean="0"/>
              <a:t>http://www.hhs.gov/ohrp/policy/index.html</a:t>
            </a:r>
          </a:p>
          <a:p>
            <a:pPr lvl="1" eaLnBrk="1" hangingPunct="1"/>
            <a:r>
              <a:rPr lang="en-US" dirty="0" smtClean="0"/>
              <a:t>OHRP Telephone/E-mail</a:t>
            </a:r>
          </a:p>
          <a:p>
            <a:pPr lvl="2" eaLnBrk="1" hangingPunct="1"/>
            <a:r>
              <a:rPr lang="en-US" dirty="0" smtClean="0"/>
              <a:t>Assurances:  240-453-8138</a:t>
            </a:r>
          </a:p>
          <a:p>
            <a:pPr lvl="2" eaLnBrk="1" hangingPunct="1"/>
            <a:r>
              <a:rPr lang="en-US" dirty="0" smtClean="0"/>
              <a:t>Educations:   240-453-8227</a:t>
            </a:r>
          </a:p>
          <a:p>
            <a:pPr lvl="2" eaLnBrk="1" hangingPunct="1"/>
            <a:r>
              <a:rPr lang="en-US" dirty="0" smtClean="0"/>
              <a:t>Compliance:  240-453-8132</a:t>
            </a:r>
          </a:p>
          <a:p>
            <a:pPr lvl="2" eaLnBrk="1" hangingPunct="1"/>
            <a:r>
              <a:rPr lang="en-US" dirty="0" smtClean="0"/>
              <a:t>Main number:  Toll-Free 866-447-4777 or </a:t>
            </a:r>
          </a:p>
          <a:p>
            <a:pPr marL="914400" lvl="2" indent="0" eaLnBrk="1" hangingPunct="1">
              <a:buNone/>
            </a:pPr>
            <a:r>
              <a:rPr lang="en-US" dirty="0"/>
              <a:t>		</a:t>
            </a:r>
            <a:r>
              <a:rPr lang="en-US" dirty="0" smtClean="0"/>
              <a:t>		240-453-6900</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Purely hypothetical situation #1</a:t>
            </a:r>
            <a:endParaRPr lang="en-US" dirty="0"/>
          </a:p>
        </p:txBody>
      </p:sp>
      <p:sp>
        <p:nvSpPr>
          <p:cNvPr id="3" name="Content Placeholder 2"/>
          <p:cNvSpPr>
            <a:spLocks noGrp="1"/>
          </p:cNvSpPr>
          <p:nvPr>
            <p:ph idx="1"/>
          </p:nvPr>
        </p:nvSpPr>
        <p:spPr/>
        <p:txBody>
          <a:bodyPr/>
          <a:lstStyle/>
          <a:p>
            <a:r>
              <a:rPr lang="en-US" dirty="0" smtClean="0"/>
              <a:t>DSMB recommends that a protocol should end early.  The grant is scheduled to end in December 2016.  What happens next?</a:t>
            </a:r>
            <a:endParaRPr lang="en-US" dirty="0"/>
          </a:p>
        </p:txBody>
      </p:sp>
      <p:sp>
        <p:nvSpPr>
          <p:cNvPr id="4" name="Slide Number Placeholder 3"/>
          <p:cNvSpPr>
            <a:spLocks noGrp="1"/>
          </p:cNvSpPr>
          <p:nvPr>
            <p:ph type="sldNum" sz="quarter" idx="11"/>
          </p:nvPr>
        </p:nvSpPr>
        <p:spPr/>
        <p:txBody>
          <a:bodyPr/>
          <a:lstStyle/>
          <a:p>
            <a:pPr>
              <a:defRPr/>
            </a:pPr>
            <a:fld id="{66059A7C-C443-4E9A-93BD-2EC317118A8E}" type="slidenum">
              <a:rPr lang="en-US" smtClean="0"/>
              <a:pPr>
                <a:defRPr/>
              </a:pPr>
              <a:t>12</a:t>
            </a:fld>
            <a:endParaRPr lang="en-US"/>
          </a:p>
        </p:txBody>
      </p:sp>
    </p:spTree>
    <p:extLst>
      <p:ext uri="{BB962C8B-B14F-4D97-AF65-F5344CB8AC3E}">
        <p14:creationId xmlns:p14="http://schemas.microsoft.com/office/powerpoint/2010/main" val="291487397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Purely hypothetical situation #2</a:t>
            </a:r>
            <a:endParaRPr lang="en-US" dirty="0"/>
          </a:p>
        </p:txBody>
      </p:sp>
      <p:sp>
        <p:nvSpPr>
          <p:cNvPr id="3" name="Content Placeholder 2"/>
          <p:cNvSpPr>
            <a:spLocks noGrp="1"/>
          </p:cNvSpPr>
          <p:nvPr>
            <p:ph idx="1"/>
          </p:nvPr>
        </p:nvSpPr>
        <p:spPr/>
        <p:txBody>
          <a:bodyPr/>
          <a:lstStyle/>
          <a:p>
            <a:r>
              <a:rPr lang="en-US" dirty="0" smtClean="0"/>
              <a:t>For a protocol – blood is sent to a local lab for standard testing .  </a:t>
            </a:r>
          </a:p>
          <a:p>
            <a:pPr lvl="1"/>
            <a:r>
              <a:rPr lang="en-US" dirty="0" smtClean="0"/>
              <a:t>Is this a subcontract?</a:t>
            </a:r>
          </a:p>
          <a:p>
            <a:pPr lvl="1"/>
            <a:r>
              <a:rPr lang="en-US" dirty="0" smtClean="0"/>
              <a:t>Does the lab need to meet compliance requirements?</a:t>
            </a:r>
          </a:p>
          <a:p>
            <a:pPr marL="0" indent="0">
              <a:buNone/>
            </a:pPr>
            <a:endParaRPr lang="en-US" dirty="0"/>
          </a:p>
        </p:txBody>
      </p:sp>
      <p:sp>
        <p:nvSpPr>
          <p:cNvPr id="4" name="Slide Number Placeholder 3"/>
          <p:cNvSpPr>
            <a:spLocks noGrp="1"/>
          </p:cNvSpPr>
          <p:nvPr>
            <p:ph type="sldNum" sz="quarter" idx="11"/>
          </p:nvPr>
        </p:nvSpPr>
        <p:spPr/>
        <p:txBody>
          <a:bodyPr/>
          <a:lstStyle/>
          <a:p>
            <a:pPr>
              <a:defRPr/>
            </a:pPr>
            <a:fld id="{66059A7C-C443-4E9A-93BD-2EC317118A8E}" type="slidenum">
              <a:rPr lang="en-US" smtClean="0"/>
              <a:pPr>
                <a:defRPr/>
              </a:pPr>
              <a:t>13</a:t>
            </a:fld>
            <a:endParaRPr lang="en-US"/>
          </a:p>
        </p:txBody>
      </p:sp>
    </p:spTree>
    <p:extLst>
      <p:ext uri="{BB962C8B-B14F-4D97-AF65-F5344CB8AC3E}">
        <p14:creationId xmlns:p14="http://schemas.microsoft.com/office/powerpoint/2010/main" val="36140728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4"/>
          <p:cNvSpPr>
            <a:spLocks noGrp="1"/>
          </p:cNvSpPr>
          <p:nvPr>
            <p:ph type="sldNum" sz="quarter" idx="11"/>
          </p:nvPr>
        </p:nvSpPr>
        <p:spPr>
          <a:noFill/>
        </p:spPr>
        <p:txBody>
          <a:bodyPr/>
          <a:lstStyle/>
          <a:p>
            <a:fld id="{F7A77A4F-898A-4884-8C53-F2A6717A9C0D}" type="slidenum">
              <a:rPr lang="en-US" smtClean="0"/>
              <a:pPr/>
              <a:t>14</a:t>
            </a:fld>
            <a:endParaRPr lang="en-US" smtClean="0"/>
          </a:p>
        </p:txBody>
      </p:sp>
      <p:sp>
        <p:nvSpPr>
          <p:cNvPr id="10243" name="Rectangle 2"/>
          <p:cNvSpPr>
            <a:spLocks noGrp="1" noChangeArrowheads="1"/>
          </p:cNvSpPr>
          <p:nvPr>
            <p:ph type="title"/>
          </p:nvPr>
        </p:nvSpPr>
        <p:spPr>
          <a:xfrm>
            <a:off x="381000" y="274638"/>
            <a:ext cx="8305800" cy="1143000"/>
          </a:xfrm>
        </p:spPr>
        <p:txBody>
          <a:bodyPr/>
          <a:lstStyle/>
          <a:p>
            <a:pPr eaLnBrk="1" hangingPunct="1"/>
            <a:r>
              <a:rPr lang="en-US" sz="4000" smtClean="0"/>
              <a:t>Change of Grantee Organization</a:t>
            </a:r>
            <a:r>
              <a:rPr lang="en-US" smtClean="0"/>
              <a:t> </a:t>
            </a:r>
          </a:p>
        </p:txBody>
      </p:sp>
      <p:sp>
        <p:nvSpPr>
          <p:cNvPr id="10244" name="Rectangle 3"/>
          <p:cNvSpPr>
            <a:spLocks noGrp="1" noChangeArrowheads="1"/>
          </p:cNvSpPr>
          <p:nvPr>
            <p:ph type="body" idx="1"/>
          </p:nvPr>
        </p:nvSpPr>
        <p:spPr>
          <a:xfrm>
            <a:off x="457200" y="1524000"/>
            <a:ext cx="8305800" cy="4876800"/>
          </a:xfrm>
        </p:spPr>
        <p:txBody>
          <a:bodyPr/>
          <a:lstStyle/>
          <a:p>
            <a:pPr eaLnBrk="1" hangingPunct="1">
              <a:lnSpc>
                <a:spcPct val="90000"/>
              </a:lnSpc>
            </a:pPr>
            <a:r>
              <a:rPr lang="en-US" sz="2600" dirty="0" smtClean="0"/>
              <a:t>NIH prior approval is required for the transfer of the legal and administrative responsibility for a grant-supported project.</a:t>
            </a:r>
          </a:p>
          <a:p>
            <a:pPr eaLnBrk="1" hangingPunct="1">
              <a:lnSpc>
                <a:spcPct val="90000"/>
              </a:lnSpc>
            </a:pPr>
            <a:r>
              <a:rPr lang="en-US" sz="2600" dirty="0" smtClean="0"/>
              <a:t>The grant is awarded to the grantee institution – not to the PI.</a:t>
            </a:r>
          </a:p>
          <a:p>
            <a:pPr eaLnBrk="1" hangingPunct="1">
              <a:lnSpc>
                <a:spcPct val="90000"/>
              </a:lnSpc>
            </a:pPr>
            <a:r>
              <a:rPr lang="en-US" sz="2600" dirty="0" smtClean="0"/>
              <a:t>In addition, a change of grantee involving the transfer of a grant to or between a foreign institution requires the ICs’ Council approval.</a:t>
            </a:r>
          </a:p>
          <a:p>
            <a:pPr eaLnBrk="1" hangingPunct="1">
              <a:lnSpc>
                <a:spcPct val="90000"/>
              </a:lnSpc>
            </a:pPr>
            <a:r>
              <a:rPr lang="en-US" sz="2600" dirty="0" smtClean="0"/>
              <a:t>Grants to individuals (Fs, Ks) may not be transferred.</a:t>
            </a:r>
          </a:p>
          <a:p>
            <a:pPr eaLnBrk="1" hangingPunct="1">
              <a:lnSpc>
                <a:spcPct val="90000"/>
              </a:lnSpc>
            </a:pPr>
            <a:r>
              <a:rPr lang="en-US" sz="2600" dirty="0" smtClean="0"/>
              <a:t>A change of grantee organization may involve the transfer of equipment purchased with grant funds. </a:t>
            </a:r>
          </a:p>
          <a:p>
            <a:pPr eaLnBrk="1" hangingPunct="1">
              <a:lnSpc>
                <a:spcPct val="90000"/>
              </a:lnSpc>
            </a:pPr>
            <a:endParaRPr lang="en-US" sz="2600" dirty="0"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4"/>
          <p:cNvSpPr>
            <a:spLocks noGrp="1"/>
          </p:cNvSpPr>
          <p:nvPr>
            <p:ph type="sldNum" sz="quarter" idx="11"/>
          </p:nvPr>
        </p:nvSpPr>
        <p:spPr>
          <a:noFill/>
        </p:spPr>
        <p:txBody>
          <a:bodyPr/>
          <a:lstStyle/>
          <a:p>
            <a:fld id="{51C7BB23-BA40-4B4D-9792-897026E9DBAA}" type="slidenum">
              <a:rPr lang="en-US" smtClean="0"/>
              <a:pPr/>
              <a:t>15</a:t>
            </a:fld>
            <a:endParaRPr lang="en-US" smtClean="0"/>
          </a:p>
        </p:txBody>
      </p:sp>
      <p:sp>
        <p:nvSpPr>
          <p:cNvPr id="11267" name="Rectangle 2"/>
          <p:cNvSpPr>
            <a:spLocks noGrp="1" noChangeArrowheads="1"/>
          </p:cNvSpPr>
          <p:nvPr>
            <p:ph type="title"/>
          </p:nvPr>
        </p:nvSpPr>
        <p:spPr>
          <a:xfrm>
            <a:off x="457200" y="384175"/>
            <a:ext cx="8382000" cy="1139825"/>
          </a:xfrm>
        </p:spPr>
        <p:txBody>
          <a:bodyPr/>
          <a:lstStyle/>
          <a:p>
            <a:pPr eaLnBrk="1" hangingPunct="1"/>
            <a:r>
              <a:rPr lang="en-US" sz="4000" dirty="0" smtClean="0"/>
              <a:t>Change of Grantee Organization </a:t>
            </a:r>
            <a:r>
              <a:rPr lang="en-US" sz="1800" dirty="0" smtClean="0"/>
              <a:t>(cont.)</a:t>
            </a:r>
          </a:p>
        </p:txBody>
      </p:sp>
      <p:sp>
        <p:nvSpPr>
          <p:cNvPr id="11268" name="Rectangle 3"/>
          <p:cNvSpPr>
            <a:spLocks noGrp="1" noChangeArrowheads="1"/>
          </p:cNvSpPr>
          <p:nvPr>
            <p:ph type="body" idx="1"/>
          </p:nvPr>
        </p:nvSpPr>
        <p:spPr>
          <a:xfrm>
            <a:off x="457200" y="1524000"/>
            <a:ext cx="8229600" cy="4800600"/>
          </a:xfrm>
        </p:spPr>
        <p:txBody>
          <a:bodyPr/>
          <a:lstStyle/>
          <a:p>
            <a:pPr eaLnBrk="1" hangingPunct="1">
              <a:lnSpc>
                <a:spcPct val="80000"/>
              </a:lnSpc>
            </a:pPr>
            <a:r>
              <a:rPr lang="en-US" sz="2800" smtClean="0"/>
              <a:t>Request must be made before the anticipated start date at the new organization and preferably several months in advance.</a:t>
            </a:r>
          </a:p>
          <a:p>
            <a:pPr eaLnBrk="1" hangingPunct="1">
              <a:lnSpc>
                <a:spcPct val="80000"/>
              </a:lnSpc>
            </a:pPr>
            <a:r>
              <a:rPr lang="en-US" sz="2800" smtClean="0"/>
              <a:t>A change of grantee request normally will be permitted only when all of the permanent benefits attributable to the original grant can be transferred, including equipment purchased in whole or in part with grant funds. </a:t>
            </a:r>
          </a:p>
          <a:p>
            <a:pPr eaLnBrk="1" hangingPunct="1">
              <a:lnSpc>
                <a:spcPct val="80000"/>
              </a:lnSpc>
            </a:pPr>
            <a:r>
              <a:rPr lang="en-US" sz="2800" smtClean="0"/>
              <a:t>A change may be made without peer review, provided the PI plans no significant change in research objectives and the facilities and resources at the new organization will allow for successful performance of the project.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Slide Number Placeholder 4"/>
          <p:cNvSpPr>
            <a:spLocks noGrp="1"/>
          </p:cNvSpPr>
          <p:nvPr>
            <p:ph type="sldNum" sz="quarter" idx="11"/>
          </p:nvPr>
        </p:nvSpPr>
        <p:spPr>
          <a:noFill/>
        </p:spPr>
        <p:txBody>
          <a:bodyPr/>
          <a:lstStyle/>
          <a:p>
            <a:fld id="{DE7A9139-631A-442C-A846-46B6CA67CA5C}" type="slidenum">
              <a:rPr lang="en-US" smtClean="0"/>
              <a:pPr/>
              <a:t>16</a:t>
            </a:fld>
            <a:endParaRPr lang="en-US" smtClean="0"/>
          </a:p>
        </p:txBody>
      </p:sp>
      <p:sp>
        <p:nvSpPr>
          <p:cNvPr id="20483" name="Rectangle 2"/>
          <p:cNvSpPr>
            <a:spLocks noGrp="1" noChangeArrowheads="1"/>
          </p:cNvSpPr>
          <p:nvPr>
            <p:ph type="title"/>
          </p:nvPr>
        </p:nvSpPr>
        <p:spPr>
          <a:xfrm>
            <a:off x="533400" y="533400"/>
            <a:ext cx="8229600" cy="1139825"/>
          </a:xfrm>
        </p:spPr>
        <p:txBody>
          <a:bodyPr/>
          <a:lstStyle/>
          <a:p>
            <a:pPr eaLnBrk="1" hangingPunct="1"/>
            <a:r>
              <a:rPr lang="en-US" dirty="0" smtClean="0"/>
              <a:t>Purely hypothetical situation #3</a:t>
            </a:r>
          </a:p>
        </p:txBody>
      </p:sp>
      <p:sp>
        <p:nvSpPr>
          <p:cNvPr id="20484" name="Rectangle 3"/>
          <p:cNvSpPr>
            <a:spLocks noGrp="1" noChangeArrowheads="1"/>
          </p:cNvSpPr>
          <p:nvPr>
            <p:ph type="body" idx="1"/>
          </p:nvPr>
        </p:nvSpPr>
        <p:spPr>
          <a:xfrm>
            <a:off x="381000" y="1981200"/>
            <a:ext cx="8458200" cy="4144963"/>
          </a:xfrm>
        </p:spPr>
        <p:txBody>
          <a:bodyPr/>
          <a:lstStyle/>
          <a:p>
            <a:pPr eaLnBrk="1" hangingPunct="1"/>
            <a:r>
              <a:rPr lang="en-US" sz="2800" smtClean="0"/>
              <a:t>The PI leaves in the middle of the night and takes data and critical parts of the research team along with critical equipment with her.   She wants to re-establish the project at a new institution.   The grantee institution feels cheated and states they don't plan to relinquish the grant.  </a:t>
            </a:r>
          </a:p>
          <a:p>
            <a:pPr eaLnBrk="1" hangingPunct="1">
              <a:buFont typeface="Wingdings" pitchFamily="2" charset="2"/>
              <a:buNone/>
            </a:pPr>
            <a:r>
              <a:rPr lang="en-US" sz="2800" smtClean="0"/>
              <a:t>_________________</a:t>
            </a:r>
          </a:p>
          <a:p>
            <a:pPr eaLnBrk="1" hangingPunct="1">
              <a:buFont typeface="Wingdings" pitchFamily="2" charset="2"/>
              <a:buNone/>
            </a:pPr>
            <a:r>
              <a:rPr lang="en-US" sz="2800" smtClean="0"/>
              <a:t>What would you do as an NIH official? What are some options?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Purely hypothetical </a:t>
            </a:r>
            <a:r>
              <a:rPr lang="en-US" dirty="0" smtClean="0"/>
              <a:t>situation #4</a:t>
            </a:r>
            <a:endParaRPr lang="en-US" dirty="0"/>
          </a:p>
        </p:txBody>
      </p:sp>
      <p:sp>
        <p:nvSpPr>
          <p:cNvPr id="3" name="Content Placeholder 2"/>
          <p:cNvSpPr>
            <a:spLocks noGrp="1"/>
          </p:cNvSpPr>
          <p:nvPr>
            <p:ph idx="1"/>
          </p:nvPr>
        </p:nvSpPr>
        <p:spPr/>
        <p:txBody>
          <a:bodyPr/>
          <a:lstStyle/>
          <a:p>
            <a:pPr marL="0" indent="0">
              <a:buNone/>
            </a:pPr>
            <a:r>
              <a:rPr lang="en-US" dirty="0"/>
              <a:t>The PI intends to </a:t>
            </a:r>
            <a:r>
              <a:rPr lang="en-US" dirty="0" smtClean="0"/>
              <a:t>transfer in year 2 of her project.  No </a:t>
            </a:r>
            <a:r>
              <a:rPr lang="en-US" dirty="0"/>
              <a:t>work </a:t>
            </a:r>
            <a:r>
              <a:rPr lang="en-US" dirty="0" smtClean="0"/>
              <a:t>was </a:t>
            </a:r>
            <a:r>
              <a:rPr lang="en-US" dirty="0"/>
              <a:t>performed during year one in anticipation of the transfer.  </a:t>
            </a:r>
            <a:endParaRPr lang="en-US" dirty="0" smtClean="0"/>
          </a:p>
          <a:p>
            <a:pPr marL="0" indent="0">
              <a:buNone/>
            </a:pPr>
            <a:endParaRPr lang="en-US" dirty="0"/>
          </a:p>
          <a:p>
            <a:pPr marL="0" indent="0">
              <a:buNone/>
            </a:pPr>
            <a:r>
              <a:rPr lang="en-US" dirty="0" smtClean="0"/>
              <a:t>What can and should happen? </a:t>
            </a:r>
            <a:endParaRPr lang="en-US" dirty="0"/>
          </a:p>
        </p:txBody>
      </p:sp>
      <p:sp>
        <p:nvSpPr>
          <p:cNvPr id="4" name="Slide Number Placeholder 3"/>
          <p:cNvSpPr>
            <a:spLocks noGrp="1"/>
          </p:cNvSpPr>
          <p:nvPr>
            <p:ph type="sldNum" sz="quarter" idx="11"/>
          </p:nvPr>
        </p:nvSpPr>
        <p:spPr/>
        <p:txBody>
          <a:bodyPr/>
          <a:lstStyle/>
          <a:p>
            <a:pPr>
              <a:defRPr/>
            </a:pPr>
            <a:fld id="{66059A7C-C443-4E9A-93BD-2EC317118A8E}" type="slidenum">
              <a:rPr lang="en-US" smtClean="0"/>
              <a:pPr>
                <a:defRPr/>
              </a:pPr>
              <a:t>17</a:t>
            </a:fld>
            <a:endParaRPr lang="en-US"/>
          </a:p>
        </p:txBody>
      </p:sp>
    </p:spTree>
    <p:extLst>
      <p:ext uri="{BB962C8B-B14F-4D97-AF65-F5344CB8AC3E}">
        <p14:creationId xmlns:p14="http://schemas.microsoft.com/office/powerpoint/2010/main" val="2469698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Principal Investigators and Key Personnel </a:t>
            </a:r>
            <a:endParaRPr lang="en-US" sz="4000" dirty="0"/>
          </a:p>
        </p:txBody>
      </p:sp>
      <p:sp>
        <p:nvSpPr>
          <p:cNvPr id="3" name="Content Placeholder 2"/>
          <p:cNvSpPr>
            <a:spLocks noGrp="1"/>
          </p:cNvSpPr>
          <p:nvPr>
            <p:ph idx="1"/>
          </p:nvPr>
        </p:nvSpPr>
        <p:spPr/>
        <p:txBody>
          <a:bodyPr/>
          <a:lstStyle/>
          <a:p>
            <a:endParaRPr lang="en-US" dirty="0" smtClean="0"/>
          </a:p>
          <a:p>
            <a:r>
              <a:rPr lang="en-US" dirty="0" smtClean="0"/>
              <a:t>If a PI/key personnel is absent from the project continuously for 3 months or more, or reduces approved effort devoted to the project by 25% or more</a:t>
            </a:r>
          </a:p>
          <a:p>
            <a:r>
              <a:rPr lang="en-US" dirty="0" smtClean="0"/>
              <a:t>This requires NIH </a:t>
            </a:r>
            <a:r>
              <a:rPr lang="en-US" b="1" dirty="0" smtClean="0"/>
              <a:t>prior</a:t>
            </a:r>
            <a:r>
              <a:rPr lang="en-US" dirty="0" smtClean="0"/>
              <a:t> approval</a:t>
            </a:r>
          </a:p>
        </p:txBody>
      </p:sp>
      <p:sp>
        <p:nvSpPr>
          <p:cNvPr id="4" name="Slide Number Placeholder 3"/>
          <p:cNvSpPr>
            <a:spLocks noGrp="1"/>
          </p:cNvSpPr>
          <p:nvPr>
            <p:ph type="sldNum" sz="quarter" idx="11"/>
          </p:nvPr>
        </p:nvSpPr>
        <p:spPr/>
        <p:txBody>
          <a:bodyPr/>
          <a:lstStyle/>
          <a:p>
            <a:pPr>
              <a:defRPr/>
            </a:pPr>
            <a:fld id="{66059A7C-C443-4E9A-93BD-2EC317118A8E}" type="slidenum">
              <a:rPr lang="en-US" smtClean="0"/>
              <a:pPr>
                <a:defRPr/>
              </a:pPr>
              <a:t>18</a:t>
            </a:fld>
            <a:endParaRPr lang="en-US"/>
          </a:p>
        </p:txBody>
      </p:sp>
    </p:spTree>
    <p:extLst>
      <p:ext uri="{BB962C8B-B14F-4D97-AF65-F5344CB8AC3E}">
        <p14:creationId xmlns:p14="http://schemas.microsoft.com/office/powerpoint/2010/main" val="5338978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smtClean="0"/>
              <a:t>Multiple PIs</a:t>
            </a:r>
            <a:endParaRPr lang="en-US" sz="4000" dirty="0"/>
          </a:p>
        </p:txBody>
      </p:sp>
      <p:sp>
        <p:nvSpPr>
          <p:cNvPr id="3" name="Content Placeholder 2"/>
          <p:cNvSpPr>
            <a:spLocks noGrp="1"/>
          </p:cNvSpPr>
          <p:nvPr>
            <p:ph idx="1"/>
          </p:nvPr>
        </p:nvSpPr>
        <p:spPr>
          <a:xfrm>
            <a:off x="457200" y="1600200"/>
            <a:ext cx="8229600" cy="4876800"/>
          </a:xfrm>
        </p:spPr>
        <p:txBody>
          <a:bodyPr/>
          <a:lstStyle/>
          <a:p>
            <a:r>
              <a:rPr lang="en-US" sz="2400" dirty="0" smtClean="0"/>
              <a:t>Changes in Multiple PI’s – Single to Multi or </a:t>
            </a:r>
            <a:r>
              <a:rPr lang="en-US" sz="2400" dirty="0"/>
              <a:t>V</a:t>
            </a:r>
            <a:r>
              <a:rPr lang="en-US" sz="2400" dirty="0" smtClean="0"/>
              <a:t>ice Versa:</a:t>
            </a:r>
          </a:p>
          <a:p>
            <a:pPr marL="0" indent="0">
              <a:buNone/>
            </a:pPr>
            <a:r>
              <a:rPr lang="en-US" sz="2400" dirty="0"/>
              <a:t> </a:t>
            </a:r>
            <a:r>
              <a:rPr lang="en-US" sz="2400" dirty="0" smtClean="0"/>
              <a:t>   NIH Guide Notice NOT-OD-11-118</a:t>
            </a:r>
          </a:p>
          <a:p>
            <a:pPr lvl="1"/>
            <a:r>
              <a:rPr lang="en-US" sz="2000" dirty="0" smtClean="0"/>
              <a:t>Amended </a:t>
            </a:r>
            <a:r>
              <a:rPr lang="en-US" sz="2000" dirty="0"/>
              <a:t>NIH policy to allow post award PD/PI changes with the prior approval of the Grants Management Officer </a:t>
            </a:r>
            <a:r>
              <a:rPr lang="en-US" sz="2000" dirty="0" smtClean="0"/>
              <a:t>– it is expected  </a:t>
            </a:r>
            <a:r>
              <a:rPr lang="en-US" sz="2000" dirty="0"/>
              <a:t>such requests will be </a:t>
            </a:r>
            <a:r>
              <a:rPr lang="en-US" sz="2000" dirty="0" smtClean="0"/>
              <a:t>rare.</a:t>
            </a:r>
          </a:p>
          <a:p>
            <a:pPr lvl="1"/>
            <a:r>
              <a:rPr lang="en-US" sz="2000" dirty="0" smtClean="0"/>
              <a:t>Must have adequate </a:t>
            </a:r>
            <a:r>
              <a:rPr lang="en-US" sz="2000" dirty="0"/>
              <a:t>scientific justification for the proposed addition/change/removal of multi-PI.  The multi-PD/PI option </a:t>
            </a:r>
            <a:r>
              <a:rPr lang="en-US" sz="2000" dirty="0" smtClean="0"/>
              <a:t>supports </a:t>
            </a:r>
            <a:r>
              <a:rPr lang="en-US" sz="2000" dirty="0"/>
              <a:t>projects </a:t>
            </a:r>
            <a:r>
              <a:rPr lang="en-US" sz="2000" dirty="0" smtClean="0"/>
              <a:t>that </a:t>
            </a:r>
            <a:r>
              <a:rPr lang="en-US" sz="2000" dirty="0"/>
              <a:t>require a team science approach. </a:t>
            </a:r>
            <a:r>
              <a:rPr lang="en-US" sz="2000" dirty="0" smtClean="0"/>
              <a:t> Targeted </a:t>
            </a:r>
            <a:r>
              <a:rPr lang="en-US" sz="2000" dirty="0"/>
              <a:t>specifically to those projects that do not fit the single-PD/PI </a:t>
            </a:r>
            <a:r>
              <a:rPr lang="en-US" sz="2000" dirty="0" smtClean="0"/>
              <a:t>model.  Intended </a:t>
            </a:r>
            <a:r>
              <a:rPr lang="en-US" sz="2000" dirty="0"/>
              <a:t>to </a:t>
            </a:r>
            <a:r>
              <a:rPr lang="en-US" sz="2000" dirty="0" smtClean="0"/>
              <a:t>supplement, not replace, </a:t>
            </a:r>
            <a:r>
              <a:rPr lang="en-US" sz="2000" dirty="0"/>
              <a:t>the traditional single PD/PI model. </a:t>
            </a:r>
            <a:r>
              <a:rPr lang="en-US" sz="2000" dirty="0" smtClean="0"/>
              <a:t>Overarching </a:t>
            </a:r>
            <a:r>
              <a:rPr lang="en-US" sz="2000" dirty="0"/>
              <a:t>goal is to maximize the potential of team science efforts in order to be responsive to the challenges and opportunities of the 21st century</a:t>
            </a:r>
            <a:r>
              <a:rPr lang="en-US" sz="2000" dirty="0" smtClean="0"/>
              <a:t>.  </a:t>
            </a:r>
          </a:p>
          <a:p>
            <a:pPr lvl="1"/>
            <a:r>
              <a:rPr lang="en-US" sz="2000" dirty="0" smtClean="0"/>
              <a:t>Rationale for change must support this premise.</a:t>
            </a:r>
          </a:p>
        </p:txBody>
      </p:sp>
      <p:sp>
        <p:nvSpPr>
          <p:cNvPr id="4" name="Slide Number Placeholder 3"/>
          <p:cNvSpPr>
            <a:spLocks noGrp="1"/>
          </p:cNvSpPr>
          <p:nvPr>
            <p:ph type="sldNum" sz="quarter" idx="11"/>
          </p:nvPr>
        </p:nvSpPr>
        <p:spPr/>
        <p:txBody>
          <a:bodyPr/>
          <a:lstStyle/>
          <a:p>
            <a:pPr>
              <a:defRPr/>
            </a:pPr>
            <a:fld id="{66059A7C-C443-4E9A-93BD-2EC317118A8E}" type="slidenum">
              <a:rPr lang="en-US" smtClean="0"/>
              <a:pPr>
                <a:defRPr/>
              </a:pPr>
              <a:t>19</a:t>
            </a:fld>
            <a:endParaRPr lang="en-US"/>
          </a:p>
        </p:txBody>
      </p:sp>
    </p:spTree>
    <p:extLst>
      <p:ext uri="{BB962C8B-B14F-4D97-AF65-F5344CB8AC3E}">
        <p14:creationId xmlns:p14="http://schemas.microsoft.com/office/powerpoint/2010/main" val="31934339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p:spPr>
        <p:txBody>
          <a:bodyPr/>
          <a:lstStyle/>
          <a:p>
            <a:fld id="{E5A353DF-BA0D-4FBB-863D-A4E0D7C3A0CB}" type="slidenum">
              <a:rPr lang="en-US" smtClean="0"/>
              <a:pPr/>
              <a:t>2</a:t>
            </a:fld>
            <a:endParaRPr lang="en-US" smtClean="0"/>
          </a:p>
        </p:txBody>
      </p:sp>
      <p:sp>
        <p:nvSpPr>
          <p:cNvPr id="4099" name="Rectangle 2"/>
          <p:cNvSpPr>
            <a:spLocks noGrp="1" noChangeArrowheads="1"/>
          </p:cNvSpPr>
          <p:nvPr>
            <p:ph type="title"/>
          </p:nvPr>
        </p:nvSpPr>
        <p:spPr>
          <a:xfrm>
            <a:off x="931863" y="685800"/>
            <a:ext cx="7402512" cy="955675"/>
          </a:xfrm>
        </p:spPr>
        <p:txBody>
          <a:bodyPr/>
          <a:lstStyle/>
          <a:p>
            <a:pPr eaLnBrk="1" hangingPunct="1"/>
            <a:r>
              <a:rPr lang="en-US" dirty="0" smtClean="0"/>
              <a:t>Presenters</a:t>
            </a:r>
          </a:p>
        </p:txBody>
      </p:sp>
      <p:sp>
        <p:nvSpPr>
          <p:cNvPr id="4100" name="Rectangle 3"/>
          <p:cNvSpPr>
            <a:spLocks noGrp="1" noChangeArrowheads="1"/>
          </p:cNvSpPr>
          <p:nvPr>
            <p:ph type="body" idx="1"/>
          </p:nvPr>
        </p:nvSpPr>
        <p:spPr>
          <a:xfrm>
            <a:off x="457200" y="1676400"/>
            <a:ext cx="8229600" cy="4343400"/>
          </a:xfrm>
        </p:spPr>
        <p:txBody>
          <a:bodyPr/>
          <a:lstStyle/>
          <a:p>
            <a:pPr algn="ctr" eaLnBrk="1" hangingPunct="1">
              <a:lnSpc>
                <a:spcPct val="90000"/>
              </a:lnSpc>
              <a:buFont typeface="Wingdings" pitchFamily="2" charset="2"/>
              <a:buNone/>
            </a:pPr>
            <a:endParaRPr lang="en-US" sz="2000" b="1" dirty="0" smtClean="0"/>
          </a:p>
          <a:p>
            <a:pPr algn="ctr" eaLnBrk="1" hangingPunct="1">
              <a:lnSpc>
                <a:spcPct val="90000"/>
              </a:lnSpc>
              <a:buFont typeface="Wingdings" pitchFamily="2" charset="2"/>
              <a:buNone/>
            </a:pPr>
            <a:endParaRPr lang="en-US" sz="2000" b="1" dirty="0" smtClean="0"/>
          </a:p>
          <a:p>
            <a:pPr algn="ctr" eaLnBrk="1" hangingPunct="1">
              <a:lnSpc>
                <a:spcPct val="90000"/>
              </a:lnSpc>
              <a:buFont typeface="Wingdings" pitchFamily="2" charset="2"/>
              <a:buNone/>
            </a:pPr>
            <a:r>
              <a:rPr lang="en-US" sz="2000" b="1" dirty="0" smtClean="0"/>
              <a:t>Cheryl Chick</a:t>
            </a:r>
          </a:p>
          <a:p>
            <a:pPr algn="ctr" eaLnBrk="1" hangingPunct="1">
              <a:lnSpc>
                <a:spcPct val="90000"/>
              </a:lnSpc>
              <a:buFont typeface="Wingdings" pitchFamily="2" charset="2"/>
              <a:buNone/>
            </a:pPr>
            <a:r>
              <a:rPr lang="en-US" sz="2000" dirty="0" smtClean="0"/>
              <a:t>Chief Grants Management Officer </a:t>
            </a:r>
          </a:p>
          <a:p>
            <a:pPr algn="ctr" eaLnBrk="1" hangingPunct="1">
              <a:lnSpc>
                <a:spcPct val="90000"/>
              </a:lnSpc>
              <a:buNone/>
            </a:pPr>
            <a:r>
              <a:rPr lang="en-US" sz="2000" dirty="0"/>
              <a:t>National Human Genome Research Institute, </a:t>
            </a:r>
            <a:r>
              <a:rPr lang="en-US" sz="2000" dirty="0" smtClean="0"/>
              <a:t>NIH</a:t>
            </a:r>
          </a:p>
          <a:p>
            <a:pPr algn="ctr" eaLnBrk="1" hangingPunct="1">
              <a:lnSpc>
                <a:spcPct val="90000"/>
              </a:lnSpc>
              <a:buFont typeface="Wingdings" pitchFamily="2" charset="2"/>
              <a:buNone/>
            </a:pPr>
            <a:endParaRPr lang="en-US" sz="2000" dirty="0" smtClean="0"/>
          </a:p>
          <a:p>
            <a:pPr algn="ctr" eaLnBrk="1" hangingPunct="1">
              <a:lnSpc>
                <a:spcPct val="90000"/>
              </a:lnSpc>
              <a:buNone/>
            </a:pPr>
            <a:r>
              <a:rPr lang="en-US" sz="2000" b="1" dirty="0"/>
              <a:t>William W. </a:t>
            </a:r>
            <a:r>
              <a:rPr lang="en-US" sz="2000" b="1" dirty="0" smtClean="0"/>
              <a:t>Darby</a:t>
            </a:r>
          </a:p>
          <a:p>
            <a:pPr algn="ctr" eaLnBrk="1" hangingPunct="1">
              <a:lnSpc>
                <a:spcPct val="90000"/>
              </a:lnSpc>
              <a:buNone/>
            </a:pPr>
            <a:r>
              <a:rPr lang="en-US" sz="2000" dirty="0" smtClean="0"/>
              <a:t>Chief Grants Management Officer</a:t>
            </a:r>
          </a:p>
          <a:p>
            <a:pPr algn="ctr" eaLnBrk="1" hangingPunct="1">
              <a:lnSpc>
                <a:spcPct val="90000"/>
              </a:lnSpc>
              <a:buNone/>
            </a:pPr>
            <a:r>
              <a:rPr lang="en-US" sz="2000" dirty="0"/>
              <a:t>National Eye </a:t>
            </a:r>
            <a:r>
              <a:rPr lang="en-US" sz="2000" dirty="0" smtClean="0"/>
              <a:t>Institute, NIH</a:t>
            </a:r>
            <a:endParaRPr lang="en-US" sz="2000" dirty="0"/>
          </a:p>
          <a:p>
            <a:pPr algn="ctr" eaLnBrk="1" hangingPunct="1">
              <a:lnSpc>
                <a:spcPct val="90000"/>
              </a:lnSpc>
              <a:buFont typeface="Wingdings" pitchFamily="2" charset="2"/>
              <a:buNone/>
            </a:pPr>
            <a:endParaRPr lang="en-US" sz="2400" dirty="0" smtClean="0"/>
          </a:p>
          <a:p>
            <a:pPr algn="ctr" eaLnBrk="1" hangingPunct="1">
              <a:lnSpc>
                <a:spcPct val="90000"/>
              </a:lnSpc>
              <a:buFont typeface="Wingdings" pitchFamily="2" charset="2"/>
              <a:buNone/>
            </a:pPr>
            <a:endParaRPr lang="en-US" sz="28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9C054AE-EB24-45CD-AF16-9DF5DD48D01C}" type="slidenum">
              <a:rPr lang="en-US" smtClean="0">
                <a:latin typeface="Arial Black" pitchFamily="34" charset="0"/>
              </a:rPr>
              <a:pPr/>
              <a:t>20</a:t>
            </a:fld>
            <a:endParaRPr lang="en-US" smtClean="0">
              <a:latin typeface="Arial Black" pitchFamily="34" charset="0"/>
            </a:endParaRPr>
          </a:p>
        </p:txBody>
      </p:sp>
      <p:sp>
        <p:nvSpPr>
          <p:cNvPr id="6147" name="Rectangle 2"/>
          <p:cNvSpPr>
            <a:spLocks noGrp="1" noChangeArrowheads="1"/>
          </p:cNvSpPr>
          <p:nvPr>
            <p:ph type="title"/>
          </p:nvPr>
        </p:nvSpPr>
        <p:spPr>
          <a:xfrm>
            <a:off x="457200" y="536575"/>
            <a:ext cx="8229600" cy="1139825"/>
          </a:xfrm>
        </p:spPr>
        <p:txBody>
          <a:bodyPr/>
          <a:lstStyle/>
          <a:p>
            <a:pPr eaLnBrk="1" hangingPunct="1"/>
            <a:r>
              <a:rPr lang="en-US" dirty="0"/>
              <a:t>Multiple </a:t>
            </a:r>
            <a:r>
              <a:rPr lang="en-US" dirty="0" smtClean="0"/>
              <a:t>PIs </a:t>
            </a:r>
            <a:r>
              <a:rPr lang="en-US" sz="1800" dirty="0"/>
              <a:t>(</a:t>
            </a:r>
            <a:r>
              <a:rPr lang="en-US" sz="1800" dirty="0" err="1" smtClean="0"/>
              <a:t>con’t</a:t>
            </a:r>
            <a:r>
              <a:rPr lang="en-US" sz="1800" dirty="0" smtClean="0"/>
              <a:t>.)</a:t>
            </a:r>
          </a:p>
        </p:txBody>
      </p:sp>
      <p:sp>
        <p:nvSpPr>
          <p:cNvPr id="6148" name="Rectangle 3"/>
          <p:cNvSpPr>
            <a:spLocks noGrp="1" noChangeArrowheads="1"/>
          </p:cNvSpPr>
          <p:nvPr>
            <p:ph type="body" idx="1"/>
          </p:nvPr>
        </p:nvSpPr>
        <p:spPr>
          <a:xfrm>
            <a:off x="381000" y="1600200"/>
            <a:ext cx="8458200" cy="5257800"/>
          </a:xfrm>
        </p:spPr>
        <p:txBody>
          <a:bodyPr/>
          <a:lstStyle/>
          <a:p>
            <a:pPr marL="0" lvl="0" indent="0">
              <a:buNone/>
            </a:pPr>
            <a:r>
              <a:rPr lang="en-US" sz="2600" dirty="0"/>
              <a:t>Leadership Plan </a:t>
            </a:r>
            <a:r>
              <a:rPr lang="en-US" sz="2600" dirty="0" smtClean="0"/>
              <a:t>must address </a:t>
            </a:r>
            <a:r>
              <a:rPr lang="en-US" sz="2600" dirty="0"/>
              <a:t>the following elements:</a:t>
            </a:r>
          </a:p>
          <a:p>
            <a:pPr lvl="0"/>
            <a:r>
              <a:rPr lang="en-US" sz="2400" dirty="0" smtClean="0"/>
              <a:t>Roles/areas </a:t>
            </a:r>
            <a:r>
              <a:rPr lang="en-US" sz="2400" dirty="0"/>
              <a:t>of responsibility of all of the </a:t>
            </a:r>
            <a:r>
              <a:rPr lang="en-US" sz="2400" dirty="0" smtClean="0"/>
              <a:t>PD/PIs.</a:t>
            </a:r>
          </a:p>
          <a:p>
            <a:pPr lvl="0"/>
            <a:r>
              <a:rPr lang="en-US" sz="2400" dirty="0" smtClean="0"/>
              <a:t>Describe governance and organizational structure of leadership team.</a:t>
            </a:r>
            <a:endParaRPr lang="en-US" sz="2400" dirty="0"/>
          </a:p>
          <a:p>
            <a:pPr lvl="0"/>
            <a:r>
              <a:rPr lang="en-US" sz="2400" dirty="0" smtClean="0"/>
              <a:t>Arrangements </a:t>
            </a:r>
            <a:r>
              <a:rPr lang="en-US" sz="2400" dirty="0"/>
              <a:t>for fiscal and management </a:t>
            </a:r>
            <a:r>
              <a:rPr lang="en-US" sz="2400" dirty="0" smtClean="0"/>
              <a:t>coordination.</a:t>
            </a:r>
            <a:endParaRPr lang="en-US" sz="2400" dirty="0"/>
          </a:p>
          <a:p>
            <a:pPr lvl="0"/>
            <a:r>
              <a:rPr lang="en-US" sz="2400" dirty="0" smtClean="0"/>
              <a:t>Processes </a:t>
            </a:r>
            <a:r>
              <a:rPr lang="en-US" sz="2400" dirty="0"/>
              <a:t>for making decisions on scientific direction and allocation of </a:t>
            </a:r>
            <a:r>
              <a:rPr lang="en-US" sz="2400" dirty="0" smtClean="0"/>
              <a:t>resources.</a:t>
            </a:r>
            <a:endParaRPr lang="en-US" sz="2400" dirty="0"/>
          </a:p>
          <a:p>
            <a:pPr lvl="0"/>
            <a:r>
              <a:rPr lang="en-US" sz="2400" dirty="0" smtClean="0"/>
              <a:t>Processes </a:t>
            </a:r>
            <a:r>
              <a:rPr lang="en-US" sz="2400" dirty="0"/>
              <a:t>for data sharing and communication </a:t>
            </a:r>
            <a:r>
              <a:rPr lang="en-US" sz="2400" dirty="0" smtClean="0"/>
              <a:t>amongst investigators.</a:t>
            </a:r>
            <a:endParaRPr lang="en-US" sz="2400" dirty="0"/>
          </a:p>
          <a:p>
            <a:pPr lvl="0"/>
            <a:r>
              <a:rPr lang="en-US" sz="2400" dirty="0" smtClean="0"/>
              <a:t>Policies </a:t>
            </a:r>
            <a:r>
              <a:rPr lang="en-US" sz="2400" dirty="0"/>
              <a:t>for publication and/or intellectual </a:t>
            </a:r>
            <a:r>
              <a:rPr lang="en-US" sz="2400" dirty="0" smtClean="0"/>
              <a:t>property.</a:t>
            </a:r>
            <a:endParaRPr lang="en-US" sz="2400" dirty="0"/>
          </a:p>
          <a:p>
            <a:pPr lvl="0"/>
            <a:r>
              <a:rPr lang="en-US" sz="2400" dirty="0" smtClean="0"/>
              <a:t>Procedures </a:t>
            </a:r>
            <a:r>
              <a:rPr lang="en-US" sz="2400" dirty="0"/>
              <a:t>for resolving conflicts </a:t>
            </a:r>
            <a:r>
              <a:rPr lang="en-US" sz="2400" dirty="0" smtClean="0"/>
              <a:t>and disagreements.</a:t>
            </a:r>
          </a:p>
        </p:txBody>
      </p:sp>
    </p:spTree>
    <p:extLst>
      <p:ext uri="{BB962C8B-B14F-4D97-AF65-F5344CB8AC3E}">
        <p14:creationId xmlns:p14="http://schemas.microsoft.com/office/powerpoint/2010/main" val="36979946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B9C054AE-EB24-45CD-AF16-9DF5DD48D01C}" type="slidenum">
              <a:rPr lang="en-US" smtClean="0">
                <a:latin typeface="Arial Black" pitchFamily="34" charset="0"/>
              </a:rPr>
              <a:pPr/>
              <a:t>21</a:t>
            </a:fld>
            <a:endParaRPr lang="en-US" smtClean="0">
              <a:latin typeface="Arial Black" pitchFamily="34" charset="0"/>
            </a:endParaRPr>
          </a:p>
        </p:txBody>
      </p:sp>
      <p:sp>
        <p:nvSpPr>
          <p:cNvPr id="6147" name="Rectangle 2"/>
          <p:cNvSpPr>
            <a:spLocks noGrp="1" noChangeArrowheads="1"/>
          </p:cNvSpPr>
          <p:nvPr>
            <p:ph type="title"/>
          </p:nvPr>
        </p:nvSpPr>
        <p:spPr>
          <a:xfrm>
            <a:off x="457200" y="536575"/>
            <a:ext cx="8229600" cy="1139825"/>
          </a:xfrm>
        </p:spPr>
        <p:txBody>
          <a:bodyPr/>
          <a:lstStyle/>
          <a:p>
            <a:pPr eaLnBrk="1" hangingPunct="1"/>
            <a:r>
              <a:rPr lang="en-US" dirty="0"/>
              <a:t>Multiple </a:t>
            </a:r>
            <a:r>
              <a:rPr lang="en-US" dirty="0" smtClean="0"/>
              <a:t>PIs </a:t>
            </a:r>
            <a:r>
              <a:rPr lang="en-US" sz="1800" dirty="0"/>
              <a:t>(</a:t>
            </a:r>
            <a:r>
              <a:rPr lang="en-US" sz="1800" dirty="0" err="1" smtClean="0"/>
              <a:t>con’t</a:t>
            </a:r>
            <a:r>
              <a:rPr lang="en-US" sz="1800" dirty="0" smtClean="0"/>
              <a:t>.)</a:t>
            </a:r>
          </a:p>
        </p:txBody>
      </p:sp>
      <p:sp>
        <p:nvSpPr>
          <p:cNvPr id="6148" name="Rectangle 3"/>
          <p:cNvSpPr>
            <a:spLocks noGrp="1" noChangeArrowheads="1"/>
          </p:cNvSpPr>
          <p:nvPr>
            <p:ph type="body" idx="1"/>
          </p:nvPr>
        </p:nvSpPr>
        <p:spPr>
          <a:xfrm>
            <a:off x="381000" y="1600200"/>
            <a:ext cx="8458200" cy="4876800"/>
          </a:xfrm>
        </p:spPr>
        <p:txBody>
          <a:bodyPr/>
          <a:lstStyle/>
          <a:p>
            <a:pPr lvl="0"/>
            <a:r>
              <a:rPr lang="en-US" sz="2400" dirty="0"/>
              <a:t>Designation of a contact PD/PI who is located at the grantee institution. </a:t>
            </a:r>
          </a:p>
          <a:p>
            <a:pPr lvl="0"/>
            <a:r>
              <a:rPr lang="en-US" sz="2400" dirty="0"/>
              <a:t>Biographical sketches for PD/PIs to be added.  The eRA Commons User Name is a required field on the </a:t>
            </a:r>
            <a:r>
              <a:rPr lang="en-US" sz="2400" dirty="0" err="1"/>
              <a:t>biosketch</a:t>
            </a:r>
            <a:r>
              <a:rPr lang="en-US" sz="2400" dirty="0"/>
              <a:t> for these individuals.  </a:t>
            </a:r>
          </a:p>
          <a:p>
            <a:pPr lvl="0"/>
            <a:r>
              <a:rPr lang="en-US" sz="2400" dirty="0"/>
              <a:t>Other support information for PD/PIs to be added. </a:t>
            </a:r>
          </a:p>
          <a:p>
            <a:pPr lvl="0"/>
            <a:r>
              <a:rPr lang="en-US" sz="2400" dirty="0"/>
              <a:t>A description of how the loss of PD/PIs will affect the capacity to carry out the project. </a:t>
            </a:r>
          </a:p>
          <a:p>
            <a:pPr lvl="0"/>
            <a:r>
              <a:rPr lang="en-US" sz="2400" dirty="0"/>
              <a:t>Any budgetary implications of the change. </a:t>
            </a:r>
          </a:p>
          <a:p>
            <a:pPr lvl="0"/>
            <a:r>
              <a:rPr lang="en-US" sz="2400" dirty="0"/>
              <a:t>Any proposed changes in scope</a:t>
            </a:r>
          </a:p>
          <a:p>
            <a:pPr marL="457200" lvl="1" indent="0">
              <a:buNone/>
            </a:pPr>
            <a:endParaRPr lang="en-US" sz="2400" dirty="0"/>
          </a:p>
        </p:txBody>
      </p:sp>
    </p:spTree>
    <p:extLst>
      <p:ext uri="{BB962C8B-B14F-4D97-AF65-F5344CB8AC3E}">
        <p14:creationId xmlns:p14="http://schemas.microsoft.com/office/powerpoint/2010/main" val="173911875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4"/>
          <p:cNvSpPr>
            <a:spLocks noGrp="1"/>
          </p:cNvSpPr>
          <p:nvPr>
            <p:ph type="sldNum" sz="quarter" idx="11"/>
          </p:nvPr>
        </p:nvSpPr>
        <p:spPr>
          <a:noFill/>
        </p:spPr>
        <p:txBody>
          <a:bodyPr/>
          <a:lstStyle/>
          <a:p>
            <a:fld id="{C40B4A39-4D2E-4481-87D3-2F4C963CEE5C}" type="slidenum">
              <a:rPr lang="en-US" smtClean="0"/>
              <a:pPr/>
              <a:t>22</a:t>
            </a:fld>
            <a:endParaRPr lang="en-US" smtClean="0"/>
          </a:p>
        </p:txBody>
      </p:sp>
      <p:sp>
        <p:nvSpPr>
          <p:cNvPr id="21507" name="Rectangle 2"/>
          <p:cNvSpPr>
            <a:spLocks noGrp="1" noChangeArrowheads="1"/>
          </p:cNvSpPr>
          <p:nvPr>
            <p:ph type="title"/>
          </p:nvPr>
        </p:nvSpPr>
        <p:spPr>
          <a:xfrm>
            <a:off x="457200" y="152400"/>
            <a:ext cx="8229600" cy="1139825"/>
          </a:xfrm>
        </p:spPr>
        <p:txBody>
          <a:bodyPr/>
          <a:lstStyle/>
          <a:p>
            <a:pPr eaLnBrk="1" hangingPunct="1"/>
            <a:r>
              <a:rPr lang="en-US" dirty="0" smtClean="0"/>
              <a:t>Purely hypothetical situation #5</a:t>
            </a:r>
          </a:p>
        </p:txBody>
      </p:sp>
      <p:sp>
        <p:nvSpPr>
          <p:cNvPr id="21508" name="Rectangle 3"/>
          <p:cNvSpPr>
            <a:spLocks noGrp="1" noChangeArrowheads="1"/>
          </p:cNvSpPr>
          <p:nvPr>
            <p:ph type="body" idx="1"/>
          </p:nvPr>
        </p:nvSpPr>
        <p:spPr>
          <a:xfrm>
            <a:off x="228600" y="1219200"/>
            <a:ext cx="8686800" cy="5029200"/>
          </a:xfrm>
        </p:spPr>
        <p:txBody>
          <a:bodyPr/>
          <a:lstStyle/>
          <a:p>
            <a:pPr eaLnBrk="1" hangingPunct="1"/>
            <a:r>
              <a:rPr lang="en-US" sz="2400" dirty="0" smtClean="0"/>
              <a:t>A multi-PI project has been a productive team for years. </a:t>
            </a:r>
          </a:p>
          <a:p>
            <a:pPr eaLnBrk="1" hangingPunct="1"/>
            <a:r>
              <a:rPr lang="en-US" sz="2400" dirty="0" smtClean="0"/>
              <a:t>One of the PI’s moves in the -05 year, and a large consortium award is issued to continue the collaboration.</a:t>
            </a:r>
          </a:p>
          <a:p>
            <a:pPr eaLnBrk="1" hangingPunct="1"/>
            <a:r>
              <a:rPr lang="en-US" sz="2400" dirty="0" smtClean="0"/>
              <a:t>In the -07 year, while working on the competitive renewal, significant scientific, budgetary, (and personal?) differences arise.  The PI’s have a falling out and the consortium PI is voted out of the project.</a:t>
            </a:r>
          </a:p>
          <a:p>
            <a:pPr eaLnBrk="1" hangingPunct="1"/>
            <a:r>
              <a:rPr lang="en-US" sz="2400" dirty="0" smtClean="0"/>
              <a:t>The PI is notified of the decision by email and is told no consortium costs will be covered as of the date of the email.</a:t>
            </a:r>
          </a:p>
          <a:p>
            <a:pPr eaLnBrk="1" hangingPunct="1"/>
            <a:r>
              <a:rPr lang="en-US" sz="2400" dirty="0" smtClean="0"/>
              <a:t>The consortium PI contacts NIH, hinting at possible budget mismanagement and scientific misconduct, and demanding NIH hold the prime grantee to the terms of the peer reviewed Leadership plan.</a:t>
            </a:r>
          </a:p>
          <a:p>
            <a:pPr eaLnBrk="1" hangingPunct="1">
              <a:buFont typeface="Wingdings" pitchFamily="2" charset="2"/>
              <a:buNone/>
            </a:pPr>
            <a:r>
              <a:rPr lang="en-US" sz="2400" dirty="0" smtClean="0"/>
              <a:t>What are some options to resolve this?</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hangingPunct="1"/>
            <a:fld id="{6920931D-3FD8-4541-BEF9-33A03EEF794A}" type="slidenum">
              <a:rPr lang="en-US" altLang="en-US"/>
              <a:pPr eaLnBrk="1" hangingPunct="1"/>
              <a:t>23</a:t>
            </a:fld>
            <a:endParaRPr lang="en-US" altLang="en-US"/>
          </a:p>
        </p:txBody>
      </p:sp>
      <p:sp>
        <p:nvSpPr>
          <p:cNvPr id="17411" name="Rectangle 2"/>
          <p:cNvSpPr>
            <a:spLocks noGrp="1" noChangeArrowheads="1"/>
          </p:cNvSpPr>
          <p:nvPr>
            <p:ph type="title"/>
          </p:nvPr>
        </p:nvSpPr>
        <p:spPr/>
        <p:txBody>
          <a:bodyPr/>
          <a:lstStyle/>
          <a:p>
            <a:pPr eaLnBrk="1" hangingPunct="1"/>
            <a:r>
              <a:rPr lang="en-US" b="0" smtClean="0">
                <a:latin typeface="Albertus" pitchFamily="34" charset="0"/>
              </a:rPr>
              <a:t>Terms of Award</a:t>
            </a:r>
            <a:br>
              <a:rPr lang="en-US" b="0" smtClean="0">
                <a:latin typeface="Albertus" pitchFamily="34" charset="0"/>
              </a:rPr>
            </a:br>
            <a:r>
              <a:rPr lang="en-US" sz="2400" b="0" smtClean="0">
                <a:latin typeface="Albertus" pitchFamily="34" charset="0"/>
              </a:rPr>
              <a:t>Notice of Award Sections III &amp; IV</a:t>
            </a:r>
            <a:endParaRPr lang="en-US" b="0" smtClean="0">
              <a:latin typeface="Albertus" pitchFamily="34" charset="0"/>
            </a:endParaRPr>
          </a:p>
        </p:txBody>
      </p:sp>
      <p:sp>
        <p:nvSpPr>
          <p:cNvPr id="17412" name="Rectangle 3"/>
          <p:cNvSpPr>
            <a:spLocks noGrp="1" noChangeArrowheads="1"/>
          </p:cNvSpPr>
          <p:nvPr>
            <p:ph type="body" idx="1"/>
          </p:nvPr>
        </p:nvSpPr>
        <p:spPr/>
        <p:txBody>
          <a:bodyPr/>
          <a:lstStyle/>
          <a:p>
            <a:pPr eaLnBrk="1" hangingPunct="1">
              <a:lnSpc>
                <a:spcPct val="80000"/>
              </a:lnSpc>
              <a:buFont typeface="Wingdings" pitchFamily="2" charset="2"/>
              <a:buNone/>
            </a:pPr>
            <a:r>
              <a:rPr lang="en-US" sz="2100" b="1" dirty="0" smtClean="0"/>
              <a:t>Terms of Award come from: </a:t>
            </a:r>
          </a:p>
          <a:p>
            <a:pPr eaLnBrk="1" hangingPunct="1">
              <a:lnSpc>
                <a:spcPct val="80000"/>
              </a:lnSpc>
              <a:buFont typeface="Wingdings" pitchFamily="2" charset="2"/>
              <a:buNone/>
            </a:pPr>
            <a:endParaRPr lang="en-US" sz="2100" b="1" dirty="0" smtClean="0"/>
          </a:p>
          <a:p>
            <a:pPr eaLnBrk="1" hangingPunct="1">
              <a:lnSpc>
                <a:spcPct val="80000"/>
              </a:lnSpc>
            </a:pPr>
            <a:r>
              <a:rPr lang="en-US" sz="2100" dirty="0" smtClean="0"/>
              <a:t>Authorizing program legislation – legislation that sets up or continues the legal operation of a federal program or agency and the terms and conditions under which it operates. </a:t>
            </a:r>
          </a:p>
          <a:p>
            <a:pPr eaLnBrk="1" hangingPunct="1">
              <a:lnSpc>
                <a:spcPct val="80000"/>
              </a:lnSpc>
              <a:buFont typeface="Wingdings" pitchFamily="2" charset="2"/>
              <a:buNone/>
            </a:pPr>
            <a:endParaRPr lang="en-US" sz="900" dirty="0" smtClean="0"/>
          </a:p>
          <a:p>
            <a:pPr eaLnBrk="1" hangingPunct="1">
              <a:lnSpc>
                <a:spcPct val="80000"/>
              </a:lnSpc>
            </a:pPr>
            <a:r>
              <a:rPr lang="en-US" sz="2100" b="1" dirty="0" smtClean="0"/>
              <a:t>The NIH Grants Policy Statement</a:t>
            </a:r>
            <a:r>
              <a:rPr lang="en-US" sz="2100" dirty="0" smtClean="0"/>
              <a:t> </a:t>
            </a:r>
          </a:p>
          <a:p>
            <a:pPr lvl="1" eaLnBrk="1" hangingPunct="1">
              <a:lnSpc>
                <a:spcPct val="80000"/>
              </a:lnSpc>
            </a:pPr>
            <a:r>
              <a:rPr lang="en-US" sz="1800" dirty="0" smtClean="0"/>
              <a:t>See </a:t>
            </a:r>
            <a:r>
              <a:rPr lang="en-US" sz="1900" dirty="0" smtClean="0"/>
              <a:t>page 228 for information about Grants to Foreign Institutions and International Organizations </a:t>
            </a:r>
            <a:r>
              <a:rPr lang="en-US" sz="1800" dirty="0">
                <a:hlinkClick r:id="rId3"/>
              </a:rPr>
              <a:t>http://grants.nih.gov/grants/policy/nihgps_2013</a:t>
            </a:r>
            <a:r>
              <a:rPr lang="en-US" sz="1800" dirty="0" smtClean="0">
                <a:hlinkClick r:id="rId3"/>
              </a:rPr>
              <a:t>/</a:t>
            </a:r>
            <a:endParaRPr lang="en-US" sz="1800" dirty="0" smtClean="0"/>
          </a:p>
          <a:p>
            <a:pPr lvl="1" eaLnBrk="1" hangingPunct="1">
              <a:lnSpc>
                <a:spcPct val="80000"/>
              </a:lnSpc>
            </a:pPr>
            <a:endParaRPr lang="en-US" sz="900" dirty="0" smtClean="0"/>
          </a:p>
          <a:p>
            <a:pPr eaLnBrk="1" hangingPunct="1">
              <a:lnSpc>
                <a:spcPct val="80000"/>
              </a:lnSpc>
            </a:pPr>
            <a:r>
              <a:rPr lang="en-US" sz="2100" dirty="0" smtClean="0"/>
              <a:t>Administrative Requirements </a:t>
            </a:r>
          </a:p>
          <a:p>
            <a:pPr eaLnBrk="1" hangingPunct="1">
              <a:lnSpc>
                <a:spcPct val="80000"/>
              </a:lnSpc>
              <a:buFont typeface="Wingdings" pitchFamily="2" charset="2"/>
              <a:buNone/>
            </a:pPr>
            <a:endParaRPr lang="en-US" sz="900" dirty="0" smtClean="0"/>
          </a:p>
          <a:p>
            <a:pPr eaLnBrk="1" hangingPunct="1">
              <a:lnSpc>
                <a:spcPct val="80000"/>
              </a:lnSpc>
            </a:pPr>
            <a:r>
              <a:rPr lang="en-US" sz="2100" dirty="0" smtClean="0"/>
              <a:t>Programmatic Requirements (written in a Cooperative Agreement RFA, and incorporated in full or by reference in the </a:t>
            </a:r>
            <a:r>
              <a:rPr lang="en-US" sz="2100" dirty="0" err="1" smtClean="0"/>
              <a:t>NoA</a:t>
            </a:r>
            <a:r>
              <a:rPr lang="en-US" sz="2100" dirty="0" smtClean="0"/>
              <a:t>)</a:t>
            </a:r>
          </a:p>
        </p:txBody>
      </p:sp>
    </p:spTree>
    <p:extLst>
      <p:ext uri="{BB962C8B-B14F-4D97-AF65-F5344CB8AC3E}">
        <p14:creationId xmlns:p14="http://schemas.microsoft.com/office/powerpoint/2010/main" val="13783299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2"/>
          <p:cNvSpPr>
            <a:spLocks noGrp="1" noChangeArrowheads="1"/>
          </p:cNvSpPr>
          <p:nvPr>
            <p:ph type="title"/>
          </p:nvPr>
        </p:nvSpPr>
        <p:spPr/>
        <p:txBody>
          <a:bodyPr>
            <a:normAutofit/>
          </a:bodyPr>
          <a:lstStyle/>
          <a:p>
            <a:pPr eaLnBrk="1" hangingPunct="1"/>
            <a:r>
              <a:rPr lang="en-US" sz="2800" b="0" dirty="0" smtClean="0">
                <a:latin typeface="Albertus" pitchFamily="34" charset="0"/>
              </a:rPr>
              <a:t>Notice of Award </a:t>
            </a:r>
            <a:r>
              <a:rPr lang="en-US" b="0" dirty="0" smtClean="0">
                <a:latin typeface="Albertus" pitchFamily="34" charset="0"/>
              </a:rPr>
              <a:t>-Restrictive Terms</a:t>
            </a:r>
          </a:p>
        </p:txBody>
      </p:sp>
      <p:sp>
        <p:nvSpPr>
          <p:cNvPr id="20484" name="Rectangle 3"/>
          <p:cNvSpPr>
            <a:spLocks noGrp="1" noChangeArrowheads="1"/>
          </p:cNvSpPr>
          <p:nvPr>
            <p:ph idx="1"/>
          </p:nvPr>
        </p:nvSpPr>
        <p:spPr>
          <a:xfrm>
            <a:off x="381000" y="1752600"/>
            <a:ext cx="7391400" cy="4411663"/>
          </a:xfrm>
        </p:spPr>
        <p:txBody>
          <a:bodyPr>
            <a:normAutofit lnSpcReduction="10000"/>
          </a:bodyPr>
          <a:lstStyle/>
          <a:p>
            <a:pPr eaLnBrk="1" hangingPunct="1"/>
            <a:r>
              <a:rPr lang="en-US" sz="2400" dirty="0" smtClean="0"/>
              <a:t>There are two types of restrictive terms:</a:t>
            </a:r>
          </a:p>
          <a:p>
            <a:pPr lvl="1" eaLnBrk="1" hangingPunct="1"/>
            <a:r>
              <a:rPr lang="en-US" sz="2400" dirty="0" smtClean="0"/>
              <a:t>One which restricts the use of funds for a purpose (Example: for purchasing a specific piece of equipment), 		</a:t>
            </a:r>
          </a:p>
          <a:p>
            <a:pPr lvl="1" eaLnBrk="1" hangingPunct="1">
              <a:buFont typeface="Wingdings" pitchFamily="2" charset="2"/>
              <a:buNone/>
            </a:pPr>
            <a:r>
              <a:rPr lang="en-US" sz="2400" dirty="0" smtClean="0"/>
              <a:t>					OR</a:t>
            </a:r>
          </a:p>
          <a:p>
            <a:pPr lvl="1" eaLnBrk="1" hangingPunct="1"/>
            <a:r>
              <a:rPr lang="en-US" sz="2400" dirty="0" smtClean="0"/>
              <a:t>A Temporary Restriction of all or a specified amount of funds until issues or assurances have been resolved.</a:t>
            </a:r>
          </a:p>
          <a:p>
            <a:pPr lvl="1" eaLnBrk="1" hangingPunct="1">
              <a:buClr>
                <a:schemeClr val="tx1"/>
              </a:buClr>
            </a:pPr>
            <a:endParaRPr lang="en-US" sz="2400" dirty="0" smtClean="0"/>
          </a:p>
          <a:p>
            <a:pPr eaLnBrk="1" hangingPunct="1"/>
            <a:r>
              <a:rPr lang="en-US" sz="2400" dirty="0" smtClean="0"/>
              <a:t>Restrictions are only lifted by </a:t>
            </a:r>
            <a:r>
              <a:rPr lang="en-US" sz="2400" b="1" u="sng" dirty="0" smtClean="0"/>
              <a:t>a Revised Notice of Award</a:t>
            </a:r>
            <a:r>
              <a:rPr lang="en-US" sz="2400" dirty="0" smtClean="0"/>
              <a:t>.</a:t>
            </a:r>
            <a:br>
              <a:rPr lang="en-US" sz="2400" dirty="0" smtClean="0"/>
            </a:br>
            <a:endParaRPr lang="en-US" sz="2400" dirty="0" smtClean="0"/>
          </a:p>
        </p:txBody>
      </p:sp>
      <p:sp>
        <p:nvSpPr>
          <p:cNvPr id="20482" name="Slide Number Placeholder 5"/>
          <p:cNvSpPr>
            <a:spLocks noGrp="1"/>
          </p:cNvSpPr>
          <p:nvPr>
            <p:ph type="sldNum" sz="quarter" idx="12"/>
          </p:nvPr>
        </p:nvSpPr>
        <p:spPr>
          <a:noFill/>
        </p:spPr>
        <p:txBody>
          <a:bodyPr/>
          <a:lstStyle/>
          <a:p>
            <a:fld id="{2D0B163A-684E-42BF-A403-4130F795DE2F}" type="slidenum">
              <a:rPr lang="en-US" altLang="en-US"/>
              <a:pPr/>
              <a:t>24</a:t>
            </a:fld>
            <a:endParaRPr lang="en-US" altLang="en-US" dirty="0"/>
          </a:p>
        </p:txBody>
      </p:sp>
    </p:spTree>
    <p:extLst>
      <p:ext uri="{BB962C8B-B14F-4D97-AF65-F5344CB8AC3E}">
        <p14:creationId xmlns:p14="http://schemas.microsoft.com/office/powerpoint/2010/main" val="17114764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2"/>
          <p:cNvSpPr>
            <a:spLocks noGrp="1" noChangeArrowheads="1"/>
          </p:cNvSpPr>
          <p:nvPr>
            <p:ph type="title"/>
          </p:nvPr>
        </p:nvSpPr>
        <p:spPr/>
        <p:txBody>
          <a:bodyPr/>
          <a:lstStyle/>
          <a:p>
            <a:pPr eaLnBrk="1" hangingPunct="1"/>
            <a:r>
              <a:rPr lang="en-US" sz="3600" b="0" dirty="0" smtClean="0">
                <a:latin typeface="Albertus" pitchFamily="34" charset="0"/>
              </a:rPr>
              <a:t>Programmatic Terms of Award</a:t>
            </a:r>
          </a:p>
        </p:txBody>
      </p:sp>
      <p:sp>
        <p:nvSpPr>
          <p:cNvPr id="22532" name="Rectangle 3"/>
          <p:cNvSpPr>
            <a:spLocks noGrp="1" noChangeArrowheads="1"/>
          </p:cNvSpPr>
          <p:nvPr>
            <p:ph idx="1"/>
          </p:nvPr>
        </p:nvSpPr>
        <p:spPr/>
        <p:txBody>
          <a:bodyPr/>
          <a:lstStyle/>
          <a:p>
            <a:pPr eaLnBrk="1" hangingPunct="1">
              <a:lnSpc>
                <a:spcPct val="80000"/>
              </a:lnSpc>
            </a:pPr>
            <a:r>
              <a:rPr lang="en-US" sz="2400" dirty="0" smtClean="0"/>
              <a:t>Programmatic Terms of Award are a part of all Cooperative Agreements awards</a:t>
            </a:r>
          </a:p>
          <a:p>
            <a:pPr lvl="1" eaLnBrk="1" hangingPunct="1">
              <a:lnSpc>
                <a:spcPct val="80000"/>
              </a:lnSpc>
            </a:pPr>
            <a:r>
              <a:rPr lang="en-US" sz="2100" dirty="0" smtClean="0"/>
              <a:t>They are specific to the grant solicitation (RFA/FOA) and/or award.</a:t>
            </a:r>
          </a:p>
          <a:p>
            <a:pPr eaLnBrk="1" hangingPunct="1">
              <a:lnSpc>
                <a:spcPct val="80000"/>
              </a:lnSpc>
              <a:buFont typeface="Wingdings" pitchFamily="2" charset="2"/>
              <a:buNone/>
            </a:pPr>
            <a:endParaRPr lang="en-US" sz="2400" dirty="0" smtClean="0"/>
          </a:p>
          <a:p>
            <a:pPr eaLnBrk="1" hangingPunct="1">
              <a:lnSpc>
                <a:spcPct val="80000"/>
              </a:lnSpc>
            </a:pPr>
            <a:r>
              <a:rPr lang="en-US" sz="2400" dirty="0" smtClean="0"/>
              <a:t>They are organized in the following sections:</a:t>
            </a:r>
          </a:p>
          <a:p>
            <a:pPr lvl="1" eaLnBrk="1" hangingPunct="1">
              <a:lnSpc>
                <a:spcPct val="80000"/>
              </a:lnSpc>
            </a:pPr>
            <a:r>
              <a:rPr lang="en-US" sz="2800" dirty="0" smtClean="0"/>
              <a:t>Applicability</a:t>
            </a:r>
          </a:p>
          <a:p>
            <a:pPr lvl="1" eaLnBrk="1" hangingPunct="1">
              <a:lnSpc>
                <a:spcPct val="80000"/>
              </a:lnSpc>
            </a:pPr>
            <a:r>
              <a:rPr lang="en-US" sz="2800" dirty="0" smtClean="0"/>
              <a:t>Awardee Rights and Responsibilities</a:t>
            </a:r>
          </a:p>
          <a:p>
            <a:pPr lvl="1" eaLnBrk="1" hangingPunct="1">
              <a:lnSpc>
                <a:spcPct val="80000"/>
              </a:lnSpc>
            </a:pPr>
            <a:r>
              <a:rPr lang="en-US" sz="2800" dirty="0" smtClean="0"/>
              <a:t>NIH Staff Responsibilities</a:t>
            </a:r>
          </a:p>
          <a:p>
            <a:pPr lvl="1" eaLnBrk="1" hangingPunct="1">
              <a:lnSpc>
                <a:spcPct val="80000"/>
              </a:lnSpc>
            </a:pPr>
            <a:r>
              <a:rPr lang="en-US" sz="2800" dirty="0" smtClean="0"/>
              <a:t>Collaborative Responsibilities</a:t>
            </a:r>
          </a:p>
          <a:p>
            <a:pPr lvl="1" eaLnBrk="1" hangingPunct="1">
              <a:lnSpc>
                <a:spcPct val="80000"/>
              </a:lnSpc>
            </a:pPr>
            <a:r>
              <a:rPr lang="en-US" sz="2800" dirty="0" smtClean="0"/>
              <a:t>Arbitration</a:t>
            </a:r>
            <a:endParaRPr lang="en-US" sz="2400" dirty="0" smtClean="0"/>
          </a:p>
        </p:txBody>
      </p:sp>
      <p:sp>
        <p:nvSpPr>
          <p:cNvPr id="22530" name="Slide Number Placeholder 5"/>
          <p:cNvSpPr>
            <a:spLocks noGrp="1"/>
          </p:cNvSpPr>
          <p:nvPr>
            <p:ph type="sldNum" sz="quarter" idx="12"/>
          </p:nvPr>
        </p:nvSpPr>
        <p:spPr>
          <a:noFill/>
        </p:spPr>
        <p:txBody>
          <a:bodyPr/>
          <a:lstStyle/>
          <a:p>
            <a:fld id="{EF1447A4-6B32-4800-BCE0-D78C7756B8C3}" type="slidenum">
              <a:rPr lang="en-US" altLang="en-US"/>
              <a:pPr/>
              <a:t>25</a:t>
            </a:fld>
            <a:endParaRPr lang="en-US" altLang="en-US" dirty="0"/>
          </a:p>
        </p:txBody>
      </p:sp>
    </p:spTree>
    <p:extLst>
      <p:ext uri="{BB962C8B-B14F-4D97-AF65-F5344CB8AC3E}">
        <p14:creationId xmlns:p14="http://schemas.microsoft.com/office/powerpoint/2010/main" val="3546496974"/>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D9941671-8141-4014-8F26-2ECE5AE2A4D0}" type="slidenum">
              <a:rPr lang="en-US" smtClean="0">
                <a:latin typeface="Arial Black" pitchFamily="34" charset="0"/>
              </a:rPr>
              <a:pPr/>
              <a:t>26</a:t>
            </a:fld>
            <a:endParaRPr lang="en-US" smtClean="0">
              <a:latin typeface="Arial Black" pitchFamily="34" charset="0"/>
            </a:endParaRPr>
          </a:p>
        </p:txBody>
      </p:sp>
      <p:sp>
        <p:nvSpPr>
          <p:cNvPr id="7171" name="Rectangle 2"/>
          <p:cNvSpPr>
            <a:spLocks noGrp="1" noChangeArrowheads="1"/>
          </p:cNvSpPr>
          <p:nvPr>
            <p:ph type="title"/>
          </p:nvPr>
        </p:nvSpPr>
        <p:spPr>
          <a:xfrm>
            <a:off x="457200" y="536575"/>
            <a:ext cx="8229600" cy="1139825"/>
          </a:xfrm>
        </p:spPr>
        <p:txBody>
          <a:bodyPr/>
          <a:lstStyle/>
          <a:p>
            <a:pPr eaLnBrk="1" hangingPunct="1"/>
            <a:r>
              <a:rPr lang="en-US" dirty="0" smtClean="0"/>
              <a:t>Purely hypothetical situation #6</a:t>
            </a:r>
          </a:p>
        </p:txBody>
      </p:sp>
      <p:sp>
        <p:nvSpPr>
          <p:cNvPr id="7172" name="Rectangle 3"/>
          <p:cNvSpPr>
            <a:spLocks noGrp="1" noChangeArrowheads="1"/>
          </p:cNvSpPr>
          <p:nvPr>
            <p:ph type="body" idx="1"/>
          </p:nvPr>
        </p:nvSpPr>
        <p:spPr>
          <a:xfrm>
            <a:off x="457200" y="2362200"/>
            <a:ext cx="8458200" cy="3048000"/>
          </a:xfrm>
        </p:spPr>
        <p:txBody>
          <a:bodyPr/>
          <a:lstStyle/>
          <a:p>
            <a:r>
              <a:rPr lang="en-US" sz="2800" dirty="0" smtClean="0"/>
              <a:t>A PI’s awarded grant involves the use of rats.</a:t>
            </a:r>
          </a:p>
          <a:p>
            <a:r>
              <a:rPr lang="en-US" sz="2800" dirty="0" smtClean="0"/>
              <a:t>His progress report describes an experiment using mice.</a:t>
            </a:r>
          </a:p>
          <a:p>
            <a:pPr>
              <a:buFont typeface="Wingdings" pitchFamily="2" charset="2"/>
              <a:buNone/>
            </a:pPr>
            <a:r>
              <a:rPr lang="en-US" sz="2800" dirty="0" smtClean="0"/>
              <a:t>_____________</a:t>
            </a:r>
          </a:p>
          <a:p>
            <a:pPr>
              <a:buFont typeface="Wingdings" pitchFamily="2" charset="2"/>
              <a:buNone/>
            </a:pPr>
            <a:r>
              <a:rPr lang="en-US" sz="2800" dirty="0" smtClean="0"/>
              <a:t>What issues—if any—does this raise?</a:t>
            </a:r>
          </a:p>
          <a:p>
            <a:pPr eaLnBrk="1" hangingPunct="1">
              <a:buFont typeface="Wingdings" pitchFamily="2" charset="2"/>
              <a:buNone/>
            </a:pPr>
            <a:endParaRPr lang="en-US" sz="2800" dirty="0" smtClean="0"/>
          </a:p>
        </p:txBody>
      </p:sp>
    </p:spTree>
    <p:extLst>
      <p:ext uri="{BB962C8B-B14F-4D97-AF65-F5344CB8AC3E}">
        <p14:creationId xmlns:p14="http://schemas.microsoft.com/office/powerpoint/2010/main" val="76832820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CA3975A-D7F8-4013-A851-8C44E809B3C8}" type="slidenum">
              <a:rPr lang="en-US" smtClean="0">
                <a:latin typeface="Arial Black" pitchFamily="34" charset="0"/>
              </a:rPr>
              <a:pPr/>
              <a:t>27</a:t>
            </a:fld>
            <a:endParaRPr lang="en-US" smtClean="0">
              <a:latin typeface="Arial Black" pitchFamily="34" charset="0"/>
            </a:endParaRPr>
          </a:p>
        </p:txBody>
      </p:sp>
      <p:sp>
        <p:nvSpPr>
          <p:cNvPr id="4099" name="Rectangle 2"/>
          <p:cNvSpPr>
            <a:spLocks noGrp="1" noChangeArrowheads="1"/>
          </p:cNvSpPr>
          <p:nvPr>
            <p:ph type="title"/>
          </p:nvPr>
        </p:nvSpPr>
        <p:spPr>
          <a:xfrm>
            <a:off x="457200" y="457200"/>
            <a:ext cx="8229600" cy="1139825"/>
          </a:xfrm>
        </p:spPr>
        <p:txBody>
          <a:bodyPr/>
          <a:lstStyle/>
          <a:p>
            <a:pPr eaLnBrk="1" hangingPunct="1"/>
            <a:r>
              <a:rPr lang="en-US" dirty="0" smtClean="0"/>
              <a:t>Purely hypothetical situation #7</a:t>
            </a:r>
          </a:p>
        </p:txBody>
      </p:sp>
      <p:sp>
        <p:nvSpPr>
          <p:cNvPr id="20484" name="Rectangle 3"/>
          <p:cNvSpPr>
            <a:spLocks noGrp="1" noChangeArrowheads="1"/>
          </p:cNvSpPr>
          <p:nvPr>
            <p:ph type="body" idx="1"/>
          </p:nvPr>
        </p:nvSpPr>
        <p:spPr>
          <a:xfrm>
            <a:off x="457200" y="1524000"/>
            <a:ext cx="8229600" cy="4953000"/>
          </a:xfrm>
        </p:spPr>
        <p:txBody>
          <a:bodyPr/>
          <a:lstStyle/>
          <a:p>
            <a:pPr eaLnBrk="1" hangingPunct="1">
              <a:defRPr/>
            </a:pPr>
            <a:r>
              <a:rPr lang="en-US" dirty="0" smtClean="0"/>
              <a:t>A grant is awarded with a restriction at the end of the fiscal year because the IRB approval is pending</a:t>
            </a:r>
          </a:p>
          <a:p>
            <a:pPr eaLnBrk="1" hangingPunct="1">
              <a:defRPr/>
            </a:pPr>
            <a:r>
              <a:rPr lang="en-US" dirty="0" smtClean="0"/>
              <a:t>The IRB is approved and the institution submits the approval to the awarding IC. </a:t>
            </a:r>
          </a:p>
          <a:p>
            <a:pPr marL="0" indent="0" eaLnBrk="1" hangingPunct="1">
              <a:buFont typeface="Wingdings" pitchFamily="2" charset="2"/>
              <a:buNone/>
              <a:defRPr/>
            </a:pPr>
            <a:r>
              <a:rPr lang="en-US" dirty="0" smtClean="0"/>
              <a:t>_______________</a:t>
            </a:r>
          </a:p>
          <a:p>
            <a:pPr eaLnBrk="1" hangingPunct="1">
              <a:buFont typeface="Wingdings" pitchFamily="2" charset="2"/>
              <a:buNone/>
              <a:defRPr/>
            </a:pPr>
            <a:r>
              <a:rPr lang="en-US" dirty="0" smtClean="0"/>
              <a:t>Is anything else needed to initiate patient recruitment?</a:t>
            </a:r>
          </a:p>
        </p:txBody>
      </p:sp>
    </p:spTree>
    <p:extLst>
      <p:ext uri="{BB962C8B-B14F-4D97-AF65-F5344CB8AC3E}">
        <p14:creationId xmlns:p14="http://schemas.microsoft.com/office/powerpoint/2010/main" val="30190978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Number Placeholder 2"/>
          <p:cNvSpPr>
            <a:spLocks noGrp="1"/>
          </p:cNvSpPr>
          <p:nvPr>
            <p:ph type="sldNum" sz="quarter" idx="11"/>
          </p:nvPr>
        </p:nvSpPr>
        <p:spPr>
          <a:noFill/>
        </p:spPr>
        <p:txBody>
          <a:bodyPr/>
          <a:lstStyle/>
          <a:p>
            <a:fld id="{392BD5AF-C1D2-4179-9DF8-10352D592624}" type="slidenum">
              <a:rPr lang="en-US" smtClean="0"/>
              <a:pPr/>
              <a:t>28</a:t>
            </a:fld>
            <a:endParaRPr lang="en-US" dirty="0" smtClean="0"/>
          </a:p>
        </p:txBody>
      </p:sp>
      <p:sp>
        <p:nvSpPr>
          <p:cNvPr id="30723" name="Rectangle 2"/>
          <p:cNvSpPr>
            <a:spLocks noGrp="1" noChangeArrowheads="1"/>
          </p:cNvSpPr>
          <p:nvPr>
            <p:ph type="title" idx="4294967295"/>
          </p:nvPr>
        </p:nvSpPr>
        <p:spPr>
          <a:xfrm>
            <a:off x="381000" y="685800"/>
            <a:ext cx="8229600" cy="1143000"/>
          </a:xfrm>
        </p:spPr>
        <p:txBody>
          <a:bodyPr/>
          <a:lstStyle/>
          <a:p>
            <a:pPr eaLnBrk="1" hangingPunct="1"/>
            <a:r>
              <a:rPr lang="en-US" smtClean="0"/>
              <a:t>Allocation of Costs and Closely Related Work</a:t>
            </a:r>
            <a:endParaRPr lang="en-US" sz="3200" smtClean="0"/>
          </a:p>
        </p:txBody>
      </p:sp>
      <p:sp>
        <p:nvSpPr>
          <p:cNvPr id="30724" name="Rectangle 3"/>
          <p:cNvSpPr>
            <a:spLocks noGrp="1" noChangeArrowheads="1"/>
          </p:cNvSpPr>
          <p:nvPr>
            <p:ph type="body" idx="4294967295"/>
          </p:nvPr>
        </p:nvSpPr>
        <p:spPr>
          <a:xfrm>
            <a:off x="381000" y="1981200"/>
            <a:ext cx="8229600" cy="3733800"/>
          </a:xfrm>
        </p:spPr>
        <p:txBody>
          <a:bodyPr/>
          <a:lstStyle/>
          <a:p>
            <a:pPr eaLnBrk="1" hangingPunct="1">
              <a:buFont typeface="Wingdings" pitchFamily="2" charset="2"/>
              <a:buNone/>
            </a:pPr>
            <a:r>
              <a:rPr lang="en-US" dirty="0" smtClean="0"/>
              <a:t>NIH now applies the relatedness provision of OMB Circular A-21 (C., 4., d., (3)) to all NIH recipients which states: </a:t>
            </a:r>
          </a:p>
          <a:p>
            <a:pPr eaLnBrk="1" hangingPunct="1">
              <a:buFont typeface="Wingdings" pitchFamily="2" charset="2"/>
              <a:buNone/>
            </a:pPr>
            <a:r>
              <a:rPr lang="en-US" dirty="0" smtClean="0"/>
              <a:t>“</a:t>
            </a:r>
            <a:r>
              <a:rPr lang="en-US" b="1" dirty="0" smtClean="0"/>
              <a:t>if a specific cost can not be reasonably allocated to a specific project; it can be charged to any of the benefiting projects on any reasonable basis.”</a:t>
            </a:r>
            <a:r>
              <a:rPr lang="en-US" dirty="0" smtClean="0"/>
              <a:t> </a:t>
            </a:r>
          </a:p>
        </p:txBody>
      </p:sp>
      <p:pic>
        <p:nvPicPr>
          <p:cNvPr id="30725" name="Picture 4" descr="puzzle-push" title="Figuring out the puzzle"/>
          <p:cNvPicPr>
            <a:picLocks noChangeAspect="1" noChangeArrowheads="1"/>
          </p:cNvPicPr>
          <p:nvPr/>
        </p:nvPicPr>
        <p:blipFill>
          <a:blip r:embed="rId3" cstate="print"/>
          <a:srcRect/>
          <a:stretch>
            <a:fillRect/>
          </a:stretch>
        </p:blipFill>
        <p:spPr bwMode="auto">
          <a:xfrm>
            <a:off x="2362200" y="5562600"/>
            <a:ext cx="4724400" cy="1524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fld id="{831CF2A2-7DB2-446B-BFFC-4CCAC9FCE019}" type="slidenum">
              <a:rPr lang="en-US" smtClean="0">
                <a:latin typeface="Arial Black" pitchFamily="34" charset="0"/>
              </a:rPr>
              <a:pPr/>
              <a:t>29</a:t>
            </a:fld>
            <a:endParaRPr lang="en-US" smtClean="0">
              <a:latin typeface="Arial Black" pitchFamily="34" charset="0"/>
            </a:endParaRPr>
          </a:p>
        </p:txBody>
      </p:sp>
      <p:sp>
        <p:nvSpPr>
          <p:cNvPr id="5123" name="Rectangle 2"/>
          <p:cNvSpPr>
            <a:spLocks noGrp="1" noChangeArrowheads="1"/>
          </p:cNvSpPr>
          <p:nvPr>
            <p:ph type="title"/>
          </p:nvPr>
        </p:nvSpPr>
        <p:spPr>
          <a:xfrm>
            <a:off x="457200" y="457200"/>
            <a:ext cx="8229600" cy="1139825"/>
          </a:xfrm>
        </p:spPr>
        <p:txBody>
          <a:bodyPr/>
          <a:lstStyle/>
          <a:p>
            <a:pPr eaLnBrk="1" hangingPunct="1"/>
            <a:r>
              <a:rPr lang="en-US" dirty="0" smtClean="0"/>
              <a:t>Purely hypothetical situation #8</a:t>
            </a:r>
            <a:br>
              <a:rPr lang="en-US" dirty="0" smtClean="0"/>
            </a:br>
            <a:endParaRPr lang="en-US" dirty="0" smtClean="0"/>
          </a:p>
        </p:txBody>
      </p:sp>
      <p:sp>
        <p:nvSpPr>
          <p:cNvPr id="5124" name="Rectangle 3"/>
          <p:cNvSpPr>
            <a:spLocks noGrp="1" noChangeArrowheads="1"/>
          </p:cNvSpPr>
          <p:nvPr>
            <p:ph type="body" idx="1"/>
          </p:nvPr>
        </p:nvSpPr>
        <p:spPr>
          <a:xfrm>
            <a:off x="457200" y="1524000"/>
            <a:ext cx="8229600" cy="4343400"/>
          </a:xfrm>
        </p:spPr>
        <p:txBody>
          <a:bodyPr/>
          <a:lstStyle/>
          <a:p>
            <a:pPr eaLnBrk="1" hangingPunct="1"/>
            <a:r>
              <a:rPr lang="en-US" dirty="0" smtClean="0"/>
              <a:t>A PI has multiple NIH grants from one IC, all involving work with mice.</a:t>
            </a:r>
          </a:p>
          <a:p>
            <a:pPr eaLnBrk="1" hangingPunct="1"/>
            <a:r>
              <a:rPr lang="en-US" dirty="0" smtClean="0"/>
              <a:t>One of the grants has not yet been competitively renewed.</a:t>
            </a:r>
          </a:p>
          <a:p>
            <a:pPr eaLnBrk="1" hangingPunct="1"/>
            <a:r>
              <a:rPr lang="en-US" dirty="0" smtClean="0"/>
              <a:t>A small portion of the colony needs to be maintained, so the PI charges the animal care costs to one of her other NIH grants?</a:t>
            </a:r>
          </a:p>
          <a:p>
            <a:pPr eaLnBrk="1" hangingPunct="1">
              <a:buFont typeface="Wingdings" pitchFamily="2" charset="2"/>
              <a:buNone/>
            </a:pPr>
            <a:r>
              <a:rPr lang="en-US" dirty="0" smtClean="0"/>
              <a:t>_________________</a:t>
            </a:r>
          </a:p>
          <a:p>
            <a:pPr eaLnBrk="1" hangingPunct="1">
              <a:buFont typeface="Wingdings" pitchFamily="2" charset="2"/>
              <a:buNone/>
            </a:pPr>
            <a:r>
              <a:rPr lang="en-US" dirty="0" smtClean="0"/>
              <a:t>Does this present any issues?</a:t>
            </a:r>
          </a:p>
        </p:txBody>
      </p:sp>
    </p:spTree>
    <p:extLst>
      <p:ext uri="{BB962C8B-B14F-4D97-AF65-F5344CB8AC3E}">
        <p14:creationId xmlns:p14="http://schemas.microsoft.com/office/powerpoint/2010/main" val="25725262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Number Placeholder 4"/>
          <p:cNvSpPr>
            <a:spLocks noGrp="1"/>
          </p:cNvSpPr>
          <p:nvPr>
            <p:ph type="sldNum" sz="quarter" idx="11"/>
          </p:nvPr>
        </p:nvSpPr>
        <p:spPr>
          <a:noFill/>
        </p:spPr>
        <p:txBody>
          <a:bodyPr/>
          <a:lstStyle/>
          <a:p>
            <a:fld id="{0DC8DDDF-2DD7-4E13-A068-8B5394916080}" type="slidenum">
              <a:rPr lang="en-US" smtClean="0"/>
              <a:pPr/>
              <a:t>3</a:t>
            </a:fld>
            <a:endParaRPr lang="en-US" smtClean="0"/>
          </a:p>
        </p:txBody>
      </p:sp>
      <p:sp>
        <p:nvSpPr>
          <p:cNvPr id="5123" name="Rectangle 2"/>
          <p:cNvSpPr>
            <a:spLocks noGrp="1" noChangeArrowheads="1"/>
          </p:cNvSpPr>
          <p:nvPr>
            <p:ph type="title"/>
          </p:nvPr>
        </p:nvSpPr>
        <p:spPr>
          <a:xfrm>
            <a:off x="609600" y="755650"/>
            <a:ext cx="7805738" cy="1073150"/>
          </a:xfrm>
        </p:spPr>
        <p:txBody>
          <a:bodyPr/>
          <a:lstStyle/>
          <a:p>
            <a:pPr eaLnBrk="1" hangingPunct="1"/>
            <a:r>
              <a:rPr lang="en-US" smtClean="0"/>
              <a:t>What Are Some Aspects that Make Projects Complex?</a:t>
            </a:r>
          </a:p>
        </p:txBody>
      </p:sp>
      <p:sp>
        <p:nvSpPr>
          <p:cNvPr id="5124" name="Rectangle 3"/>
          <p:cNvSpPr>
            <a:spLocks noGrp="1" noChangeArrowheads="1"/>
          </p:cNvSpPr>
          <p:nvPr>
            <p:ph type="body" idx="1"/>
          </p:nvPr>
        </p:nvSpPr>
        <p:spPr>
          <a:xfrm>
            <a:off x="685800" y="2133600"/>
            <a:ext cx="7848600" cy="4114800"/>
          </a:xfrm>
        </p:spPr>
        <p:txBody>
          <a:bodyPr/>
          <a:lstStyle/>
          <a:p>
            <a:pPr eaLnBrk="1" hangingPunct="1">
              <a:lnSpc>
                <a:spcPct val="90000"/>
              </a:lnSpc>
            </a:pPr>
            <a:r>
              <a:rPr lang="en-US" sz="2600" smtClean="0"/>
              <a:t>Multiple Projects funded through single award</a:t>
            </a:r>
          </a:p>
          <a:p>
            <a:pPr eaLnBrk="1" hangingPunct="1">
              <a:lnSpc>
                <a:spcPct val="90000"/>
              </a:lnSpc>
            </a:pPr>
            <a:r>
              <a:rPr lang="en-US" sz="2600" smtClean="0"/>
              <a:t>One project with multiple awards (cluster grants)</a:t>
            </a:r>
          </a:p>
          <a:p>
            <a:pPr eaLnBrk="1" hangingPunct="1">
              <a:lnSpc>
                <a:spcPct val="90000"/>
              </a:lnSpc>
            </a:pPr>
            <a:r>
              <a:rPr lang="en-US" sz="2600" smtClean="0"/>
              <a:t>Multiple institutions/investigators participating</a:t>
            </a:r>
          </a:p>
          <a:p>
            <a:pPr eaLnBrk="1" hangingPunct="1">
              <a:lnSpc>
                <a:spcPct val="90000"/>
              </a:lnSpc>
            </a:pPr>
            <a:r>
              <a:rPr lang="en-US" sz="2600" smtClean="0"/>
              <a:t>Clinical activities/trials</a:t>
            </a:r>
          </a:p>
          <a:p>
            <a:pPr eaLnBrk="1" hangingPunct="1">
              <a:lnSpc>
                <a:spcPct val="90000"/>
              </a:lnSpc>
            </a:pPr>
            <a:r>
              <a:rPr lang="en-US" sz="2600" smtClean="0"/>
              <a:t>Sub-contracted activities</a:t>
            </a:r>
          </a:p>
          <a:p>
            <a:pPr eaLnBrk="1" hangingPunct="1">
              <a:lnSpc>
                <a:spcPct val="90000"/>
              </a:lnSpc>
            </a:pPr>
            <a:r>
              <a:rPr lang="en-US" sz="2600" smtClean="0"/>
              <a:t>Unique scientific resources – licensing, intellectual property, etc.</a:t>
            </a:r>
          </a:p>
          <a:p>
            <a:pPr eaLnBrk="1" hangingPunct="1">
              <a:lnSpc>
                <a:spcPct val="90000"/>
              </a:lnSpc>
            </a:pPr>
            <a:r>
              <a:rPr lang="en-US" sz="2600" smtClean="0"/>
              <a:t>Cooperative Agreements – NIH Science Officers</a:t>
            </a:r>
          </a:p>
          <a:p>
            <a:pPr eaLnBrk="1" hangingPunct="1">
              <a:lnSpc>
                <a:spcPct val="90000"/>
              </a:lnSpc>
            </a:pPr>
            <a:r>
              <a:rPr lang="en-US" sz="2600" smtClean="0"/>
              <a:t>Foreign project/involvement</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tx2"/>
                </a:solidFill>
              </a:rPr>
              <a:t>Purely hypothetical situation #9</a:t>
            </a:r>
            <a:endParaRPr lang="en-US" dirty="0">
              <a:solidFill>
                <a:schemeClr val="tx2"/>
              </a:solidFill>
            </a:endParaRPr>
          </a:p>
        </p:txBody>
      </p:sp>
      <p:sp>
        <p:nvSpPr>
          <p:cNvPr id="3" name="Subtitle 2"/>
          <p:cNvSpPr>
            <a:spLocks noGrp="1"/>
          </p:cNvSpPr>
          <p:nvPr>
            <p:ph idx="1"/>
          </p:nvPr>
        </p:nvSpPr>
        <p:spPr/>
        <p:txBody>
          <a:bodyPr>
            <a:normAutofit/>
          </a:bodyPr>
          <a:lstStyle/>
          <a:p>
            <a:pPr algn="l"/>
            <a:r>
              <a:rPr lang="en-US" sz="2200" dirty="0" smtClean="0">
                <a:solidFill>
                  <a:schemeClr val="tx2"/>
                </a:solidFill>
              </a:rPr>
              <a:t>The grantee purchased visa gift cards in the amount of $4,000  to be used as incentive costs for patients participating in human subjects research. The University has inquired if they may buy back the remaining gift cards totaling $4,000 to be used on another grant.</a:t>
            </a:r>
          </a:p>
          <a:p>
            <a:pPr algn="l"/>
            <a:endParaRPr lang="en-US" sz="2200" dirty="0" smtClean="0">
              <a:solidFill>
                <a:schemeClr val="tx2"/>
              </a:solidFill>
            </a:endParaRPr>
          </a:p>
          <a:p>
            <a:pPr algn="l">
              <a:buFont typeface="Arial" pitchFamily="34" charset="0"/>
              <a:buChar char="•"/>
            </a:pPr>
            <a:r>
              <a:rPr lang="en-US" sz="2200" dirty="0" smtClean="0">
                <a:solidFill>
                  <a:schemeClr val="tx2"/>
                </a:solidFill>
              </a:rPr>
              <a:t>Is this allowable?</a:t>
            </a:r>
          </a:p>
          <a:p>
            <a:pPr algn="l">
              <a:buFont typeface="Arial" pitchFamily="34" charset="0"/>
              <a:buChar char="•"/>
            </a:pPr>
            <a:r>
              <a:rPr lang="en-US" sz="2200" dirty="0" smtClean="0">
                <a:solidFill>
                  <a:schemeClr val="tx2"/>
                </a:solidFill>
              </a:rPr>
              <a:t>Where would you look and what would you do?</a:t>
            </a:r>
          </a:p>
          <a:p>
            <a:pPr algn="l"/>
            <a:endParaRPr lang="en-US" sz="2000" dirty="0" smtClean="0"/>
          </a:p>
          <a:p>
            <a:pPr algn="l"/>
            <a:endParaRPr lang="en-US" sz="2400" dirty="0" smtClean="0"/>
          </a:p>
        </p:txBody>
      </p:sp>
    </p:spTree>
    <p:extLst>
      <p:ext uri="{BB962C8B-B14F-4D97-AF65-F5344CB8AC3E}">
        <p14:creationId xmlns:p14="http://schemas.microsoft.com/office/powerpoint/2010/main" val="3054907764"/>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2"/>
          <p:cNvSpPr>
            <a:spLocks noGrp="1"/>
          </p:cNvSpPr>
          <p:nvPr>
            <p:ph type="sldNum" sz="quarter" idx="11"/>
          </p:nvPr>
        </p:nvSpPr>
        <p:spPr>
          <a:noFill/>
        </p:spPr>
        <p:txBody>
          <a:bodyPr/>
          <a:lstStyle/>
          <a:p>
            <a:fld id="{B8AA87BA-3399-4DCC-81C5-2ACDBAAB2E47}" type="slidenum">
              <a:rPr lang="en-US" smtClean="0"/>
              <a:pPr/>
              <a:t>31</a:t>
            </a:fld>
            <a:endParaRPr lang="en-US" smtClean="0"/>
          </a:p>
        </p:txBody>
      </p:sp>
      <p:sp>
        <p:nvSpPr>
          <p:cNvPr id="27651" name="Rectangle 2"/>
          <p:cNvSpPr>
            <a:spLocks noGrp="1" noChangeArrowheads="1"/>
          </p:cNvSpPr>
          <p:nvPr>
            <p:ph type="title" idx="4294967295"/>
          </p:nvPr>
        </p:nvSpPr>
        <p:spPr>
          <a:xfrm>
            <a:off x="457200" y="457200"/>
            <a:ext cx="8229600" cy="1066800"/>
          </a:xfrm>
        </p:spPr>
        <p:txBody>
          <a:bodyPr/>
          <a:lstStyle/>
          <a:p>
            <a:pPr eaLnBrk="1" hangingPunct="1"/>
            <a:r>
              <a:rPr lang="en-US" sz="4800" smtClean="0"/>
              <a:t>Rights in Data</a:t>
            </a:r>
            <a:br>
              <a:rPr lang="en-US" sz="4800" smtClean="0"/>
            </a:br>
            <a:r>
              <a:rPr lang="en-US" sz="2800" smtClean="0"/>
              <a:t>(Publication &amp; Copyrighting)</a:t>
            </a:r>
          </a:p>
        </p:txBody>
      </p:sp>
      <p:sp>
        <p:nvSpPr>
          <p:cNvPr id="27652" name="Rectangle 3"/>
          <p:cNvSpPr>
            <a:spLocks noGrp="1" noChangeArrowheads="1"/>
          </p:cNvSpPr>
          <p:nvPr>
            <p:ph type="body" idx="4294967295"/>
          </p:nvPr>
        </p:nvSpPr>
        <p:spPr>
          <a:xfrm>
            <a:off x="457200" y="1676400"/>
            <a:ext cx="8305800" cy="4724400"/>
          </a:xfrm>
        </p:spPr>
        <p:txBody>
          <a:bodyPr/>
          <a:lstStyle/>
          <a:p>
            <a:pPr eaLnBrk="1" hangingPunct="1">
              <a:lnSpc>
                <a:spcPct val="85000"/>
              </a:lnSpc>
            </a:pPr>
            <a:r>
              <a:rPr lang="en-US" sz="2700" dirty="0" smtClean="0"/>
              <a:t>In general, </a:t>
            </a:r>
            <a:r>
              <a:rPr lang="en-US" sz="2700" b="1" dirty="0" smtClean="0"/>
              <a:t>grantees</a:t>
            </a:r>
            <a:r>
              <a:rPr lang="en-US" sz="2700" dirty="0" smtClean="0"/>
              <a:t> own the rights to data resulting from a grant-supported project.</a:t>
            </a:r>
          </a:p>
          <a:p>
            <a:pPr eaLnBrk="1" hangingPunct="1">
              <a:lnSpc>
                <a:spcPct val="85000"/>
              </a:lnSpc>
            </a:pPr>
            <a:r>
              <a:rPr lang="en-US" sz="2700" dirty="0" smtClean="0"/>
              <a:t>NIH encourages grantees to arrange for publication of NIH-supported original research in primary scientific journals.</a:t>
            </a:r>
          </a:p>
          <a:p>
            <a:pPr eaLnBrk="1" hangingPunct="1">
              <a:lnSpc>
                <a:spcPct val="85000"/>
              </a:lnSpc>
            </a:pPr>
            <a:r>
              <a:rPr lang="en-US" sz="2700" dirty="0" smtClean="0"/>
              <a:t>Any publications, data, or other copyrightable works developed under an NIH grant may be copyrighted without NIH approval.</a:t>
            </a:r>
          </a:p>
          <a:p>
            <a:pPr eaLnBrk="1" hangingPunct="1">
              <a:lnSpc>
                <a:spcPct val="85000"/>
              </a:lnSpc>
            </a:pPr>
            <a:r>
              <a:rPr lang="en-US" sz="2700" dirty="0" smtClean="0"/>
              <a:t>NIH must be given a royalty-free, nonexclusive, irrevocable license for the Federal government to reproduce, publish, or otherwise use the material and to authorize others to do so for Federal purposes.</a:t>
            </a:r>
          </a:p>
        </p:txBody>
      </p:sp>
      <p:pic>
        <p:nvPicPr>
          <p:cNvPr id="27653" name="Picture 4" descr="puzzle-stocks"/>
          <p:cNvPicPr>
            <a:picLocks noChangeAspect="1" noChangeArrowheads="1"/>
          </p:cNvPicPr>
          <p:nvPr/>
        </p:nvPicPr>
        <p:blipFill>
          <a:blip r:embed="rId3" cstate="print"/>
          <a:srcRect/>
          <a:stretch>
            <a:fillRect/>
          </a:stretch>
        </p:blipFill>
        <p:spPr bwMode="auto">
          <a:xfrm>
            <a:off x="7010400" y="0"/>
            <a:ext cx="21336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0A921496-72D4-405F-8C63-DDB053CD6A10}" type="slidenum">
              <a:rPr lang="en-US" smtClean="0"/>
              <a:pPr/>
              <a:t>32</a:t>
            </a:fld>
            <a:endParaRPr lang="en-US" smtClean="0"/>
          </a:p>
        </p:txBody>
      </p:sp>
      <p:sp>
        <p:nvSpPr>
          <p:cNvPr id="24579" name="Rectangle 2"/>
          <p:cNvSpPr>
            <a:spLocks noGrp="1" noChangeArrowheads="1"/>
          </p:cNvSpPr>
          <p:nvPr>
            <p:ph type="title"/>
          </p:nvPr>
        </p:nvSpPr>
        <p:spPr>
          <a:xfrm>
            <a:off x="381000" y="384175"/>
            <a:ext cx="8229600" cy="1139825"/>
          </a:xfrm>
        </p:spPr>
        <p:txBody>
          <a:bodyPr/>
          <a:lstStyle/>
          <a:p>
            <a:pPr eaLnBrk="1" hangingPunct="1"/>
            <a:r>
              <a:rPr lang="en-US" dirty="0" smtClean="0"/>
              <a:t>Public Access Overview</a:t>
            </a:r>
          </a:p>
        </p:txBody>
      </p:sp>
      <p:sp>
        <p:nvSpPr>
          <p:cNvPr id="24580" name="Rectangle 3"/>
          <p:cNvSpPr>
            <a:spLocks noGrp="1" noChangeArrowheads="1"/>
          </p:cNvSpPr>
          <p:nvPr>
            <p:ph type="body" idx="1"/>
          </p:nvPr>
        </p:nvSpPr>
        <p:spPr>
          <a:xfrm>
            <a:off x="457200" y="1600200"/>
            <a:ext cx="8229600" cy="4724400"/>
          </a:xfrm>
        </p:spPr>
        <p:txBody>
          <a:bodyPr/>
          <a:lstStyle/>
          <a:p>
            <a:pPr marL="0" indent="0" eaLnBrk="1" hangingPunct="1">
              <a:lnSpc>
                <a:spcPct val="80000"/>
              </a:lnSpc>
              <a:buNone/>
            </a:pPr>
            <a:r>
              <a:rPr lang="en-US" sz="2400" dirty="0" smtClean="0"/>
              <a:t>NOT-OD-12-160  </a:t>
            </a:r>
            <a:r>
              <a:rPr lang="en-US" sz="2400" dirty="0"/>
              <a:t>(11/16/12)  Upcoming Changes to Public Access Policy Reporting Requirements… </a:t>
            </a:r>
          </a:p>
          <a:p>
            <a:pPr marL="0" indent="0" eaLnBrk="1" hangingPunct="1">
              <a:lnSpc>
                <a:spcPct val="80000"/>
              </a:lnSpc>
              <a:buNone/>
            </a:pPr>
            <a:r>
              <a:rPr lang="en-US" sz="2000" dirty="0">
                <a:hlinkClick r:id="rId3"/>
              </a:rPr>
              <a:t>http://</a:t>
            </a:r>
            <a:r>
              <a:rPr lang="en-US" sz="2000" dirty="0" smtClean="0">
                <a:hlinkClick r:id="rId3"/>
              </a:rPr>
              <a:t>grants.nih.gov/grants/guide/notice-files/NOT-OD-12-160.html</a:t>
            </a:r>
            <a:endParaRPr lang="en-US" sz="2000" dirty="0" smtClean="0"/>
          </a:p>
          <a:p>
            <a:pPr marL="0" indent="0" eaLnBrk="1" hangingPunct="1">
              <a:lnSpc>
                <a:spcPct val="80000"/>
              </a:lnSpc>
              <a:buNone/>
            </a:pPr>
            <a:endParaRPr lang="en-US" sz="2000" dirty="0"/>
          </a:p>
          <a:p>
            <a:pPr eaLnBrk="1" hangingPunct="1">
              <a:lnSpc>
                <a:spcPct val="80000"/>
              </a:lnSpc>
            </a:pPr>
            <a:r>
              <a:rPr lang="en-US" sz="2000" dirty="0"/>
              <a:t>Applies to all peer-reviewed articles that arise, in whole or in part, from direct costs funded by NIH, </a:t>
            </a:r>
            <a:r>
              <a:rPr lang="en-US" sz="2000" dirty="0" smtClean="0"/>
              <a:t>that </a:t>
            </a:r>
            <a:r>
              <a:rPr lang="en-US" sz="2000" dirty="0"/>
              <a:t>are accepted for publication on or after April 7, 2008</a:t>
            </a:r>
            <a:r>
              <a:rPr lang="en-US" sz="2000" dirty="0" smtClean="0"/>
              <a:t>.</a:t>
            </a:r>
          </a:p>
          <a:p>
            <a:pPr eaLnBrk="1" hangingPunct="1">
              <a:lnSpc>
                <a:spcPct val="80000"/>
              </a:lnSpc>
            </a:pPr>
            <a:r>
              <a:rPr lang="en-US" sz="2000" dirty="0"/>
              <a:t>Institutions and investigators are responsible for ensuring that any publishing or copyright agreements concerning submitted articles fully comply with this Policy. </a:t>
            </a:r>
          </a:p>
          <a:p>
            <a:pPr eaLnBrk="1" hangingPunct="1">
              <a:lnSpc>
                <a:spcPct val="80000"/>
              </a:lnSpc>
            </a:pPr>
            <a:r>
              <a:rPr lang="en-US" sz="2000" dirty="0"/>
              <a:t>Beginning May 25, 2008, anyone submitting an application, proposal or progress report to the NIH must include the </a:t>
            </a:r>
            <a:r>
              <a:rPr lang="en-US" sz="2000" dirty="0" smtClean="0"/>
              <a:t>PMCID or NIHMS reference </a:t>
            </a:r>
            <a:r>
              <a:rPr lang="en-US" sz="2000" dirty="0"/>
              <a:t>number when citing applicable articles that arise from their NIH funded research. </a:t>
            </a:r>
            <a:endParaRPr lang="en-US" sz="2000" dirty="0" smtClean="0"/>
          </a:p>
          <a:p>
            <a:pPr eaLnBrk="1" hangingPunct="1">
              <a:lnSpc>
                <a:spcPct val="80000"/>
              </a:lnSpc>
            </a:pPr>
            <a:r>
              <a:rPr lang="en-US" sz="2000" b="1" dirty="0"/>
              <a:t>As of July 1, 2013 – NIH policy requires that Type 5’s with non-compliant publications will be held from award</a:t>
            </a:r>
          </a:p>
          <a:p>
            <a:pPr eaLnBrk="1" hangingPunct="1">
              <a:lnSpc>
                <a:spcPct val="80000"/>
              </a:lnSpc>
            </a:pPr>
            <a:endParaRPr lang="en-US" sz="2000" dirty="0"/>
          </a:p>
          <a:p>
            <a:pPr eaLnBrk="1" hangingPunct="1">
              <a:lnSpc>
                <a:spcPct val="80000"/>
              </a:lnSpc>
            </a:pPr>
            <a:endParaRPr lang="en-US" sz="2000" dirty="0" smtClean="0"/>
          </a:p>
        </p:txBody>
      </p:sp>
    </p:spTree>
    <p:extLst>
      <p:ext uri="{BB962C8B-B14F-4D97-AF65-F5344CB8AC3E}">
        <p14:creationId xmlns:p14="http://schemas.microsoft.com/office/powerpoint/2010/main" val="12229819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Slide Number Placeholder 4"/>
          <p:cNvSpPr>
            <a:spLocks noGrp="1"/>
          </p:cNvSpPr>
          <p:nvPr>
            <p:ph type="sldNum" sz="quarter" idx="11"/>
          </p:nvPr>
        </p:nvSpPr>
        <p:spPr>
          <a:noFill/>
        </p:spPr>
        <p:txBody>
          <a:bodyPr/>
          <a:lstStyle/>
          <a:p>
            <a:fld id="{0A921496-72D4-405F-8C63-DDB053CD6A10}" type="slidenum">
              <a:rPr lang="en-US" smtClean="0"/>
              <a:pPr/>
              <a:t>33</a:t>
            </a:fld>
            <a:endParaRPr lang="en-US" smtClean="0"/>
          </a:p>
        </p:txBody>
      </p:sp>
      <p:sp>
        <p:nvSpPr>
          <p:cNvPr id="24579" name="Rectangle 2"/>
          <p:cNvSpPr>
            <a:spLocks noGrp="1" noChangeArrowheads="1"/>
          </p:cNvSpPr>
          <p:nvPr>
            <p:ph type="title"/>
          </p:nvPr>
        </p:nvSpPr>
        <p:spPr>
          <a:xfrm>
            <a:off x="381000" y="384175"/>
            <a:ext cx="8229600" cy="1139825"/>
          </a:xfrm>
        </p:spPr>
        <p:txBody>
          <a:bodyPr/>
          <a:lstStyle/>
          <a:p>
            <a:pPr eaLnBrk="1" hangingPunct="1"/>
            <a:r>
              <a:rPr lang="en-US" dirty="0" smtClean="0"/>
              <a:t>Public Access Overview </a:t>
            </a:r>
            <a:r>
              <a:rPr lang="en-US" sz="1600" dirty="0" smtClean="0"/>
              <a:t>(</a:t>
            </a:r>
            <a:r>
              <a:rPr lang="en-US" sz="1600" dirty="0" err="1" smtClean="0"/>
              <a:t>con’t</a:t>
            </a:r>
            <a:r>
              <a:rPr lang="en-US" sz="1600" dirty="0" smtClean="0"/>
              <a:t>.)</a:t>
            </a:r>
          </a:p>
        </p:txBody>
      </p:sp>
      <p:sp>
        <p:nvSpPr>
          <p:cNvPr id="24580" name="Rectangle 3"/>
          <p:cNvSpPr>
            <a:spLocks noGrp="1" noChangeArrowheads="1"/>
          </p:cNvSpPr>
          <p:nvPr>
            <p:ph type="body" idx="1"/>
          </p:nvPr>
        </p:nvSpPr>
        <p:spPr>
          <a:xfrm>
            <a:off x="457200" y="1447800"/>
            <a:ext cx="8229600" cy="4876800"/>
          </a:xfrm>
        </p:spPr>
        <p:txBody>
          <a:bodyPr/>
          <a:lstStyle/>
          <a:p>
            <a:pPr eaLnBrk="1" hangingPunct="1">
              <a:lnSpc>
                <a:spcPct val="80000"/>
              </a:lnSpc>
            </a:pPr>
            <a:endParaRPr lang="en-US" sz="2000" dirty="0" smtClean="0"/>
          </a:p>
          <a:p>
            <a:pPr eaLnBrk="1" hangingPunct="1">
              <a:lnSpc>
                <a:spcPct val="80000"/>
              </a:lnSpc>
            </a:pPr>
            <a:r>
              <a:rPr lang="en-US" sz="2000" b="1" dirty="0"/>
              <a:t>RPPR (electronic):  </a:t>
            </a:r>
            <a:r>
              <a:rPr lang="en-US" sz="2000" dirty="0"/>
              <a:t>submission requires grantees to report publications (Section C.1) using a Commons linked My NCBI account.  The grantee receives an automated email citing non-compliant publications, Public Access policy, and actions required to comply with the policy. </a:t>
            </a:r>
            <a:endParaRPr lang="en-US" sz="2000" dirty="0" smtClean="0"/>
          </a:p>
          <a:p>
            <a:pPr eaLnBrk="1" hangingPunct="1">
              <a:lnSpc>
                <a:spcPct val="80000"/>
              </a:lnSpc>
            </a:pPr>
            <a:endParaRPr lang="en-US" sz="2000" dirty="0"/>
          </a:p>
          <a:p>
            <a:pPr eaLnBrk="1" hangingPunct="1">
              <a:lnSpc>
                <a:spcPct val="80000"/>
              </a:lnSpc>
            </a:pPr>
            <a:r>
              <a:rPr lang="en-US" sz="2000" b="1" dirty="0"/>
              <a:t>PHS 2590 (paper):  </a:t>
            </a:r>
            <a:r>
              <a:rPr lang="en-US" sz="2000" dirty="0"/>
              <a:t>grantee provides a My NCBI generated PDF list of publications as Section 2.2.6, Section E.  Program staff sends the Public Access reminder email if non-compliant publications are reported.</a:t>
            </a:r>
          </a:p>
          <a:p>
            <a:pPr eaLnBrk="1" hangingPunct="1">
              <a:lnSpc>
                <a:spcPct val="80000"/>
              </a:lnSpc>
            </a:pPr>
            <a:endParaRPr lang="en-US" sz="2000" dirty="0"/>
          </a:p>
          <a:p>
            <a:pPr eaLnBrk="1" hangingPunct="1">
              <a:lnSpc>
                <a:spcPct val="80000"/>
              </a:lnSpc>
            </a:pPr>
            <a:r>
              <a:rPr lang="en-US" sz="2000" b="1" dirty="0" smtClean="0"/>
              <a:t>NIH Manuscript Submission System – FAQs</a:t>
            </a:r>
          </a:p>
          <a:p>
            <a:pPr marL="0" indent="0" eaLnBrk="1" hangingPunct="1">
              <a:lnSpc>
                <a:spcPct val="80000"/>
              </a:lnSpc>
              <a:buNone/>
            </a:pPr>
            <a:r>
              <a:rPr lang="en-US" sz="2000" dirty="0"/>
              <a:t> </a:t>
            </a:r>
            <a:r>
              <a:rPr lang="en-US" sz="2000" dirty="0" smtClean="0"/>
              <a:t>    http</a:t>
            </a:r>
            <a:r>
              <a:rPr lang="en-US" sz="2000" dirty="0"/>
              <a:t>://</a:t>
            </a:r>
            <a:r>
              <a:rPr lang="en-US" sz="2000" dirty="0" smtClean="0"/>
              <a:t>nihms.nih.gov/help/faq.shtml  </a:t>
            </a:r>
          </a:p>
          <a:p>
            <a:pPr marL="0" indent="0" eaLnBrk="1" hangingPunct="1">
              <a:lnSpc>
                <a:spcPct val="80000"/>
              </a:lnSpc>
              <a:buNone/>
            </a:pPr>
            <a:endParaRPr lang="en-US" sz="2000" dirty="0"/>
          </a:p>
          <a:p>
            <a:pPr eaLnBrk="1" hangingPunct="1">
              <a:lnSpc>
                <a:spcPct val="80000"/>
              </a:lnSpc>
            </a:pPr>
            <a:r>
              <a:rPr lang="en-US" sz="2000" b="1" dirty="0"/>
              <a:t>NIH Public Access </a:t>
            </a:r>
            <a:r>
              <a:rPr lang="en-US" sz="2000" b="1" dirty="0" smtClean="0"/>
              <a:t>Policy – FAQs</a:t>
            </a:r>
          </a:p>
          <a:p>
            <a:pPr marL="0" indent="0" eaLnBrk="1" hangingPunct="1">
              <a:lnSpc>
                <a:spcPct val="80000"/>
              </a:lnSpc>
              <a:buNone/>
            </a:pPr>
            <a:r>
              <a:rPr lang="en-US" sz="2000" dirty="0"/>
              <a:t> </a:t>
            </a:r>
            <a:r>
              <a:rPr lang="en-US" sz="2000" dirty="0" smtClean="0"/>
              <a:t>    http</a:t>
            </a:r>
            <a:r>
              <a:rPr lang="en-US" sz="2000" dirty="0"/>
              <a:t>://publicaccess.nih.gov/FAQ.htm</a:t>
            </a:r>
            <a:endParaRPr lang="en-US" sz="2000" dirty="0" smtClean="0"/>
          </a:p>
        </p:txBody>
      </p:sp>
    </p:spTree>
    <p:extLst>
      <p:ext uri="{BB962C8B-B14F-4D97-AF65-F5344CB8AC3E}">
        <p14:creationId xmlns:p14="http://schemas.microsoft.com/office/powerpoint/2010/main" val="207236906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Number Placeholder 2"/>
          <p:cNvSpPr>
            <a:spLocks noGrp="1"/>
          </p:cNvSpPr>
          <p:nvPr>
            <p:ph type="sldNum" sz="quarter" idx="11"/>
          </p:nvPr>
        </p:nvSpPr>
        <p:spPr>
          <a:noFill/>
        </p:spPr>
        <p:txBody>
          <a:bodyPr/>
          <a:lstStyle/>
          <a:p>
            <a:fld id="{53FD0311-BCF0-4241-B8FB-25CBAA239F47}" type="slidenum">
              <a:rPr lang="en-US" smtClean="0"/>
              <a:pPr/>
              <a:t>34</a:t>
            </a:fld>
            <a:endParaRPr lang="en-US" smtClean="0"/>
          </a:p>
        </p:txBody>
      </p:sp>
      <p:sp>
        <p:nvSpPr>
          <p:cNvPr id="28675" name="Rectangle 2"/>
          <p:cNvSpPr>
            <a:spLocks noGrp="1" noChangeArrowheads="1"/>
          </p:cNvSpPr>
          <p:nvPr>
            <p:ph type="title" idx="4294967295"/>
          </p:nvPr>
        </p:nvSpPr>
        <p:spPr>
          <a:xfrm>
            <a:off x="457200" y="457200"/>
            <a:ext cx="8229600" cy="990600"/>
          </a:xfrm>
        </p:spPr>
        <p:txBody>
          <a:bodyPr/>
          <a:lstStyle/>
          <a:p>
            <a:pPr eaLnBrk="1" hangingPunct="1"/>
            <a:r>
              <a:rPr lang="en-US" sz="4800" smtClean="0"/>
              <a:t>Data Sharing Policy</a:t>
            </a:r>
          </a:p>
        </p:txBody>
      </p:sp>
      <p:sp>
        <p:nvSpPr>
          <p:cNvPr id="28676" name="Rectangle 3"/>
          <p:cNvSpPr>
            <a:spLocks noGrp="1" noChangeArrowheads="1"/>
          </p:cNvSpPr>
          <p:nvPr>
            <p:ph type="body" idx="4294967295"/>
          </p:nvPr>
        </p:nvSpPr>
        <p:spPr>
          <a:xfrm>
            <a:off x="457200" y="1600200"/>
            <a:ext cx="8229600" cy="4800600"/>
          </a:xfrm>
        </p:spPr>
        <p:txBody>
          <a:bodyPr/>
          <a:lstStyle/>
          <a:p>
            <a:pPr eaLnBrk="1" hangingPunct="1">
              <a:lnSpc>
                <a:spcPct val="80000"/>
              </a:lnSpc>
              <a:buFont typeface="Wingdings" pitchFamily="2" charset="2"/>
              <a:buNone/>
            </a:pPr>
            <a:r>
              <a:rPr lang="en-US" sz="2800" b="1" smtClean="0"/>
              <a:t>What Obligations Exist Under the NIH Data Sharing Policy?</a:t>
            </a:r>
          </a:p>
          <a:p>
            <a:pPr eaLnBrk="1" hangingPunct="1">
              <a:lnSpc>
                <a:spcPct val="80000"/>
              </a:lnSpc>
            </a:pPr>
            <a:r>
              <a:rPr lang="en-US" sz="2400" smtClean="0"/>
              <a:t>Under NIH’s Data Sharing Policy, investigators are requested to provide a plan to share final, non-restricted research data in a timely manner, usually upon publication of the main findings from the final dataset. </a:t>
            </a:r>
          </a:p>
          <a:p>
            <a:pPr eaLnBrk="1" hangingPunct="1">
              <a:lnSpc>
                <a:spcPct val="80000"/>
              </a:lnSpc>
              <a:buFont typeface="Wingdings" pitchFamily="2" charset="2"/>
              <a:buNone/>
            </a:pPr>
            <a:r>
              <a:rPr lang="en-US" sz="2800" b="1" smtClean="0"/>
              <a:t>To Whom Does the Policy Apply?</a:t>
            </a:r>
          </a:p>
          <a:p>
            <a:pPr eaLnBrk="1" hangingPunct="1">
              <a:lnSpc>
                <a:spcPct val="80000"/>
              </a:lnSpc>
            </a:pPr>
            <a:r>
              <a:rPr lang="en-US" sz="2400" smtClean="0"/>
              <a:t>The Data Sharing Policy applies to all investigators applying for NIH research grants subsequent to October 1, 2003 that request at least $500,000 in direct funds in any single year.</a:t>
            </a:r>
          </a:p>
          <a:p>
            <a:pPr eaLnBrk="1" hangingPunct="1">
              <a:lnSpc>
                <a:spcPct val="80000"/>
              </a:lnSpc>
            </a:pPr>
            <a:r>
              <a:rPr lang="en-US" sz="2400" smtClean="0">
                <a:hlinkClick r:id="rId3"/>
              </a:rPr>
              <a:t>http://grants.nih.gov/grants/sharing.htm</a:t>
            </a:r>
            <a:endParaRPr lang="en-US" sz="2400" smtClean="0"/>
          </a:p>
          <a:p>
            <a:pPr eaLnBrk="1" hangingPunct="1">
              <a:lnSpc>
                <a:spcPct val="80000"/>
              </a:lnSpc>
            </a:pPr>
            <a:r>
              <a:rPr lang="en-US" sz="2400" smtClean="0"/>
              <a:t>E-mail: </a:t>
            </a:r>
            <a:r>
              <a:rPr lang="en-US" sz="2400" smtClean="0">
                <a:hlinkClick r:id="rId4"/>
              </a:rPr>
              <a:t>Sharing@NIH.Gov</a:t>
            </a:r>
            <a:r>
              <a:rPr lang="en-US" sz="2400" smtClean="0"/>
              <a:t> </a:t>
            </a:r>
          </a:p>
        </p:txBody>
      </p:sp>
      <p:pic>
        <p:nvPicPr>
          <p:cNvPr id="28677" name="Picture 4" descr="puzzle-globe"/>
          <p:cNvPicPr>
            <a:picLocks noChangeAspect="1" noChangeArrowheads="1"/>
          </p:cNvPicPr>
          <p:nvPr/>
        </p:nvPicPr>
        <p:blipFill>
          <a:blip r:embed="rId5" cstate="print"/>
          <a:srcRect/>
          <a:stretch>
            <a:fillRect/>
          </a:stretch>
        </p:blipFill>
        <p:spPr bwMode="auto">
          <a:xfrm>
            <a:off x="7543800" y="0"/>
            <a:ext cx="1600200" cy="1600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Slide Number Placeholder 4"/>
          <p:cNvSpPr>
            <a:spLocks noGrp="1"/>
          </p:cNvSpPr>
          <p:nvPr>
            <p:ph type="sldNum" sz="quarter" idx="11"/>
          </p:nvPr>
        </p:nvSpPr>
        <p:spPr>
          <a:noFill/>
        </p:spPr>
        <p:txBody>
          <a:bodyPr/>
          <a:lstStyle/>
          <a:p>
            <a:fld id="{25A7591F-155A-4AB5-949D-674234CAD057}" type="slidenum">
              <a:rPr lang="en-US" smtClean="0"/>
              <a:pPr/>
              <a:t>35</a:t>
            </a:fld>
            <a:endParaRPr lang="en-US" smtClean="0"/>
          </a:p>
        </p:txBody>
      </p:sp>
      <p:sp>
        <p:nvSpPr>
          <p:cNvPr id="29699" name="Rectangle 2"/>
          <p:cNvSpPr>
            <a:spLocks noGrp="1" noChangeArrowheads="1"/>
          </p:cNvSpPr>
          <p:nvPr>
            <p:ph type="title"/>
          </p:nvPr>
        </p:nvSpPr>
        <p:spPr>
          <a:xfrm>
            <a:off x="381000" y="384175"/>
            <a:ext cx="8382000" cy="1139825"/>
          </a:xfrm>
        </p:spPr>
        <p:txBody>
          <a:bodyPr/>
          <a:lstStyle/>
          <a:p>
            <a:pPr eaLnBrk="1" hangingPunct="1"/>
            <a:r>
              <a:rPr lang="en-US" dirty="0" smtClean="0"/>
              <a:t>Purely hypothetical situation #10</a:t>
            </a:r>
          </a:p>
        </p:txBody>
      </p:sp>
      <p:sp>
        <p:nvSpPr>
          <p:cNvPr id="29700" name="Rectangle 3"/>
          <p:cNvSpPr>
            <a:spLocks noGrp="1" noChangeArrowheads="1"/>
          </p:cNvSpPr>
          <p:nvPr>
            <p:ph type="body" idx="1"/>
          </p:nvPr>
        </p:nvSpPr>
        <p:spPr>
          <a:xfrm>
            <a:off x="457200" y="1905000"/>
            <a:ext cx="8229600" cy="4495800"/>
          </a:xfrm>
        </p:spPr>
        <p:txBody>
          <a:bodyPr/>
          <a:lstStyle/>
          <a:p>
            <a:pPr eaLnBrk="1" hangingPunct="1">
              <a:lnSpc>
                <a:spcPct val="90000"/>
              </a:lnSpc>
            </a:pPr>
            <a:r>
              <a:rPr lang="en-US" sz="2400" dirty="0" smtClean="0"/>
              <a:t>The PI has developed an extremely valuable scientific resource on an NIH grant, but won't share with other investigators. </a:t>
            </a:r>
          </a:p>
          <a:p>
            <a:pPr eaLnBrk="1" hangingPunct="1">
              <a:lnSpc>
                <a:spcPct val="90000"/>
              </a:lnSpc>
            </a:pPr>
            <a:r>
              <a:rPr lang="en-US" sz="2400" dirty="0" smtClean="0"/>
              <a:t>He and his team has published extensively on the resource but continue to deny reasonable requests for sharing. </a:t>
            </a:r>
          </a:p>
          <a:p>
            <a:pPr eaLnBrk="1" hangingPunct="1">
              <a:lnSpc>
                <a:spcPct val="90000"/>
              </a:lnSpc>
            </a:pPr>
            <a:r>
              <a:rPr lang="en-US" sz="2400" dirty="0" smtClean="0"/>
              <a:t>Duplicating this resource, while not cost prohibitive, is not reasonable because the cost of duplicating is several times the 'reasonable' cost of sharing the resource. </a:t>
            </a:r>
          </a:p>
          <a:p>
            <a:pPr eaLnBrk="1" hangingPunct="1">
              <a:lnSpc>
                <a:spcPct val="90000"/>
              </a:lnSpc>
              <a:buFont typeface="Wingdings" pitchFamily="2" charset="2"/>
              <a:buNone/>
            </a:pPr>
            <a:r>
              <a:rPr lang="en-US" sz="2400" dirty="0" smtClean="0"/>
              <a:t>______________</a:t>
            </a:r>
          </a:p>
          <a:p>
            <a:pPr eaLnBrk="1" hangingPunct="1">
              <a:lnSpc>
                <a:spcPct val="90000"/>
              </a:lnSpc>
              <a:buFont typeface="Wingdings" pitchFamily="2" charset="2"/>
              <a:buNone/>
            </a:pPr>
            <a:r>
              <a:rPr lang="en-US" sz="2400" dirty="0" smtClean="0"/>
              <a:t>What should the institution do?  What could an NIH official do?</a:t>
            </a: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Number Placeholder 4"/>
          <p:cNvSpPr>
            <a:spLocks noGrp="1"/>
          </p:cNvSpPr>
          <p:nvPr>
            <p:ph type="sldNum" sz="quarter" idx="11"/>
          </p:nvPr>
        </p:nvSpPr>
        <p:spPr>
          <a:noFill/>
        </p:spPr>
        <p:txBody>
          <a:bodyPr/>
          <a:lstStyle/>
          <a:p>
            <a:fld id="{558A976D-4DD0-4C59-8E6C-43F1AEB3BBDC}" type="slidenum">
              <a:rPr lang="en-US" smtClean="0"/>
              <a:pPr/>
              <a:t>36</a:t>
            </a:fld>
            <a:endParaRPr lang="en-US" smtClean="0"/>
          </a:p>
        </p:txBody>
      </p:sp>
      <p:sp>
        <p:nvSpPr>
          <p:cNvPr id="32771" name="Rectangle 2"/>
          <p:cNvSpPr>
            <a:spLocks noGrp="1" noChangeArrowheads="1"/>
          </p:cNvSpPr>
          <p:nvPr>
            <p:ph type="title"/>
          </p:nvPr>
        </p:nvSpPr>
        <p:spPr>
          <a:xfrm>
            <a:off x="609600" y="533400"/>
            <a:ext cx="7924800" cy="1524000"/>
          </a:xfrm>
        </p:spPr>
        <p:txBody>
          <a:bodyPr/>
          <a:lstStyle/>
          <a:p>
            <a:pPr eaLnBrk="1" hangingPunct="1">
              <a:lnSpc>
                <a:spcPct val="90000"/>
              </a:lnSpc>
            </a:pPr>
            <a:r>
              <a:rPr lang="en-US" smtClean="0"/>
              <a:t>Communication Between Department and Sponsored Projects is Critical</a:t>
            </a:r>
          </a:p>
        </p:txBody>
      </p:sp>
      <p:sp>
        <p:nvSpPr>
          <p:cNvPr id="32772" name="Rectangle 3"/>
          <p:cNvSpPr>
            <a:spLocks noGrp="1" noChangeArrowheads="1"/>
          </p:cNvSpPr>
          <p:nvPr>
            <p:ph type="body" idx="1"/>
          </p:nvPr>
        </p:nvSpPr>
        <p:spPr>
          <a:xfrm>
            <a:off x="533400" y="2362200"/>
            <a:ext cx="8153400" cy="4114800"/>
          </a:xfrm>
        </p:spPr>
        <p:txBody>
          <a:bodyPr/>
          <a:lstStyle/>
          <a:p>
            <a:pPr eaLnBrk="1" hangingPunct="1">
              <a:lnSpc>
                <a:spcPct val="80000"/>
              </a:lnSpc>
            </a:pPr>
            <a:r>
              <a:rPr lang="en-US" sz="2800" smtClean="0"/>
              <a:t>Many solutions are organizationally culture-driven.  For example, if good communication is part of the culture, then it is more likely to support good management practices, such as work groups across departmental boundaries.</a:t>
            </a:r>
          </a:p>
          <a:p>
            <a:pPr eaLnBrk="1" hangingPunct="1">
              <a:lnSpc>
                <a:spcPct val="80000"/>
              </a:lnSpc>
            </a:pPr>
            <a:r>
              <a:rPr lang="en-US" sz="2800" smtClean="0"/>
              <a:t>Current, written, and accessible policies and procedures are a must.</a:t>
            </a:r>
          </a:p>
          <a:p>
            <a:pPr eaLnBrk="1" hangingPunct="1">
              <a:lnSpc>
                <a:spcPct val="80000"/>
              </a:lnSpc>
            </a:pPr>
            <a:r>
              <a:rPr lang="en-US" sz="2800" smtClean="0"/>
              <a:t>All parties involved must know and understand and comply with  the rules, policies guidelines. </a:t>
            </a:r>
          </a:p>
          <a:p>
            <a:pPr eaLnBrk="1" hangingPunct="1">
              <a:lnSpc>
                <a:spcPct val="80000"/>
              </a:lnSpc>
            </a:pPr>
            <a:r>
              <a:rPr lang="en-US" sz="2800" smtClean="0"/>
              <a:t>If not, well… outcomes are not likely to be positive.</a:t>
            </a: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4"/>
          <p:cNvSpPr>
            <a:spLocks noGrp="1"/>
          </p:cNvSpPr>
          <p:nvPr>
            <p:ph type="sldNum" sz="quarter" idx="11"/>
          </p:nvPr>
        </p:nvSpPr>
        <p:spPr>
          <a:noFill/>
        </p:spPr>
        <p:txBody>
          <a:bodyPr/>
          <a:lstStyle/>
          <a:p>
            <a:fld id="{845377C7-8C6F-44E1-9D2D-F56C4876DDDF}" type="slidenum">
              <a:rPr lang="en-US" smtClean="0"/>
              <a:pPr/>
              <a:t>37</a:t>
            </a:fld>
            <a:endParaRPr lang="en-US" smtClean="0"/>
          </a:p>
        </p:txBody>
      </p:sp>
      <p:sp>
        <p:nvSpPr>
          <p:cNvPr id="33795" name="Rectangle 2"/>
          <p:cNvSpPr>
            <a:spLocks noGrp="1" noChangeArrowheads="1"/>
          </p:cNvSpPr>
          <p:nvPr>
            <p:ph type="title"/>
          </p:nvPr>
        </p:nvSpPr>
        <p:spPr>
          <a:xfrm>
            <a:off x="381000" y="457200"/>
            <a:ext cx="8229600" cy="911225"/>
          </a:xfrm>
        </p:spPr>
        <p:txBody>
          <a:bodyPr/>
          <a:lstStyle/>
          <a:p>
            <a:pPr eaLnBrk="1" hangingPunct="1"/>
            <a:r>
              <a:rPr lang="en-US" smtClean="0"/>
              <a:t>Resources…</a:t>
            </a:r>
          </a:p>
        </p:txBody>
      </p:sp>
      <p:sp>
        <p:nvSpPr>
          <p:cNvPr id="33796" name="Rectangle 3"/>
          <p:cNvSpPr>
            <a:spLocks noGrp="1" noChangeArrowheads="1"/>
          </p:cNvSpPr>
          <p:nvPr>
            <p:ph type="body" idx="1"/>
          </p:nvPr>
        </p:nvSpPr>
        <p:spPr>
          <a:xfrm>
            <a:off x="457200" y="1371600"/>
            <a:ext cx="8305800" cy="5486400"/>
          </a:xfrm>
        </p:spPr>
        <p:txBody>
          <a:bodyPr/>
          <a:lstStyle/>
          <a:p>
            <a:pPr eaLnBrk="1" hangingPunct="1">
              <a:lnSpc>
                <a:spcPct val="80000"/>
              </a:lnSpc>
              <a:buFont typeface="Wingdings" pitchFamily="2" charset="2"/>
              <a:buNone/>
            </a:pPr>
            <a:r>
              <a:rPr lang="en-US" sz="1400" dirty="0" smtClean="0"/>
              <a:t>I.  </a:t>
            </a:r>
            <a:r>
              <a:rPr lang="en-US" sz="2400" b="1" dirty="0" smtClean="0"/>
              <a:t>Your Organization</a:t>
            </a:r>
          </a:p>
          <a:p>
            <a:pPr lvl="1" eaLnBrk="1" hangingPunct="1">
              <a:lnSpc>
                <a:spcPct val="80000"/>
              </a:lnSpc>
              <a:buFont typeface="Wingdings" panose="05000000000000000000" pitchFamily="2" charset="2"/>
              <a:buChar char="§"/>
            </a:pPr>
            <a:r>
              <a:rPr lang="en-US" sz="2000" dirty="0" smtClean="0"/>
              <a:t>Sponsored Programs Office</a:t>
            </a:r>
          </a:p>
          <a:p>
            <a:pPr lvl="1" eaLnBrk="1" hangingPunct="1">
              <a:lnSpc>
                <a:spcPct val="80000"/>
              </a:lnSpc>
              <a:buFont typeface="Wingdings" panose="05000000000000000000" pitchFamily="2" charset="2"/>
              <a:buChar char="§"/>
            </a:pPr>
            <a:r>
              <a:rPr lang="en-US" sz="2000" dirty="0" smtClean="0"/>
              <a:t>Accounting Office</a:t>
            </a:r>
          </a:p>
          <a:p>
            <a:pPr lvl="1" eaLnBrk="1" hangingPunct="1">
              <a:lnSpc>
                <a:spcPct val="80000"/>
              </a:lnSpc>
              <a:buFont typeface="Wingdings" panose="05000000000000000000" pitchFamily="2" charset="2"/>
              <a:buChar char="§"/>
            </a:pPr>
            <a:r>
              <a:rPr lang="en-US" sz="2000" dirty="0" smtClean="0"/>
              <a:t>Internal Auditor</a:t>
            </a:r>
          </a:p>
          <a:p>
            <a:pPr lvl="1" eaLnBrk="1" hangingPunct="1">
              <a:lnSpc>
                <a:spcPct val="80000"/>
              </a:lnSpc>
              <a:buFont typeface="Wingdings" panose="05000000000000000000" pitchFamily="2" charset="2"/>
              <a:buChar char="§"/>
            </a:pPr>
            <a:r>
              <a:rPr lang="en-US" sz="2000" dirty="0" smtClean="0"/>
              <a:t>IRBs</a:t>
            </a:r>
          </a:p>
          <a:p>
            <a:pPr lvl="1" eaLnBrk="1" hangingPunct="1">
              <a:lnSpc>
                <a:spcPct val="80000"/>
              </a:lnSpc>
              <a:buFont typeface="Wingdings" panose="05000000000000000000" pitchFamily="2" charset="2"/>
              <a:buChar char="§"/>
            </a:pPr>
            <a:r>
              <a:rPr lang="en-US" sz="2000" dirty="0" smtClean="0"/>
              <a:t>IACUCs</a:t>
            </a:r>
          </a:p>
          <a:p>
            <a:pPr lvl="1" eaLnBrk="1" hangingPunct="1">
              <a:lnSpc>
                <a:spcPct val="80000"/>
              </a:lnSpc>
              <a:buFont typeface="Wingdings" pitchFamily="2" charset="2"/>
              <a:buNone/>
            </a:pPr>
            <a:endParaRPr lang="en-US" sz="700" dirty="0" smtClean="0"/>
          </a:p>
          <a:p>
            <a:pPr eaLnBrk="1" hangingPunct="1">
              <a:lnSpc>
                <a:spcPct val="80000"/>
              </a:lnSpc>
              <a:buFont typeface="Wingdings" pitchFamily="2" charset="2"/>
              <a:buNone/>
            </a:pPr>
            <a:r>
              <a:rPr lang="en-US" sz="1400" dirty="0" smtClean="0"/>
              <a:t>II.  </a:t>
            </a:r>
            <a:r>
              <a:rPr lang="en-US" sz="2400" b="1" dirty="0" smtClean="0"/>
              <a:t>NIH</a:t>
            </a:r>
          </a:p>
          <a:p>
            <a:pPr lvl="1" eaLnBrk="1" hangingPunct="1">
              <a:lnSpc>
                <a:spcPct val="80000"/>
              </a:lnSpc>
              <a:buFont typeface="Wingdings" panose="05000000000000000000" pitchFamily="2" charset="2"/>
              <a:buChar char="§"/>
            </a:pPr>
            <a:r>
              <a:rPr lang="en-US" sz="2000" dirty="0" smtClean="0"/>
              <a:t>Grants Management Specialist</a:t>
            </a:r>
          </a:p>
          <a:p>
            <a:pPr lvl="1" eaLnBrk="1" hangingPunct="1">
              <a:lnSpc>
                <a:spcPct val="80000"/>
              </a:lnSpc>
              <a:buFont typeface="Wingdings" panose="05000000000000000000" pitchFamily="2" charset="2"/>
              <a:buChar char="§"/>
            </a:pPr>
            <a:r>
              <a:rPr lang="en-US" sz="2000" dirty="0" smtClean="0"/>
              <a:t>Program Administrator</a:t>
            </a:r>
          </a:p>
          <a:p>
            <a:pPr lvl="1" eaLnBrk="1" hangingPunct="1">
              <a:lnSpc>
                <a:spcPct val="80000"/>
              </a:lnSpc>
              <a:buFont typeface="Wingdings" panose="05000000000000000000" pitchFamily="2" charset="2"/>
              <a:buChar char="§"/>
            </a:pPr>
            <a:r>
              <a:rPr lang="en-US" sz="2000" dirty="0" smtClean="0"/>
              <a:t>Office of Laboratory Animal Welfare (OLAW) </a:t>
            </a:r>
            <a:r>
              <a:rPr lang="en-US" sz="2000" dirty="0" smtClean="0">
                <a:hlinkClick r:id="rId3"/>
              </a:rPr>
              <a:t>http://grants.nih.gov/grants/olaw/olaw.htm</a:t>
            </a:r>
            <a:endParaRPr lang="en-US" sz="2000" dirty="0" smtClean="0"/>
          </a:p>
          <a:p>
            <a:pPr lvl="1" eaLnBrk="1" hangingPunct="1">
              <a:lnSpc>
                <a:spcPct val="80000"/>
              </a:lnSpc>
              <a:buFont typeface="Wingdings" panose="05000000000000000000" pitchFamily="2" charset="2"/>
              <a:buChar char="§"/>
            </a:pPr>
            <a:r>
              <a:rPr lang="en-US" sz="2000" dirty="0" smtClean="0"/>
              <a:t>Office of Financial Management   </a:t>
            </a:r>
            <a:r>
              <a:rPr lang="en-US" sz="2000" dirty="0" smtClean="0">
                <a:hlinkClick r:id="rId4"/>
              </a:rPr>
              <a:t>http://ofm.od.nih.gov</a:t>
            </a:r>
            <a:endParaRPr lang="en-US" sz="2000" dirty="0" smtClean="0"/>
          </a:p>
          <a:p>
            <a:pPr lvl="1" eaLnBrk="1" hangingPunct="1">
              <a:lnSpc>
                <a:spcPct val="80000"/>
              </a:lnSpc>
              <a:buFont typeface="Wingdings" panose="05000000000000000000" pitchFamily="2" charset="2"/>
              <a:buChar char="§"/>
            </a:pPr>
            <a:r>
              <a:rPr lang="en-US" sz="2000" dirty="0"/>
              <a:t>Grants Policy &amp; Guidance</a:t>
            </a:r>
          </a:p>
          <a:p>
            <a:pPr lvl="1" eaLnBrk="1" hangingPunct="1">
              <a:lnSpc>
                <a:spcPct val="80000"/>
              </a:lnSpc>
              <a:buFont typeface="Wingdings" panose="05000000000000000000" pitchFamily="2" charset="2"/>
              <a:buChar char="§"/>
            </a:pPr>
            <a:r>
              <a:rPr lang="en-US" sz="2000" dirty="0">
                <a:hlinkClick r:id="rId5"/>
              </a:rPr>
              <a:t>http://</a:t>
            </a:r>
            <a:r>
              <a:rPr lang="en-US" sz="2000" dirty="0" smtClean="0">
                <a:hlinkClick r:id="rId5"/>
              </a:rPr>
              <a:t>grants.nih.gov/grants/policy/policy.htm</a:t>
            </a:r>
            <a:r>
              <a:rPr lang="en-US" sz="2000" dirty="0" smtClean="0"/>
              <a:t> </a:t>
            </a:r>
            <a:endParaRPr lang="en-US" sz="800" dirty="0" smtClean="0"/>
          </a:p>
          <a:p>
            <a:pPr eaLnBrk="1" hangingPunct="1">
              <a:lnSpc>
                <a:spcPct val="80000"/>
              </a:lnSpc>
              <a:buFont typeface="Wingdings" pitchFamily="2" charset="2"/>
              <a:buNone/>
            </a:pPr>
            <a:r>
              <a:rPr lang="en-US" sz="1400" dirty="0" smtClean="0"/>
              <a:t>III.  </a:t>
            </a:r>
            <a:r>
              <a:rPr lang="en-US" sz="2400" b="1" dirty="0" smtClean="0"/>
              <a:t>DHHS</a:t>
            </a:r>
          </a:p>
          <a:p>
            <a:pPr lvl="1" eaLnBrk="1" hangingPunct="1">
              <a:lnSpc>
                <a:spcPct val="80000"/>
              </a:lnSpc>
              <a:buFont typeface="Wingdings" panose="05000000000000000000" pitchFamily="2" charset="2"/>
              <a:buChar char="§"/>
            </a:pPr>
            <a:r>
              <a:rPr lang="en-US" sz="2000" dirty="0" smtClean="0"/>
              <a:t>Office for Human Research Protections (OHRP)</a:t>
            </a:r>
          </a:p>
          <a:p>
            <a:pPr lvl="1" eaLnBrk="1" hangingPunct="1">
              <a:lnSpc>
                <a:spcPct val="80000"/>
              </a:lnSpc>
              <a:buFont typeface="Wingdings" pitchFamily="2" charset="2"/>
              <a:buAutoNum type="arabicPeriod"/>
            </a:pPr>
            <a:endParaRPr lang="en-US" sz="2000" dirty="0" smtClean="0"/>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Slide Number Placeholder 4"/>
          <p:cNvSpPr>
            <a:spLocks noGrp="1"/>
          </p:cNvSpPr>
          <p:nvPr>
            <p:ph type="sldNum" sz="quarter" idx="11"/>
          </p:nvPr>
        </p:nvSpPr>
        <p:spPr>
          <a:noFill/>
        </p:spPr>
        <p:txBody>
          <a:bodyPr/>
          <a:lstStyle/>
          <a:p>
            <a:fld id="{154855E4-0C07-4FE5-A5AA-9957A8D6149D}" type="slidenum">
              <a:rPr lang="en-US" smtClean="0"/>
              <a:pPr/>
              <a:t>38</a:t>
            </a:fld>
            <a:endParaRPr lang="en-US" smtClean="0"/>
          </a:p>
        </p:txBody>
      </p:sp>
      <p:sp>
        <p:nvSpPr>
          <p:cNvPr id="34819" name="Rectangle 2"/>
          <p:cNvSpPr>
            <a:spLocks noGrp="1" noChangeArrowheads="1"/>
          </p:cNvSpPr>
          <p:nvPr>
            <p:ph type="title"/>
          </p:nvPr>
        </p:nvSpPr>
        <p:spPr>
          <a:xfrm>
            <a:off x="457200" y="457200"/>
            <a:ext cx="8229600" cy="990600"/>
          </a:xfrm>
        </p:spPr>
        <p:txBody>
          <a:bodyPr/>
          <a:lstStyle/>
          <a:p>
            <a:pPr eaLnBrk="1" hangingPunct="1"/>
            <a:r>
              <a:rPr lang="en-US" smtClean="0"/>
              <a:t>Resources for Compliance</a:t>
            </a:r>
          </a:p>
        </p:txBody>
      </p:sp>
      <p:sp>
        <p:nvSpPr>
          <p:cNvPr id="34820" name="Rectangle 3"/>
          <p:cNvSpPr>
            <a:spLocks noGrp="1" noChangeArrowheads="1"/>
          </p:cNvSpPr>
          <p:nvPr>
            <p:ph type="body" idx="1"/>
          </p:nvPr>
        </p:nvSpPr>
        <p:spPr>
          <a:xfrm>
            <a:off x="457200" y="1600200"/>
            <a:ext cx="8229600" cy="4876800"/>
          </a:xfrm>
        </p:spPr>
        <p:txBody>
          <a:bodyPr/>
          <a:lstStyle/>
          <a:p>
            <a:pPr marL="339725" indent="-339725" eaLnBrk="1" hangingPunct="1">
              <a:lnSpc>
                <a:spcPct val="80000"/>
              </a:lnSpc>
              <a:buFont typeface="Wingdings" pitchFamily="2" charset="2"/>
              <a:buNone/>
            </a:pPr>
            <a:r>
              <a:rPr lang="en-US" dirty="0" smtClean="0"/>
              <a:t>Tips, methods, what to do?  So many resources, only a select few are named here.  </a:t>
            </a:r>
          </a:p>
          <a:p>
            <a:pPr marL="339725" indent="-339725" eaLnBrk="1" hangingPunct="1">
              <a:lnSpc>
                <a:spcPct val="80000"/>
              </a:lnSpc>
              <a:buClr>
                <a:schemeClr val="tx1"/>
              </a:buClr>
            </a:pPr>
            <a:endParaRPr lang="en-US" sz="1600" dirty="0" smtClean="0">
              <a:solidFill>
                <a:schemeClr val="accent2"/>
              </a:solidFill>
            </a:endParaRPr>
          </a:p>
          <a:p>
            <a:pPr marL="339725" indent="-339725" eaLnBrk="1" hangingPunct="1">
              <a:lnSpc>
                <a:spcPct val="80000"/>
              </a:lnSpc>
              <a:buClr>
                <a:schemeClr val="tx1"/>
              </a:buClr>
            </a:pPr>
            <a:r>
              <a:rPr lang="en-US" sz="2400" dirty="0" smtClean="0"/>
              <a:t>NIH Grants Compliance and Oversight – website has compendium of observations, and presentations</a:t>
            </a:r>
          </a:p>
          <a:p>
            <a:pPr marL="339725" indent="-339725" eaLnBrk="1" hangingPunct="1">
              <a:lnSpc>
                <a:spcPct val="80000"/>
              </a:lnSpc>
              <a:buClr>
                <a:schemeClr val="tx1"/>
              </a:buClr>
              <a:buFont typeface="Wingdings" pitchFamily="2" charset="2"/>
              <a:buNone/>
            </a:pPr>
            <a:r>
              <a:rPr lang="en-US" sz="2400" dirty="0" smtClean="0"/>
              <a:t>	</a:t>
            </a:r>
            <a:r>
              <a:rPr lang="en-US" sz="2400" dirty="0" smtClean="0">
                <a:hlinkClick r:id="rId3"/>
              </a:rPr>
              <a:t>http://grants.nih.gov/grants/compliance/compliance.htm</a:t>
            </a:r>
            <a:r>
              <a:rPr lang="en-US" sz="2400" dirty="0" smtClean="0"/>
              <a:t> </a:t>
            </a:r>
          </a:p>
          <a:p>
            <a:pPr marL="339725" indent="-339725" eaLnBrk="1" hangingPunct="1">
              <a:lnSpc>
                <a:spcPct val="80000"/>
              </a:lnSpc>
              <a:buClr>
                <a:schemeClr val="tx1"/>
              </a:buClr>
              <a:buFont typeface="Wingdings" pitchFamily="2" charset="2"/>
              <a:buNone/>
            </a:pPr>
            <a:endParaRPr lang="en-US" sz="2400" dirty="0" smtClean="0"/>
          </a:p>
          <a:p>
            <a:pPr marL="339725" indent="-339725" eaLnBrk="1" hangingPunct="1">
              <a:lnSpc>
                <a:spcPct val="80000"/>
              </a:lnSpc>
              <a:buClr>
                <a:schemeClr val="tx1"/>
              </a:buClr>
            </a:pPr>
            <a:r>
              <a:rPr lang="en-US" sz="2400" dirty="0" smtClean="0"/>
              <a:t>NIH </a:t>
            </a:r>
            <a:r>
              <a:rPr lang="en-US" sz="2400" dirty="0" smtClean="0"/>
              <a:t>Grants Compliance Inbox</a:t>
            </a:r>
          </a:p>
          <a:p>
            <a:pPr marL="339725" indent="-339725" eaLnBrk="1" hangingPunct="1">
              <a:lnSpc>
                <a:spcPct val="80000"/>
              </a:lnSpc>
              <a:buClr>
                <a:schemeClr val="tx1"/>
              </a:buClr>
              <a:buFont typeface="Wingdings" pitchFamily="2" charset="2"/>
              <a:buNone/>
            </a:pPr>
            <a:r>
              <a:rPr lang="en-US" sz="2400" dirty="0" smtClean="0"/>
              <a:t>	</a:t>
            </a:r>
            <a:r>
              <a:rPr lang="en-US" sz="2400" dirty="0" smtClean="0">
                <a:hlinkClick r:id="rId4"/>
              </a:rPr>
              <a:t>grantscompliance@mail.nih.gov</a:t>
            </a:r>
            <a:r>
              <a:rPr lang="en-US" sz="2400" dirty="0" smtClean="0"/>
              <a:t> </a:t>
            </a:r>
          </a:p>
          <a:p>
            <a:pPr marL="339725" indent="-339725" eaLnBrk="1" hangingPunct="1">
              <a:lnSpc>
                <a:spcPct val="80000"/>
              </a:lnSpc>
              <a:buClr>
                <a:schemeClr val="tx1"/>
              </a:buClr>
              <a:buFont typeface="Wingdings" pitchFamily="2" charset="2"/>
              <a:buNone/>
            </a:pPr>
            <a:endParaRPr lang="en-US" sz="2400" dirty="0" smtClean="0"/>
          </a:p>
          <a:p>
            <a:pPr marL="339725" indent="-339725" eaLnBrk="1" hangingPunct="1">
              <a:lnSpc>
                <a:spcPct val="80000"/>
              </a:lnSpc>
              <a:buClr>
                <a:schemeClr val="tx1"/>
              </a:buClr>
            </a:pPr>
            <a:r>
              <a:rPr lang="en-US" sz="2400" dirty="0"/>
              <a:t>NIH Outreach Activities </a:t>
            </a:r>
          </a:p>
          <a:p>
            <a:pPr marL="339725" indent="-339725" eaLnBrk="1" hangingPunct="1">
              <a:lnSpc>
                <a:spcPct val="80000"/>
              </a:lnSpc>
              <a:buClr>
                <a:schemeClr val="tx1"/>
              </a:buClr>
              <a:buNone/>
            </a:pPr>
            <a:r>
              <a:rPr lang="en-US" sz="2400" dirty="0"/>
              <a:t>	</a:t>
            </a:r>
            <a:r>
              <a:rPr lang="en-US" sz="2400" dirty="0">
                <a:hlinkClick r:id="rId5"/>
              </a:rPr>
              <a:t>http://grants.nih.gov/grants/outreach.htm</a:t>
            </a:r>
            <a:r>
              <a:rPr lang="en-US" sz="2400" dirty="0"/>
              <a:t> </a:t>
            </a:r>
          </a:p>
          <a:p>
            <a:pPr marL="339725" indent="-339725" eaLnBrk="1" hangingPunct="1">
              <a:lnSpc>
                <a:spcPct val="80000"/>
              </a:lnSpc>
              <a:buClr>
                <a:schemeClr val="tx1"/>
              </a:buClr>
              <a:buFont typeface="Wingdings" pitchFamily="2" charset="2"/>
              <a:buNone/>
            </a:pPr>
            <a:endParaRPr lang="en-US" sz="2400" dirty="0" smtClean="0"/>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Slide Number Placeholder 4"/>
          <p:cNvSpPr>
            <a:spLocks noGrp="1"/>
          </p:cNvSpPr>
          <p:nvPr>
            <p:ph type="sldNum" sz="quarter" idx="11"/>
          </p:nvPr>
        </p:nvSpPr>
        <p:spPr>
          <a:noFill/>
        </p:spPr>
        <p:txBody>
          <a:bodyPr/>
          <a:lstStyle/>
          <a:p>
            <a:fld id="{1C7C65B3-FE60-429D-88BB-692618222881}" type="slidenum">
              <a:rPr lang="en-US" smtClean="0"/>
              <a:pPr/>
              <a:t>39</a:t>
            </a:fld>
            <a:endParaRPr lang="en-US" smtClean="0"/>
          </a:p>
        </p:txBody>
      </p:sp>
      <p:sp>
        <p:nvSpPr>
          <p:cNvPr id="35843" name="Rectangle 2"/>
          <p:cNvSpPr>
            <a:spLocks noGrp="1" noChangeArrowheads="1"/>
          </p:cNvSpPr>
          <p:nvPr>
            <p:ph type="title"/>
          </p:nvPr>
        </p:nvSpPr>
        <p:spPr>
          <a:xfrm>
            <a:off x="457200" y="228600"/>
            <a:ext cx="8229600" cy="990600"/>
          </a:xfrm>
        </p:spPr>
        <p:txBody>
          <a:bodyPr/>
          <a:lstStyle/>
          <a:p>
            <a:pPr eaLnBrk="1" hangingPunct="1"/>
            <a:r>
              <a:rPr lang="en-US" dirty="0" smtClean="0"/>
              <a:t>Select Resources at the NIH</a:t>
            </a:r>
          </a:p>
        </p:txBody>
      </p:sp>
      <p:sp>
        <p:nvSpPr>
          <p:cNvPr id="35844" name="Rectangle 3"/>
          <p:cNvSpPr>
            <a:spLocks noGrp="1" noChangeArrowheads="1"/>
          </p:cNvSpPr>
          <p:nvPr>
            <p:ph type="body" idx="1"/>
          </p:nvPr>
        </p:nvSpPr>
        <p:spPr>
          <a:xfrm>
            <a:off x="304800" y="1295400"/>
            <a:ext cx="8534400" cy="5486400"/>
          </a:xfrm>
        </p:spPr>
        <p:txBody>
          <a:bodyPr/>
          <a:lstStyle/>
          <a:p>
            <a:pPr eaLnBrk="1" hangingPunct="1">
              <a:lnSpc>
                <a:spcPct val="80000"/>
              </a:lnSpc>
              <a:buFont typeface="Wingdings" pitchFamily="2" charset="2"/>
              <a:buNone/>
            </a:pPr>
            <a:r>
              <a:rPr lang="en-US" sz="2400" dirty="0" smtClean="0"/>
              <a:t>Grants Management Specialist on </a:t>
            </a:r>
            <a:r>
              <a:rPr lang="en-US" sz="2400" dirty="0" err="1" smtClean="0"/>
              <a:t>NoA</a:t>
            </a:r>
            <a:endParaRPr lang="en-US" sz="2400" dirty="0" smtClean="0"/>
          </a:p>
          <a:p>
            <a:pPr eaLnBrk="1" hangingPunct="1">
              <a:lnSpc>
                <a:spcPct val="80000"/>
              </a:lnSpc>
              <a:buFont typeface="Wingdings" pitchFamily="2" charset="2"/>
              <a:buNone/>
            </a:pPr>
            <a:r>
              <a:rPr lang="en-US" sz="2400" dirty="0" smtClean="0"/>
              <a:t>- If unknown, contact Chief GMO of </a:t>
            </a:r>
            <a:r>
              <a:rPr lang="en-US" sz="2400" dirty="0" smtClean="0"/>
              <a:t>IC:</a:t>
            </a:r>
            <a:endParaRPr lang="en-US" sz="2400" dirty="0" smtClean="0"/>
          </a:p>
          <a:p>
            <a:pPr eaLnBrk="1" hangingPunct="1">
              <a:lnSpc>
                <a:spcPct val="80000"/>
              </a:lnSpc>
              <a:buFont typeface="Wingdings" pitchFamily="2" charset="2"/>
              <a:buNone/>
            </a:pPr>
            <a:r>
              <a:rPr lang="en-US" sz="1900" dirty="0" smtClean="0">
                <a:hlinkClick r:id="rId3"/>
              </a:rPr>
              <a:t>http://grants.nih.gov/grants/stafflist_gmos.htm</a:t>
            </a:r>
            <a:r>
              <a:rPr lang="en-US" sz="1900" dirty="0" smtClean="0"/>
              <a:t> </a:t>
            </a:r>
          </a:p>
          <a:p>
            <a:pPr eaLnBrk="1" hangingPunct="1">
              <a:lnSpc>
                <a:spcPct val="80000"/>
              </a:lnSpc>
              <a:buFont typeface="Wingdings" pitchFamily="2" charset="2"/>
              <a:buNone/>
            </a:pPr>
            <a:endParaRPr lang="en-US" sz="1000" dirty="0" smtClean="0"/>
          </a:p>
          <a:p>
            <a:pPr eaLnBrk="1" hangingPunct="1">
              <a:lnSpc>
                <a:spcPct val="80000"/>
              </a:lnSpc>
              <a:buFont typeface="Wingdings" pitchFamily="2" charset="2"/>
              <a:buNone/>
            </a:pPr>
            <a:endParaRPr lang="en-US" sz="1000" dirty="0" smtClean="0"/>
          </a:p>
          <a:p>
            <a:pPr eaLnBrk="1" hangingPunct="1">
              <a:lnSpc>
                <a:spcPct val="80000"/>
              </a:lnSpc>
              <a:buFont typeface="Wingdings" pitchFamily="2" charset="2"/>
              <a:buNone/>
            </a:pPr>
            <a:r>
              <a:rPr lang="en-US" sz="2400" dirty="0" smtClean="0"/>
              <a:t>Program </a:t>
            </a:r>
            <a:r>
              <a:rPr lang="en-US" sz="2400" dirty="0" smtClean="0"/>
              <a:t>Official on </a:t>
            </a:r>
            <a:r>
              <a:rPr lang="en-US" sz="2400" dirty="0" err="1" smtClean="0"/>
              <a:t>NoA</a:t>
            </a:r>
            <a:endParaRPr lang="en-US" sz="2400" dirty="0" smtClean="0"/>
          </a:p>
          <a:p>
            <a:pPr eaLnBrk="1" hangingPunct="1">
              <a:lnSpc>
                <a:spcPct val="80000"/>
              </a:lnSpc>
              <a:buFont typeface="Wingdings" pitchFamily="2" charset="2"/>
              <a:buNone/>
            </a:pPr>
            <a:endParaRPr lang="en-US" sz="1000" dirty="0" smtClean="0"/>
          </a:p>
          <a:p>
            <a:pPr eaLnBrk="1" hangingPunct="1">
              <a:lnSpc>
                <a:spcPct val="80000"/>
              </a:lnSpc>
              <a:buFont typeface="Wingdings" pitchFamily="2" charset="2"/>
              <a:buNone/>
            </a:pPr>
            <a:endParaRPr lang="en-US" sz="1000" dirty="0" smtClean="0"/>
          </a:p>
          <a:p>
            <a:pPr eaLnBrk="1" hangingPunct="1">
              <a:lnSpc>
                <a:spcPct val="80000"/>
              </a:lnSpc>
              <a:buFont typeface="Wingdings" pitchFamily="2" charset="2"/>
              <a:buNone/>
            </a:pPr>
            <a:r>
              <a:rPr lang="en-US" sz="2400" dirty="0" smtClean="0"/>
              <a:t>Office </a:t>
            </a:r>
            <a:r>
              <a:rPr lang="en-US" sz="2400" dirty="0" smtClean="0"/>
              <a:t>of Extramural </a:t>
            </a:r>
            <a:r>
              <a:rPr lang="en-US" sz="2400" dirty="0" smtClean="0"/>
              <a:t>Research: </a:t>
            </a:r>
            <a:r>
              <a:rPr lang="en-US" sz="1900" dirty="0" smtClean="0">
                <a:hlinkClick r:id="rId4"/>
              </a:rPr>
              <a:t>http</a:t>
            </a:r>
            <a:r>
              <a:rPr lang="en-US" sz="1900" dirty="0" smtClean="0">
                <a:hlinkClick r:id="rId4"/>
              </a:rPr>
              <a:t>://grants.nih.gov/grants/oer.htm</a:t>
            </a:r>
            <a:r>
              <a:rPr lang="en-US" sz="1900" dirty="0" smtClean="0"/>
              <a:t> </a:t>
            </a:r>
            <a:endParaRPr lang="en-US" sz="1900" dirty="0" smtClean="0"/>
          </a:p>
          <a:p>
            <a:pPr eaLnBrk="1" hangingPunct="1">
              <a:lnSpc>
                <a:spcPct val="80000"/>
              </a:lnSpc>
              <a:buFont typeface="Wingdings" pitchFamily="2" charset="2"/>
              <a:buNone/>
            </a:pPr>
            <a:endParaRPr lang="en-US" sz="1000" dirty="0" smtClean="0"/>
          </a:p>
          <a:p>
            <a:pPr eaLnBrk="1" hangingPunct="1">
              <a:lnSpc>
                <a:spcPct val="80000"/>
              </a:lnSpc>
              <a:buFont typeface="Wingdings" pitchFamily="2" charset="2"/>
              <a:buNone/>
            </a:pPr>
            <a:endParaRPr lang="en-US" sz="1000" dirty="0" smtClean="0"/>
          </a:p>
          <a:p>
            <a:pPr eaLnBrk="1" hangingPunct="1">
              <a:lnSpc>
                <a:spcPct val="80000"/>
              </a:lnSpc>
              <a:buNone/>
            </a:pPr>
            <a:r>
              <a:rPr lang="en-US" sz="2400" dirty="0" smtClean="0"/>
              <a:t>NIH </a:t>
            </a:r>
            <a:r>
              <a:rPr lang="en-US" sz="2400" dirty="0"/>
              <a:t>Grants Information: </a:t>
            </a:r>
            <a:r>
              <a:rPr lang="en-US" sz="1900" dirty="0">
                <a:hlinkClick r:id="rId5"/>
              </a:rPr>
              <a:t>http://</a:t>
            </a:r>
            <a:r>
              <a:rPr lang="en-US" sz="1900" dirty="0" smtClean="0">
                <a:hlinkClick r:id="rId5"/>
              </a:rPr>
              <a:t>grants.nih.gov/grants/giwelcome.htm</a:t>
            </a:r>
            <a:endParaRPr lang="en-US" sz="1900" dirty="0" smtClean="0"/>
          </a:p>
          <a:p>
            <a:pPr eaLnBrk="1" hangingPunct="1">
              <a:lnSpc>
                <a:spcPct val="80000"/>
              </a:lnSpc>
              <a:buFont typeface="Wingdings" pitchFamily="2" charset="2"/>
              <a:buNone/>
            </a:pPr>
            <a:endParaRPr lang="en-US" sz="1000" dirty="0" smtClean="0"/>
          </a:p>
          <a:p>
            <a:pPr eaLnBrk="1" hangingPunct="1">
              <a:lnSpc>
                <a:spcPct val="80000"/>
              </a:lnSpc>
              <a:buFont typeface="Wingdings" pitchFamily="2" charset="2"/>
              <a:buNone/>
            </a:pPr>
            <a:endParaRPr lang="en-US" sz="1000" dirty="0" smtClean="0"/>
          </a:p>
          <a:p>
            <a:pPr eaLnBrk="1" hangingPunct="1">
              <a:lnSpc>
                <a:spcPct val="80000"/>
              </a:lnSpc>
              <a:buFont typeface="Wingdings" pitchFamily="2" charset="2"/>
              <a:buNone/>
            </a:pPr>
            <a:r>
              <a:rPr lang="en-US" sz="2400" dirty="0" smtClean="0"/>
              <a:t>NIH Grants Policy </a:t>
            </a:r>
            <a:r>
              <a:rPr lang="en-US" sz="2400" dirty="0" smtClean="0"/>
              <a:t>Inbox (</a:t>
            </a:r>
            <a:r>
              <a:rPr lang="en-US" sz="2400" dirty="0" smtClean="0"/>
              <a:t>policy questions not specific </a:t>
            </a:r>
            <a:r>
              <a:rPr lang="en-US" sz="2400" dirty="0" smtClean="0"/>
              <a:t>               to </a:t>
            </a:r>
            <a:r>
              <a:rPr lang="en-US" sz="2400" dirty="0" err="1" smtClean="0"/>
              <a:t>NoA</a:t>
            </a:r>
            <a:r>
              <a:rPr lang="en-US" sz="2400" dirty="0" smtClean="0"/>
              <a:t>):  </a:t>
            </a:r>
            <a:r>
              <a:rPr lang="en-US" sz="1900" dirty="0" smtClean="0">
                <a:hlinkClick r:id="rId6"/>
              </a:rPr>
              <a:t>grantspolicy@mail.nih.gov</a:t>
            </a:r>
            <a:r>
              <a:rPr lang="en-US" sz="1900" dirty="0" smtClean="0"/>
              <a:t> </a:t>
            </a:r>
          </a:p>
          <a:p>
            <a:pPr eaLnBrk="1" hangingPunct="1">
              <a:lnSpc>
                <a:spcPct val="80000"/>
              </a:lnSpc>
              <a:buFont typeface="Wingdings" pitchFamily="2" charset="2"/>
              <a:buNone/>
            </a:pPr>
            <a:endParaRPr lang="en-US" sz="1000" dirty="0" smtClean="0"/>
          </a:p>
          <a:p>
            <a:pPr eaLnBrk="1" hangingPunct="1">
              <a:lnSpc>
                <a:spcPct val="80000"/>
              </a:lnSpc>
              <a:buFont typeface="Wingdings" pitchFamily="2" charset="2"/>
              <a:buNone/>
            </a:pPr>
            <a:endParaRPr lang="en-US" sz="1000" dirty="0"/>
          </a:p>
          <a:p>
            <a:pPr eaLnBrk="1" hangingPunct="1">
              <a:lnSpc>
                <a:spcPct val="80000"/>
              </a:lnSpc>
              <a:buNone/>
            </a:pPr>
            <a:r>
              <a:rPr lang="en-US" sz="2400" dirty="0"/>
              <a:t>Division of Financial Advisory </a:t>
            </a:r>
            <a:r>
              <a:rPr lang="en-US" sz="2400" dirty="0" smtClean="0"/>
              <a:t>Services: </a:t>
            </a:r>
            <a:r>
              <a:rPr lang="en-US" sz="1800" dirty="0" smtClean="0">
                <a:hlinkClick r:id="rId7"/>
              </a:rPr>
              <a:t>http</a:t>
            </a:r>
            <a:r>
              <a:rPr lang="en-US" sz="1800" dirty="0">
                <a:hlinkClick r:id="rId7"/>
              </a:rPr>
              <a:t>://oamp.od.nih.gov/dfas</a:t>
            </a:r>
            <a:r>
              <a:rPr lang="en-US" sz="1800" dirty="0"/>
              <a:t> </a:t>
            </a:r>
          </a:p>
          <a:p>
            <a:pPr eaLnBrk="1" hangingPunct="1">
              <a:lnSpc>
                <a:spcPct val="80000"/>
              </a:lnSpc>
              <a:buFont typeface="Wingdings" pitchFamily="2" charset="2"/>
              <a:buNone/>
            </a:pPr>
            <a:endParaRPr lang="en-US" sz="1900" dirty="0" smtClean="0"/>
          </a:p>
          <a:p>
            <a:pPr eaLnBrk="1" hangingPunct="1">
              <a:lnSpc>
                <a:spcPct val="80000"/>
              </a:lnSpc>
              <a:buFont typeface="Wingdings" pitchFamily="2" charset="2"/>
              <a:buNone/>
            </a:pPr>
            <a:endParaRPr lang="en-US" sz="10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Slide Number Placeholder 4"/>
          <p:cNvSpPr>
            <a:spLocks noGrp="1"/>
          </p:cNvSpPr>
          <p:nvPr>
            <p:ph type="sldNum" sz="quarter" idx="11"/>
          </p:nvPr>
        </p:nvSpPr>
        <p:spPr>
          <a:noFill/>
        </p:spPr>
        <p:txBody>
          <a:bodyPr/>
          <a:lstStyle/>
          <a:p>
            <a:fld id="{87B70925-1A59-4444-860A-99AB288E8A77}" type="slidenum">
              <a:rPr lang="en-US" smtClean="0"/>
              <a:pPr/>
              <a:t>4</a:t>
            </a:fld>
            <a:endParaRPr lang="en-US" smtClean="0"/>
          </a:p>
        </p:txBody>
      </p:sp>
      <p:sp>
        <p:nvSpPr>
          <p:cNvPr id="6147" name="Rectangle 2"/>
          <p:cNvSpPr>
            <a:spLocks noGrp="1" noChangeArrowheads="1"/>
          </p:cNvSpPr>
          <p:nvPr>
            <p:ph type="title"/>
          </p:nvPr>
        </p:nvSpPr>
        <p:spPr>
          <a:xfrm>
            <a:off x="609600" y="457200"/>
            <a:ext cx="7924800" cy="1905000"/>
          </a:xfrm>
        </p:spPr>
        <p:txBody>
          <a:bodyPr/>
          <a:lstStyle/>
          <a:p>
            <a:pPr eaLnBrk="1" hangingPunct="1"/>
            <a:r>
              <a:rPr lang="en-US" smtClean="0"/>
              <a:t>What Are Some of the Issues and Changes that Make Projects Complex? </a:t>
            </a:r>
          </a:p>
        </p:txBody>
      </p:sp>
      <p:sp>
        <p:nvSpPr>
          <p:cNvPr id="6148" name="Rectangle 3"/>
          <p:cNvSpPr>
            <a:spLocks noGrp="1" noChangeArrowheads="1"/>
          </p:cNvSpPr>
          <p:nvPr>
            <p:ph type="body" idx="1"/>
          </p:nvPr>
        </p:nvSpPr>
        <p:spPr>
          <a:xfrm>
            <a:off x="609600" y="2590800"/>
            <a:ext cx="8001000" cy="3733800"/>
          </a:xfrm>
        </p:spPr>
        <p:txBody>
          <a:bodyPr/>
          <a:lstStyle/>
          <a:p>
            <a:pPr eaLnBrk="1" hangingPunct="1">
              <a:lnSpc>
                <a:spcPct val="80000"/>
              </a:lnSpc>
            </a:pPr>
            <a:r>
              <a:rPr lang="en-US" sz="2600" smtClean="0"/>
              <a:t>Change of Grantee Organization</a:t>
            </a:r>
          </a:p>
          <a:p>
            <a:pPr eaLnBrk="1" hangingPunct="1">
              <a:lnSpc>
                <a:spcPct val="80000"/>
              </a:lnSpc>
            </a:pPr>
            <a:r>
              <a:rPr lang="en-US" sz="2600" smtClean="0"/>
              <a:t>Change of Legal Status of Grantee Organization</a:t>
            </a:r>
          </a:p>
          <a:p>
            <a:pPr eaLnBrk="1" hangingPunct="1">
              <a:lnSpc>
                <a:spcPct val="80000"/>
              </a:lnSpc>
            </a:pPr>
            <a:r>
              <a:rPr lang="en-US" sz="2600" smtClean="0"/>
              <a:t>Significant Changes (break-up) of Research Team</a:t>
            </a:r>
          </a:p>
          <a:p>
            <a:pPr eaLnBrk="1" hangingPunct="1">
              <a:lnSpc>
                <a:spcPct val="80000"/>
              </a:lnSpc>
            </a:pPr>
            <a:r>
              <a:rPr lang="en-US" sz="2600" smtClean="0"/>
              <a:t>Allocation of Costs to Closely Related Projects</a:t>
            </a:r>
          </a:p>
          <a:p>
            <a:pPr eaLnBrk="1" hangingPunct="1">
              <a:lnSpc>
                <a:spcPct val="80000"/>
              </a:lnSpc>
            </a:pPr>
            <a:r>
              <a:rPr lang="en-US" sz="2600" smtClean="0"/>
              <a:t>Conflict of Interest/Ethical issues on the conduct of research (examples: use of children or prisoners)</a:t>
            </a:r>
          </a:p>
          <a:p>
            <a:pPr eaLnBrk="1" hangingPunct="1">
              <a:lnSpc>
                <a:spcPct val="80000"/>
              </a:lnSpc>
            </a:pPr>
            <a:r>
              <a:rPr lang="en-US" sz="2600" smtClean="0"/>
              <a:t>Allegations  of misconduct (scientific, administrative and fiscal)</a:t>
            </a:r>
          </a:p>
          <a:p>
            <a:pPr eaLnBrk="1" hangingPunct="1">
              <a:lnSpc>
                <a:spcPct val="80000"/>
              </a:lnSpc>
            </a:pPr>
            <a:r>
              <a:rPr lang="en-US" sz="2600" smtClean="0"/>
              <a:t>Challenges Ensuring Compliance with Terms of Award</a:t>
            </a:r>
          </a:p>
          <a:p>
            <a:pPr eaLnBrk="1" hangingPunct="1">
              <a:lnSpc>
                <a:spcPct val="80000"/>
              </a:lnSpc>
            </a:pPr>
            <a:endParaRPr lang="en-US" sz="2600" smtClean="0"/>
          </a:p>
          <a:p>
            <a:pPr eaLnBrk="1" hangingPunct="1">
              <a:lnSpc>
                <a:spcPct val="80000"/>
              </a:lnSpc>
            </a:pPr>
            <a:endParaRPr lang="en-US" sz="2600" smtClean="0"/>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Slide Number Placeholder 4"/>
          <p:cNvSpPr>
            <a:spLocks noGrp="1"/>
          </p:cNvSpPr>
          <p:nvPr>
            <p:ph type="sldNum" sz="quarter" idx="11"/>
          </p:nvPr>
        </p:nvSpPr>
        <p:spPr>
          <a:noFill/>
        </p:spPr>
        <p:txBody>
          <a:bodyPr/>
          <a:lstStyle/>
          <a:p>
            <a:fld id="{C1838317-2B54-49D9-8FF0-F7E493AAC512}" type="slidenum">
              <a:rPr lang="en-US" smtClean="0"/>
              <a:pPr/>
              <a:t>40</a:t>
            </a:fld>
            <a:endParaRPr lang="en-US" smtClean="0"/>
          </a:p>
        </p:txBody>
      </p:sp>
      <p:sp>
        <p:nvSpPr>
          <p:cNvPr id="36867" name="Rectangle 3"/>
          <p:cNvSpPr>
            <a:spLocks noGrp="1" noChangeArrowheads="1"/>
          </p:cNvSpPr>
          <p:nvPr>
            <p:ph type="body" idx="1"/>
          </p:nvPr>
        </p:nvSpPr>
        <p:spPr>
          <a:xfrm>
            <a:off x="457200" y="609600"/>
            <a:ext cx="8229600" cy="1066800"/>
          </a:xfrm>
        </p:spPr>
        <p:txBody>
          <a:bodyPr/>
          <a:lstStyle/>
          <a:p>
            <a:pPr algn="ctr" eaLnBrk="1" hangingPunct="1">
              <a:lnSpc>
                <a:spcPct val="80000"/>
              </a:lnSpc>
              <a:buFont typeface="Wingdings" pitchFamily="2" charset="2"/>
              <a:buNone/>
            </a:pPr>
            <a:endParaRPr lang="en-US" sz="1800" smtClean="0"/>
          </a:p>
          <a:p>
            <a:pPr algn="ctr" eaLnBrk="1" hangingPunct="1">
              <a:lnSpc>
                <a:spcPct val="80000"/>
              </a:lnSpc>
              <a:buFont typeface="Wingdings" pitchFamily="2" charset="2"/>
              <a:buNone/>
            </a:pPr>
            <a:r>
              <a:rPr lang="en-US" sz="4800" smtClean="0"/>
              <a:t>Questions?</a:t>
            </a:r>
          </a:p>
        </p:txBody>
      </p:sp>
      <p:sp>
        <p:nvSpPr>
          <p:cNvPr id="36868" name="Rectangle 4"/>
          <p:cNvSpPr>
            <a:spLocks noGrp="1" noChangeArrowheads="1"/>
          </p:cNvSpPr>
          <p:nvPr>
            <p:ph type="title"/>
          </p:nvPr>
        </p:nvSpPr>
        <p:spPr>
          <a:xfrm>
            <a:off x="609600" y="2590800"/>
            <a:ext cx="7696200" cy="3124200"/>
          </a:xfrm>
          <a:noFill/>
        </p:spPr>
        <p:txBody>
          <a:bodyPr/>
          <a:lstStyle/>
          <a:p>
            <a:pPr eaLnBrk="1" hangingPunct="1"/>
            <a:r>
              <a:rPr lang="en-US" sz="3200" smtClean="0"/>
              <a:t/>
            </a:r>
            <a:br>
              <a:rPr lang="en-US" sz="3200" smtClean="0"/>
            </a:br>
            <a:r>
              <a:rPr lang="en-US" sz="2400" smtClean="0"/>
              <a:t/>
            </a:r>
            <a:br>
              <a:rPr lang="en-US" sz="2400" smtClean="0"/>
            </a:br>
            <a:endParaRPr lang="en-US" sz="2400" smtClean="0"/>
          </a:p>
        </p:txBody>
      </p:sp>
      <p:sp>
        <p:nvSpPr>
          <p:cNvPr id="36869" name="Rectangle 5"/>
          <p:cNvSpPr>
            <a:spLocks noChangeArrowheads="1"/>
          </p:cNvSpPr>
          <p:nvPr/>
        </p:nvSpPr>
        <p:spPr bwMode="auto">
          <a:xfrm>
            <a:off x="1676400" y="2057400"/>
            <a:ext cx="5486400" cy="646331"/>
          </a:xfrm>
          <a:prstGeom prst="rect">
            <a:avLst/>
          </a:prstGeom>
          <a:noFill/>
          <a:ln w="9525">
            <a:noFill/>
            <a:miter lim="800000"/>
            <a:headEnd/>
            <a:tailEnd/>
          </a:ln>
        </p:spPr>
        <p:txBody>
          <a:bodyPr>
            <a:spAutoFit/>
          </a:bodyPr>
          <a:lstStyle/>
          <a:p>
            <a:r>
              <a:rPr lang="en-US" dirty="0" smtClean="0"/>
              <a:t>  </a:t>
            </a:r>
            <a:endParaRPr lang="en-US" dirty="0"/>
          </a:p>
          <a:p>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4"/>
          <p:cNvSpPr>
            <a:spLocks noGrp="1"/>
          </p:cNvSpPr>
          <p:nvPr>
            <p:ph type="sldNum" sz="quarter" idx="11"/>
          </p:nvPr>
        </p:nvSpPr>
        <p:spPr>
          <a:noFill/>
        </p:spPr>
        <p:txBody>
          <a:bodyPr/>
          <a:lstStyle/>
          <a:p>
            <a:fld id="{D6729DE1-B123-4700-B0A2-BC24C0953200}" type="slidenum">
              <a:rPr lang="en-US" smtClean="0"/>
              <a:pPr/>
              <a:t>5</a:t>
            </a:fld>
            <a:endParaRPr lang="en-US" smtClean="0"/>
          </a:p>
        </p:txBody>
      </p:sp>
      <p:sp>
        <p:nvSpPr>
          <p:cNvPr id="15363" name="Rectangle 2"/>
          <p:cNvSpPr>
            <a:spLocks noGrp="1" noChangeArrowheads="1"/>
          </p:cNvSpPr>
          <p:nvPr>
            <p:ph type="title"/>
          </p:nvPr>
        </p:nvSpPr>
        <p:spPr/>
        <p:txBody>
          <a:bodyPr/>
          <a:lstStyle/>
          <a:p>
            <a:pPr eaLnBrk="1" hangingPunct="1"/>
            <a:r>
              <a:rPr lang="en-US" smtClean="0"/>
              <a:t>Thinking Like a Fed</a:t>
            </a:r>
          </a:p>
        </p:txBody>
      </p:sp>
      <p:sp>
        <p:nvSpPr>
          <p:cNvPr id="15364" name="Rectangle 3"/>
          <p:cNvSpPr>
            <a:spLocks noGrp="1" noChangeArrowheads="1"/>
          </p:cNvSpPr>
          <p:nvPr>
            <p:ph type="body" idx="1"/>
          </p:nvPr>
        </p:nvSpPr>
        <p:spPr/>
        <p:txBody>
          <a:bodyPr/>
          <a:lstStyle/>
          <a:p>
            <a:pPr eaLnBrk="1" hangingPunct="1"/>
            <a:r>
              <a:rPr lang="en-US" smtClean="0"/>
              <a:t>NIH Perspective When Considering Challenging Complex Situations</a:t>
            </a:r>
          </a:p>
          <a:p>
            <a:pPr eaLnBrk="1" hangingPunct="1"/>
            <a:r>
              <a:rPr lang="en-US" smtClean="0"/>
              <a:t>First remember NIH is a Federal Agency </a:t>
            </a:r>
          </a:p>
          <a:p>
            <a:pPr lvl="1" eaLnBrk="1" hangingPunct="1"/>
            <a:r>
              <a:rPr lang="en-US" smtClean="0"/>
              <a:t>Support Federal policy ( Must enforce applicable laws, cost principles and administrative requirements)</a:t>
            </a:r>
          </a:p>
          <a:p>
            <a:pPr lvl="1" eaLnBrk="1" hangingPunct="1"/>
            <a:r>
              <a:rPr lang="en-US" smtClean="0"/>
              <a:t>Support President's Initiatives and policies. </a:t>
            </a:r>
          </a:p>
          <a:p>
            <a:pPr eaLnBrk="1" hangingPunct="1"/>
            <a:endParaRPr lang="en-US" smtClean="0"/>
          </a:p>
        </p:txBody>
      </p:sp>
    </p:spTree>
    <p:extLst>
      <p:ext uri="{BB962C8B-B14F-4D97-AF65-F5344CB8AC3E}">
        <p14:creationId xmlns:p14="http://schemas.microsoft.com/office/powerpoint/2010/main" val="336685278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4"/>
          <p:cNvSpPr>
            <a:spLocks noGrp="1"/>
          </p:cNvSpPr>
          <p:nvPr>
            <p:ph type="sldNum" sz="quarter" idx="11"/>
          </p:nvPr>
        </p:nvSpPr>
        <p:spPr>
          <a:noFill/>
        </p:spPr>
        <p:txBody>
          <a:bodyPr/>
          <a:lstStyle/>
          <a:p>
            <a:fld id="{D7D2B9D8-AE10-4E3C-B8BC-6669762FBA2A}" type="slidenum">
              <a:rPr lang="en-US" smtClean="0"/>
              <a:pPr/>
              <a:t>6</a:t>
            </a:fld>
            <a:endParaRPr lang="en-US" smtClean="0"/>
          </a:p>
        </p:txBody>
      </p:sp>
      <p:sp>
        <p:nvSpPr>
          <p:cNvPr id="16387" name="Rectangle 2"/>
          <p:cNvSpPr>
            <a:spLocks noGrp="1" noChangeArrowheads="1"/>
          </p:cNvSpPr>
          <p:nvPr>
            <p:ph type="title"/>
          </p:nvPr>
        </p:nvSpPr>
        <p:spPr/>
        <p:txBody>
          <a:bodyPr/>
          <a:lstStyle/>
          <a:p>
            <a:pPr eaLnBrk="1" hangingPunct="1"/>
            <a:r>
              <a:rPr lang="en-US" sz="4000" smtClean="0"/>
              <a:t>NIH Perspective When Considering Challenging Complex Situations</a:t>
            </a:r>
          </a:p>
        </p:txBody>
      </p:sp>
      <p:sp>
        <p:nvSpPr>
          <p:cNvPr id="16388" name="Rectangle 3"/>
          <p:cNvSpPr>
            <a:spLocks noGrp="1" noChangeArrowheads="1"/>
          </p:cNvSpPr>
          <p:nvPr>
            <p:ph type="body" idx="1"/>
          </p:nvPr>
        </p:nvSpPr>
        <p:spPr>
          <a:xfrm>
            <a:off x="457200" y="1981200"/>
            <a:ext cx="8305800" cy="4495800"/>
          </a:xfrm>
        </p:spPr>
        <p:txBody>
          <a:bodyPr/>
          <a:lstStyle/>
          <a:p>
            <a:pPr eaLnBrk="1" hangingPunct="1">
              <a:lnSpc>
                <a:spcPct val="90000"/>
              </a:lnSpc>
              <a:buFont typeface="Wingdings" pitchFamily="2" charset="2"/>
              <a:buNone/>
            </a:pPr>
            <a:r>
              <a:rPr lang="en-US" sz="2600" dirty="0" smtClean="0"/>
              <a:t>Factors we consider critical in making decisions in 'tough' situations:</a:t>
            </a:r>
          </a:p>
          <a:p>
            <a:pPr eaLnBrk="1" hangingPunct="1">
              <a:lnSpc>
                <a:spcPct val="90000"/>
              </a:lnSpc>
            </a:pPr>
            <a:r>
              <a:rPr lang="en-US" sz="2600" dirty="0" smtClean="0"/>
              <a:t>Have you "listened" enough to really understand all the issues and objectives of the situation?</a:t>
            </a:r>
          </a:p>
          <a:p>
            <a:pPr eaLnBrk="1" hangingPunct="1">
              <a:lnSpc>
                <a:spcPct val="90000"/>
              </a:lnSpc>
            </a:pPr>
            <a:r>
              <a:rPr lang="en-US" sz="2600" dirty="0" smtClean="0"/>
              <a:t>What is best from a scientific or programmatic perspective (how will this impact the scope of the project)?</a:t>
            </a:r>
          </a:p>
          <a:p>
            <a:pPr eaLnBrk="1" hangingPunct="1">
              <a:lnSpc>
                <a:spcPct val="90000"/>
              </a:lnSpc>
            </a:pPr>
            <a:r>
              <a:rPr lang="en-US" sz="2600" dirty="0" smtClean="0"/>
              <a:t>What best serves the investment of the taxpayer in the project?</a:t>
            </a:r>
          </a:p>
          <a:p>
            <a:pPr eaLnBrk="1" hangingPunct="1">
              <a:lnSpc>
                <a:spcPct val="90000"/>
              </a:lnSpc>
            </a:pPr>
            <a:r>
              <a:rPr lang="en-US" sz="2600" dirty="0" smtClean="0"/>
              <a:t>Will the action create issues for protection of subjects?</a:t>
            </a:r>
          </a:p>
          <a:p>
            <a:pPr eaLnBrk="1" hangingPunct="1">
              <a:lnSpc>
                <a:spcPct val="90000"/>
              </a:lnSpc>
              <a:buFont typeface="Wingdings" pitchFamily="2" charset="2"/>
              <a:buNone/>
            </a:pPr>
            <a:endParaRPr lang="en-US" sz="2600" dirty="0" smtClean="0"/>
          </a:p>
        </p:txBody>
      </p:sp>
    </p:spTree>
    <p:extLst>
      <p:ext uri="{BB962C8B-B14F-4D97-AF65-F5344CB8AC3E}">
        <p14:creationId xmlns:p14="http://schemas.microsoft.com/office/powerpoint/2010/main" val="12063516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4"/>
          <p:cNvSpPr>
            <a:spLocks noGrp="1"/>
          </p:cNvSpPr>
          <p:nvPr>
            <p:ph type="sldNum" sz="quarter" idx="11"/>
          </p:nvPr>
        </p:nvSpPr>
        <p:spPr>
          <a:noFill/>
        </p:spPr>
        <p:txBody>
          <a:bodyPr/>
          <a:lstStyle/>
          <a:p>
            <a:fld id="{679E7613-DF52-4413-B194-2A74C0310D53}" type="slidenum">
              <a:rPr lang="en-US" smtClean="0"/>
              <a:pPr/>
              <a:t>7</a:t>
            </a:fld>
            <a:endParaRPr lang="en-US" smtClean="0"/>
          </a:p>
        </p:txBody>
      </p:sp>
      <p:sp>
        <p:nvSpPr>
          <p:cNvPr id="17411" name="Rectangle 2"/>
          <p:cNvSpPr>
            <a:spLocks noGrp="1" noChangeArrowheads="1"/>
          </p:cNvSpPr>
          <p:nvPr>
            <p:ph type="title"/>
          </p:nvPr>
        </p:nvSpPr>
        <p:spPr>
          <a:xfrm>
            <a:off x="457200" y="277813"/>
            <a:ext cx="8229600" cy="1779587"/>
          </a:xfrm>
        </p:spPr>
        <p:txBody>
          <a:bodyPr/>
          <a:lstStyle/>
          <a:p>
            <a:pPr eaLnBrk="1" hangingPunct="1"/>
            <a:r>
              <a:rPr lang="en-US" sz="4000" dirty="0" smtClean="0"/>
              <a:t>NIH Perspective When Considering Challenging Complex Situations </a:t>
            </a:r>
            <a:r>
              <a:rPr lang="en-US" sz="1800" dirty="0" smtClean="0"/>
              <a:t>(</a:t>
            </a:r>
            <a:r>
              <a:rPr lang="en-US" sz="1800" dirty="0" err="1" smtClean="0"/>
              <a:t>con’t</a:t>
            </a:r>
            <a:r>
              <a:rPr lang="en-US" sz="1800" dirty="0" smtClean="0"/>
              <a:t>)</a:t>
            </a:r>
          </a:p>
        </p:txBody>
      </p:sp>
      <p:sp>
        <p:nvSpPr>
          <p:cNvPr id="17412" name="Rectangle 3"/>
          <p:cNvSpPr>
            <a:spLocks noGrp="1" noChangeArrowheads="1"/>
          </p:cNvSpPr>
          <p:nvPr>
            <p:ph type="body" idx="1"/>
          </p:nvPr>
        </p:nvSpPr>
        <p:spPr>
          <a:xfrm>
            <a:off x="457200" y="2057400"/>
            <a:ext cx="8229600" cy="4495800"/>
          </a:xfrm>
        </p:spPr>
        <p:txBody>
          <a:bodyPr/>
          <a:lstStyle/>
          <a:p>
            <a:pPr eaLnBrk="1" hangingPunct="1"/>
            <a:r>
              <a:rPr lang="en-US" sz="2800" dirty="0" smtClean="0"/>
              <a:t>Will an action create a precedent which will limit flexibility in the future?</a:t>
            </a:r>
          </a:p>
          <a:p>
            <a:pPr eaLnBrk="1" hangingPunct="1"/>
            <a:r>
              <a:rPr lang="en-US" sz="2800" dirty="0" smtClean="0"/>
              <a:t>Is an action consistent with NIH, HHS or other Federal policy?  </a:t>
            </a:r>
          </a:p>
          <a:p>
            <a:pPr eaLnBrk="1" hangingPunct="1"/>
            <a:r>
              <a:rPr lang="en-US" sz="2800" dirty="0" smtClean="0"/>
              <a:t>Do we have the necessary funds to support the proposed arrangements? (NIH's large budget doesn't result in broad fiscal flexibility)</a:t>
            </a:r>
          </a:p>
          <a:p>
            <a:pPr eaLnBrk="1" hangingPunct="1"/>
            <a:r>
              <a:rPr lang="en-US" sz="2800" dirty="0" smtClean="0"/>
              <a:t>How would this play if presented on the evening news or the front page of ......?</a:t>
            </a:r>
          </a:p>
          <a:p>
            <a:pPr eaLnBrk="1" hangingPunct="1"/>
            <a:endParaRPr lang="en-US" sz="2400" dirty="0" smtClean="0"/>
          </a:p>
        </p:txBody>
      </p:sp>
    </p:spTree>
    <p:extLst>
      <p:ext uri="{BB962C8B-B14F-4D97-AF65-F5344CB8AC3E}">
        <p14:creationId xmlns:p14="http://schemas.microsoft.com/office/powerpoint/2010/main" val="16458426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4"/>
          <p:cNvSpPr>
            <a:spLocks noGrp="1"/>
          </p:cNvSpPr>
          <p:nvPr>
            <p:ph type="sldNum" sz="quarter" idx="11"/>
          </p:nvPr>
        </p:nvSpPr>
        <p:spPr>
          <a:noFill/>
        </p:spPr>
        <p:txBody>
          <a:bodyPr/>
          <a:lstStyle/>
          <a:p>
            <a:fld id="{A4139501-E187-4B31-A353-1CF822941357}" type="slidenum">
              <a:rPr lang="en-US" smtClean="0"/>
              <a:pPr/>
              <a:t>8</a:t>
            </a:fld>
            <a:endParaRPr lang="en-US" smtClean="0"/>
          </a:p>
        </p:txBody>
      </p:sp>
      <p:sp>
        <p:nvSpPr>
          <p:cNvPr id="18435" name="Rectangle 2"/>
          <p:cNvSpPr>
            <a:spLocks noGrp="1" noChangeArrowheads="1"/>
          </p:cNvSpPr>
          <p:nvPr>
            <p:ph type="title"/>
          </p:nvPr>
        </p:nvSpPr>
        <p:spPr>
          <a:xfrm>
            <a:off x="381000" y="277813"/>
            <a:ext cx="8305800" cy="2008187"/>
          </a:xfrm>
        </p:spPr>
        <p:txBody>
          <a:bodyPr/>
          <a:lstStyle/>
          <a:p>
            <a:pPr eaLnBrk="1" hangingPunct="1"/>
            <a:r>
              <a:rPr lang="en-US" sz="4000" dirty="0" smtClean="0"/>
              <a:t>NIH Perspective When Considering Challenging Complex  Situations</a:t>
            </a:r>
            <a:br>
              <a:rPr lang="en-US" sz="4000" dirty="0" smtClean="0"/>
            </a:br>
            <a:r>
              <a:rPr lang="en-US" sz="4000" dirty="0"/>
              <a:t>-</a:t>
            </a:r>
            <a:r>
              <a:rPr lang="en-US" sz="4000" dirty="0" smtClean="0"/>
              <a:t> Lower Level Considerations</a:t>
            </a:r>
          </a:p>
        </p:txBody>
      </p:sp>
      <p:sp>
        <p:nvSpPr>
          <p:cNvPr id="18436" name="Rectangle 3"/>
          <p:cNvSpPr>
            <a:spLocks noGrp="1" noChangeArrowheads="1"/>
          </p:cNvSpPr>
          <p:nvPr>
            <p:ph type="body" idx="1"/>
          </p:nvPr>
        </p:nvSpPr>
        <p:spPr>
          <a:xfrm>
            <a:off x="533400" y="2514600"/>
            <a:ext cx="8229600" cy="3916363"/>
          </a:xfrm>
        </p:spPr>
        <p:txBody>
          <a:bodyPr/>
          <a:lstStyle/>
          <a:p>
            <a:pPr eaLnBrk="1" hangingPunct="1"/>
            <a:r>
              <a:rPr lang="en-US" dirty="0" smtClean="0"/>
              <a:t>What is in the best interests of the PI(s)?</a:t>
            </a:r>
          </a:p>
          <a:p>
            <a:pPr eaLnBrk="1" hangingPunct="1"/>
            <a:r>
              <a:rPr lang="en-US" dirty="0" smtClean="0"/>
              <a:t>What is in the best interest of the institution(s)?</a:t>
            </a:r>
          </a:p>
          <a:p>
            <a:pPr eaLnBrk="1" hangingPunct="1"/>
            <a:r>
              <a:rPr lang="en-US" dirty="0" smtClean="0"/>
              <a:t>Is there an opportunity for a 'win/win'?</a:t>
            </a:r>
          </a:p>
          <a:p>
            <a:pPr eaLnBrk="1" hangingPunct="1"/>
            <a:r>
              <a:rPr lang="en-US" dirty="0" smtClean="0"/>
              <a:t>Remember consultants, consortiums, subcontractors are not a direct party to the grant with the NIH.</a:t>
            </a:r>
          </a:p>
          <a:p>
            <a:pPr eaLnBrk="1" hangingPunct="1"/>
            <a:endParaRPr lang="en-US" dirty="0" smtClean="0"/>
          </a:p>
        </p:txBody>
      </p:sp>
    </p:spTree>
    <p:extLst>
      <p:ext uri="{BB962C8B-B14F-4D97-AF65-F5344CB8AC3E}">
        <p14:creationId xmlns:p14="http://schemas.microsoft.com/office/powerpoint/2010/main" val="211819557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4"/>
          <p:cNvSpPr>
            <a:spLocks noGrp="1"/>
          </p:cNvSpPr>
          <p:nvPr>
            <p:ph type="sldNum" sz="quarter" idx="11"/>
          </p:nvPr>
        </p:nvSpPr>
        <p:spPr>
          <a:noFill/>
        </p:spPr>
        <p:txBody>
          <a:bodyPr/>
          <a:lstStyle/>
          <a:p>
            <a:fld id="{A850E9E8-8209-4416-8E68-BA801C6F809D}" type="slidenum">
              <a:rPr lang="en-US" smtClean="0"/>
              <a:pPr/>
              <a:t>9</a:t>
            </a:fld>
            <a:endParaRPr lang="en-US" smtClean="0"/>
          </a:p>
        </p:txBody>
      </p:sp>
      <p:sp>
        <p:nvSpPr>
          <p:cNvPr id="7171" name="Rectangle 2"/>
          <p:cNvSpPr>
            <a:spLocks noGrp="1" noChangeArrowheads="1"/>
          </p:cNvSpPr>
          <p:nvPr>
            <p:ph type="title"/>
          </p:nvPr>
        </p:nvSpPr>
        <p:spPr/>
        <p:txBody>
          <a:bodyPr/>
          <a:lstStyle/>
          <a:p>
            <a:pPr eaLnBrk="1" hangingPunct="1"/>
            <a:r>
              <a:rPr lang="en-US" sz="4000" smtClean="0"/>
              <a:t>Human Subject Research and Clinical Studies</a:t>
            </a:r>
          </a:p>
        </p:txBody>
      </p:sp>
      <p:sp>
        <p:nvSpPr>
          <p:cNvPr id="7172" name="Rectangle 3"/>
          <p:cNvSpPr>
            <a:spLocks noGrp="1" noChangeArrowheads="1"/>
          </p:cNvSpPr>
          <p:nvPr>
            <p:ph type="body" idx="1"/>
          </p:nvPr>
        </p:nvSpPr>
        <p:spPr>
          <a:xfrm>
            <a:off x="1143000" y="2178050"/>
            <a:ext cx="6781800" cy="3663950"/>
          </a:xfrm>
        </p:spPr>
        <p:txBody>
          <a:bodyPr/>
          <a:lstStyle/>
          <a:p>
            <a:pPr eaLnBrk="1" hangingPunct="1">
              <a:lnSpc>
                <a:spcPct val="80000"/>
              </a:lnSpc>
            </a:pPr>
            <a:r>
              <a:rPr lang="en-US" sz="2800" smtClean="0"/>
              <a:t>Multi-Center Clinical Trials</a:t>
            </a:r>
          </a:p>
          <a:p>
            <a:pPr eaLnBrk="1" hangingPunct="1">
              <a:lnSpc>
                <a:spcPct val="80000"/>
              </a:lnSpc>
            </a:pPr>
            <a:r>
              <a:rPr lang="en-US" sz="2800" smtClean="0"/>
              <a:t>Capitation Models</a:t>
            </a:r>
          </a:p>
          <a:p>
            <a:pPr eaLnBrk="1" hangingPunct="1">
              <a:lnSpc>
                <a:spcPct val="80000"/>
              </a:lnSpc>
            </a:pPr>
            <a:r>
              <a:rPr lang="en-US" sz="2800" smtClean="0"/>
              <a:t>Insurance/Indemnification</a:t>
            </a:r>
          </a:p>
          <a:p>
            <a:pPr eaLnBrk="1" hangingPunct="1">
              <a:lnSpc>
                <a:spcPct val="80000"/>
              </a:lnSpc>
            </a:pPr>
            <a:r>
              <a:rPr lang="en-US" sz="2800" smtClean="0"/>
              <a:t>Conflict of Interest</a:t>
            </a:r>
          </a:p>
          <a:p>
            <a:pPr eaLnBrk="1" hangingPunct="1">
              <a:lnSpc>
                <a:spcPct val="80000"/>
              </a:lnSpc>
            </a:pPr>
            <a:r>
              <a:rPr lang="en-US" sz="2800" smtClean="0"/>
              <a:t>IND/ClinicalTrials.Gov </a:t>
            </a:r>
            <a:r>
              <a:rPr lang="en-US" sz="2800" smtClean="0">
                <a:hlinkClick r:id="rId3"/>
              </a:rPr>
              <a:t>http://clinicaltrials.gov/</a:t>
            </a:r>
            <a:r>
              <a:rPr lang="en-US" sz="2800" smtClean="0"/>
              <a:t> </a:t>
            </a:r>
          </a:p>
          <a:p>
            <a:pPr eaLnBrk="1" hangingPunct="1">
              <a:lnSpc>
                <a:spcPct val="80000"/>
              </a:lnSpc>
            </a:pPr>
            <a:r>
              <a:rPr lang="en-US" sz="2800" smtClean="0"/>
              <a:t>Patient Recruitment Issues</a:t>
            </a:r>
          </a:p>
          <a:p>
            <a:pPr eaLnBrk="1" hangingPunct="1">
              <a:lnSpc>
                <a:spcPct val="80000"/>
              </a:lnSpc>
            </a:pPr>
            <a:r>
              <a:rPr lang="en-US" sz="2800" smtClean="0"/>
              <a:t>Patient Protection and Safety </a:t>
            </a:r>
          </a:p>
          <a:p>
            <a:pPr eaLnBrk="1" hangingPunct="1">
              <a:lnSpc>
                <a:spcPct val="80000"/>
              </a:lnSpc>
            </a:pPr>
            <a:endParaRPr lang="en-US" sz="2800" smtClean="0"/>
          </a:p>
          <a:p>
            <a:pPr eaLnBrk="1" hangingPunct="1">
              <a:lnSpc>
                <a:spcPct val="80000"/>
              </a:lnSpc>
            </a:pPr>
            <a:endParaRPr lang="en-US" sz="2800" smtClean="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Pixel">
  <a:themeElements>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fontScheme name="Pixel">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Pixel 1">
        <a:dk1>
          <a:srgbClr val="0066FF"/>
        </a:dk1>
        <a:lt1>
          <a:srgbClr val="FFFFFF"/>
        </a:lt1>
        <a:dk2>
          <a:srgbClr val="000066"/>
        </a:dk2>
        <a:lt2>
          <a:srgbClr val="FFFFFF"/>
        </a:lt2>
        <a:accent1>
          <a:srgbClr val="6699FF"/>
        </a:accent1>
        <a:accent2>
          <a:srgbClr val="3333FF"/>
        </a:accent2>
        <a:accent3>
          <a:srgbClr val="AAAAB8"/>
        </a:accent3>
        <a:accent4>
          <a:srgbClr val="DADADA"/>
        </a:accent4>
        <a:accent5>
          <a:srgbClr val="B8CAFF"/>
        </a:accent5>
        <a:accent6>
          <a:srgbClr val="2D2DE7"/>
        </a:accent6>
        <a:hlink>
          <a:srgbClr val="FFCC00"/>
        </a:hlink>
        <a:folHlink>
          <a:srgbClr val="0000CC"/>
        </a:folHlink>
      </a:clrScheme>
      <a:clrMap bg1="dk2" tx1="lt1" bg2="dk1" tx2="lt2" accent1="accent1" accent2="accent2" accent3="accent3" accent4="accent4" accent5="accent5" accent6="accent6" hlink="hlink" folHlink="folHlink"/>
    </a:extraClrScheme>
    <a:extraClrScheme>
      <a:clrScheme name="Pixel 2">
        <a:dk1>
          <a:srgbClr val="009999"/>
        </a:dk1>
        <a:lt1>
          <a:srgbClr val="FFFFFF"/>
        </a:lt1>
        <a:dk2>
          <a:srgbClr val="334B49"/>
        </a:dk2>
        <a:lt2>
          <a:srgbClr val="FFFFFF"/>
        </a:lt2>
        <a:accent1>
          <a:srgbClr val="33CCCC"/>
        </a:accent1>
        <a:accent2>
          <a:srgbClr val="008080"/>
        </a:accent2>
        <a:accent3>
          <a:srgbClr val="ADB1B1"/>
        </a:accent3>
        <a:accent4>
          <a:srgbClr val="DADADA"/>
        </a:accent4>
        <a:accent5>
          <a:srgbClr val="ADE2E2"/>
        </a:accent5>
        <a:accent6>
          <a:srgbClr val="007373"/>
        </a:accent6>
        <a:hlink>
          <a:srgbClr val="FFCC00"/>
        </a:hlink>
        <a:folHlink>
          <a:srgbClr val="006666"/>
        </a:folHlink>
      </a:clrScheme>
      <a:clrMap bg1="dk2" tx1="lt1" bg2="dk1" tx2="lt2" accent1="accent1" accent2="accent2" accent3="accent3" accent4="accent4" accent5="accent5" accent6="accent6" hlink="hlink" folHlink="folHlink"/>
    </a:extraClrScheme>
    <a:extraClrScheme>
      <a:clrScheme name="Pixel 3">
        <a:dk1>
          <a:srgbClr val="006699"/>
        </a:dk1>
        <a:lt1>
          <a:srgbClr val="FFFFFF"/>
        </a:lt1>
        <a:dk2>
          <a:srgbClr val="333399"/>
        </a:dk2>
        <a:lt2>
          <a:srgbClr val="FFFFFF"/>
        </a:lt2>
        <a:accent1>
          <a:srgbClr val="0099CC"/>
        </a:accent1>
        <a:accent2>
          <a:srgbClr val="0386AF"/>
        </a:accent2>
        <a:accent3>
          <a:srgbClr val="ADADCA"/>
        </a:accent3>
        <a:accent4>
          <a:srgbClr val="DADADA"/>
        </a:accent4>
        <a:accent5>
          <a:srgbClr val="AACAE2"/>
        </a:accent5>
        <a:accent6>
          <a:srgbClr val="02799E"/>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Pixel 4">
        <a:dk1>
          <a:srgbClr val="008080"/>
        </a:dk1>
        <a:lt1>
          <a:srgbClr val="FFFFFF"/>
        </a:lt1>
        <a:dk2>
          <a:srgbClr val="2F978D"/>
        </a:dk2>
        <a:lt2>
          <a:srgbClr val="FFFFFF"/>
        </a:lt2>
        <a:accent1>
          <a:srgbClr val="0099FF"/>
        </a:accent1>
        <a:accent2>
          <a:srgbClr val="009999"/>
        </a:accent2>
        <a:accent3>
          <a:srgbClr val="ADC9C5"/>
        </a:accent3>
        <a:accent4>
          <a:srgbClr val="DADADA"/>
        </a:accent4>
        <a:accent5>
          <a:srgbClr val="AACAFF"/>
        </a:accent5>
        <a:accent6>
          <a:srgbClr val="008A8A"/>
        </a:accent6>
        <a:hlink>
          <a:srgbClr val="FFFFCC"/>
        </a:hlink>
        <a:folHlink>
          <a:srgbClr val="70CAC6"/>
        </a:folHlink>
      </a:clrScheme>
      <a:clrMap bg1="dk2" tx1="lt1" bg2="dk1" tx2="lt2" accent1="accent1" accent2="accent2" accent3="accent3" accent4="accent4" accent5="accent5" accent6="accent6" hlink="hlink" folHlink="folHlink"/>
    </a:extraClrScheme>
    <a:extraClrScheme>
      <a:clrScheme name="Pixel 5">
        <a:dk1>
          <a:srgbClr val="822504"/>
        </a:dk1>
        <a:lt1>
          <a:srgbClr val="FFFFFF"/>
        </a:lt1>
        <a:dk2>
          <a:srgbClr val="330000"/>
        </a:dk2>
        <a:lt2>
          <a:srgbClr val="FFFFFF"/>
        </a:lt2>
        <a:accent1>
          <a:srgbClr val="FF9900"/>
        </a:accent1>
        <a:accent2>
          <a:srgbClr val="9E2A06"/>
        </a:accent2>
        <a:accent3>
          <a:srgbClr val="ADAAAA"/>
        </a:accent3>
        <a:accent4>
          <a:srgbClr val="DADADA"/>
        </a:accent4>
        <a:accent5>
          <a:srgbClr val="FFCAAA"/>
        </a:accent5>
        <a:accent6>
          <a:srgbClr val="8F2505"/>
        </a:accent6>
        <a:hlink>
          <a:srgbClr val="FF3300"/>
        </a:hlink>
        <a:folHlink>
          <a:srgbClr val="7C0704"/>
        </a:folHlink>
      </a:clrScheme>
      <a:clrMap bg1="dk2" tx1="lt1" bg2="dk1" tx2="lt2" accent1="accent1" accent2="accent2" accent3="accent3" accent4="accent4" accent5="accent5" accent6="accent6" hlink="hlink" folHlink="folHlink"/>
    </a:extraClrScheme>
    <a:extraClrScheme>
      <a:clrScheme name="Pixel 6">
        <a:dk1>
          <a:srgbClr val="336600"/>
        </a:dk1>
        <a:lt1>
          <a:srgbClr val="FFFFFF"/>
        </a:lt1>
        <a:dk2>
          <a:srgbClr val="4A7911"/>
        </a:dk2>
        <a:lt2>
          <a:srgbClr val="FFFFFF"/>
        </a:lt2>
        <a:accent1>
          <a:srgbClr val="666633"/>
        </a:accent1>
        <a:accent2>
          <a:srgbClr val="669900"/>
        </a:accent2>
        <a:accent3>
          <a:srgbClr val="B1BEAA"/>
        </a:accent3>
        <a:accent4>
          <a:srgbClr val="DADADA"/>
        </a:accent4>
        <a:accent5>
          <a:srgbClr val="B8B8AD"/>
        </a:accent5>
        <a:accent6>
          <a:srgbClr val="5C8A00"/>
        </a:accent6>
        <a:hlink>
          <a:srgbClr val="FFCC00"/>
        </a:hlink>
        <a:folHlink>
          <a:srgbClr val="99CC00"/>
        </a:folHlink>
      </a:clrScheme>
      <a:clrMap bg1="dk2" tx1="lt1" bg2="dk1" tx2="lt2" accent1="accent1" accent2="accent2" accent3="accent3" accent4="accent4" accent5="accent5" accent6="accent6" hlink="hlink" folHlink="folHlink"/>
    </a:extraClrScheme>
    <a:extraClrScheme>
      <a:clrScheme name="Pixel 7">
        <a:dk1>
          <a:srgbClr val="000000"/>
        </a:dk1>
        <a:lt1>
          <a:srgbClr val="FFFFFF"/>
        </a:lt1>
        <a:dk2>
          <a:srgbClr val="000000"/>
        </a:dk2>
        <a:lt2>
          <a:srgbClr val="CC3300"/>
        </a:lt2>
        <a:accent1>
          <a:srgbClr val="FFCC00"/>
        </a:accent1>
        <a:accent2>
          <a:srgbClr val="CC6600"/>
        </a:accent2>
        <a:accent3>
          <a:srgbClr val="FFFFFF"/>
        </a:accent3>
        <a:accent4>
          <a:srgbClr val="000000"/>
        </a:accent4>
        <a:accent5>
          <a:srgbClr val="FFE2AA"/>
        </a:accent5>
        <a:accent6>
          <a:srgbClr val="B95C00"/>
        </a:accent6>
        <a:hlink>
          <a:srgbClr val="663300"/>
        </a:hlink>
        <a:folHlink>
          <a:srgbClr val="CC9900"/>
        </a:folHlink>
      </a:clrScheme>
      <a:clrMap bg1="lt1" tx1="dk1" bg2="lt2" tx2="dk2" accent1="accent1" accent2="accent2" accent3="accent3" accent4="accent4" accent5="accent5" accent6="accent6" hlink="hlink" folHlink="folHlink"/>
    </a:extraClrScheme>
    <a:extraClrScheme>
      <a:clrScheme name="Pixel 8">
        <a:dk1>
          <a:srgbClr val="003300"/>
        </a:dk1>
        <a:lt1>
          <a:srgbClr val="FFFFFF"/>
        </a:lt1>
        <a:dk2>
          <a:srgbClr val="000000"/>
        </a:dk2>
        <a:lt2>
          <a:srgbClr val="336600"/>
        </a:lt2>
        <a:accent1>
          <a:srgbClr val="CCCC00"/>
        </a:accent1>
        <a:accent2>
          <a:srgbClr val="669900"/>
        </a:accent2>
        <a:accent3>
          <a:srgbClr val="FFFFFF"/>
        </a:accent3>
        <a:accent4>
          <a:srgbClr val="002A00"/>
        </a:accent4>
        <a:accent5>
          <a:srgbClr val="E2E2AA"/>
        </a:accent5>
        <a:accent6>
          <a:srgbClr val="5C8A00"/>
        </a:accent6>
        <a:hlink>
          <a:srgbClr val="333300"/>
        </a:hlink>
        <a:folHlink>
          <a:srgbClr val="99CC00"/>
        </a:folHlink>
      </a:clrScheme>
      <a:clrMap bg1="lt1" tx1="dk1" bg2="lt2" tx2="dk2" accent1="accent1" accent2="accent2" accent3="accent3" accent4="accent4" accent5="accent5" accent6="accent6" hlink="hlink" folHlink="folHlink"/>
    </a:extraClrScheme>
    <a:extraClrScheme>
      <a:clrScheme name="Pixel 9">
        <a:dk1>
          <a:srgbClr val="000000"/>
        </a:dk1>
        <a:lt1>
          <a:srgbClr val="FFFFFF"/>
        </a:lt1>
        <a:dk2>
          <a:srgbClr val="000000"/>
        </a:dk2>
        <a:lt2>
          <a:srgbClr val="440044"/>
        </a:lt2>
        <a:accent1>
          <a:srgbClr val="FFCCCC"/>
        </a:accent1>
        <a:accent2>
          <a:srgbClr val="790571"/>
        </a:accent2>
        <a:accent3>
          <a:srgbClr val="FFFFFF"/>
        </a:accent3>
        <a:accent4>
          <a:srgbClr val="000000"/>
        </a:accent4>
        <a:accent5>
          <a:srgbClr val="FFE2E2"/>
        </a:accent5>
        <a:accent6>
          <a:srgbClr val="6D0466"/>
        </a:accent6>
        <a:hlink>
          <a:srgbClr val="993366"/>
        </a:hlink>
        <a:folHlink>
          <a:srgbClr val="9F839F"/>
        </a:folHlink>
      </a:clrScheme>
      <a:clrMap bg1="lt1" tx1="dk1" bg2="lt2" tx2="dk2" accent1="accent1" accent2="accent2" accent3="accent3" accent4="accent4" accent5="accent5" accent6="accent6" hlink="hlink" folHlink="folHlink"/>
    </a:extraClrScheme>
    <a:extraClrScheme>
      <a:clrScheme name="Pixel 10">
        <a:dk1>
          <a:srgbClr val="000000"/>
        </a:dk1>
        <a:lt1>
          <a:srgbClr val="FFFFFF"/>
        </a:lt1>
        <a:dk2>
          <a:srgbClr val="000000"/>
        </a:dk2>
        <a:lt2>
          <a:srgbClr val="FF9900"/>
        </a:lt2>
        <a:accent1>
          <a:srgbClr val="FFCC99"/>
        </a:accent1>
        <a:accent2>
          <a:srgbClr val="FBA313"/>
        </a:accent2>
        <a:accent3>
          <a:srgbClr val="FFFFFF"/>
        </a:accent3>
        <a:accent4>
          <a:srgbClr val="000000"/>
        </a:accent4>
        <a:accent5>
          <a:srgbClr val="FFE2CA"/>
        </a:accent5>
        <a:accent6>
          <a:srgbClr val="E39310"/>
        </a:accent6>
        <a:hlink>
          <a:srgbClr val="CC3300"/>
        </a:hlink>
        <a:folHlink>
          <a:srgbClr val="FCC66E"/>
        </a:folHlink>
      </a:clrScheme>
      <a:clrMap bg1="lt1" tx1="dk1" bg2="lt2" tx2="dk2" accent1="accent1" accent2="accent2" accent3="accent3" accent4="accent4" accent5="accent5" accent6="accent6" hlink="hlink" folHlink="folHlink"/>
    </a:extraClrScheme>
    <a:extraClrScheme>
      <a:clrScheme name="Pixel 11">
        <a:dk1>
          <a:srgbClr val="000000"/>
        </a:dk1>
        <a:lt1>
          <a:srgbClr val="FFFFFF"/>
        </a:lt1>
        <a:dk2>
          <a:srgbClr val="000000"/>
        </a:dk2>
        <a:lt2>
          <a:srgbClr val="779F92"/>
        </a:lt2>
        <a:accent1>
          <a:srgbClr val="33CCCC"/>
        </a:accent1>
        <a:accent2>
          <a:srgbClr val="9DC2D7"/>
        </a:accent2>
        <a:accent3>
          <a:srgbClr val="FFFFFF"/>
        </a:accent3>
        <a:accent4>
          <a:srgbClr val="000000"/>
        </a:accent4>
        <a:accent5>
          <a:srgbClr val="ADE2E2"/>
        </a:accent5>
        <a:accent6>
          <a:srgbClr val="8EB0C3"/>
        </a:accent6>
        <a:hlink>
          <a:srgbClr val="006666"/>
        </a:hlink>
        <a:folHlink>
          <a:srgbClr val="CCCCFF"/>
        </a:folHlink>
      </a:clrScheme>
      <a:clrMap bg1="lt1" tx1="dk1" bg2="lt2" tx2="dk2" accent1="accent1" accent2="accent2" accent3="accent3" accent4="accent4" accent5="accent5" accent6="accent6" hlink="hlink" folHlink="folHlink"/>
    </a:extraClrScheme>
    <a:extraClrScheme>
      <a:clrScheme name="Pixel 12">
        <a:dk1>
          <a:srgbClr val="000000"/>
        </a:dk1>
        <a:lt1>
          <a:srgbClr val="FFFFFF"/>
        </a:lt1>
        <a:dk2>
          <a:srgbClr val="000000"/>
        </a:dk2>
        <a:lt2>
          <a:srgbClr val="00007D"/>
        </a:lt2>
        <a:accent1>
          <a:srgbClr val="9999FF"/>
        </a:accent1>
        <a:accent2>
          <a:srgbClr val="9999CC"/>
        </a:accent2>
        <a:accent3>
          <a:srgbClr val="FFFFFF"/>
        </a:accent3>
        <a:accent4>
          <a:srgbClr val="000000"/>
        </a:accent4>
        <a:accent5>
          <a:srgbClr val="CACAFF"/>
        </a:accent5>
        <a:accent6>
          <a:srgbClr val="8A8AB9"/>
        </a:accent6>
        <a:hlink>
          <a:srgbClr val="666699"/>
        </a:hlink>
        <a:folHlink>
          <a:srgbClr val="CCCCE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documentManagement>
    <Assigned_x0020_To0 xmlns="e64061a7-bc73-4e36-8b6e-74220a960d58">
      <UserInfo>
        <DisplayName>Chick, Cheryl (NIH/NHGRI) [E]</DisplayName>
        <AccountId>704</AccountId>
        <AccountType/>
      </UserInfo>
    </Assigned_x0020_To0>
    <username xmlns="e64061a7-bc73-4e36-8b6e-74220a960d58" xsi:nil="true"/>
  </documentManagement>
</p:properties>
</file>

<file path=customXml/item3.xml><?xml version="1.0" encoding="utf-8"?>
<LongProperties xmlns="http://schemas.microsoft.com/office/2006/metadata/longProperties"/>
</file>

<file path=customXml/item4.xml><?xml version="1.0" encoding="utf-8"?>
<ct:contentTypeSchema xmlns:ct="http://schemas.microsoft.com/office/2006/metadata/contentType" xmlns:ma="http://schemas.microsoft.com/office/2006/metadata/properties/metaAttributes" ct:_="" ma:_="" ma:contentTypeName="Document" ma:contentTypeID="0x0101004E06E598776B79408DE98D0C79F14201" ma:contentTypeVersion="4" ma:contentTypeDescription="Create a new document." ma:contentTypeScope="" ma:versionID="74804a151ccd934a2f99bdedab4b878b">
  <xsd:schema xmlns:xsd="http://www.w3.org/2001/XMLSchema" xmlns:xs="http://www.w3.org/2001/XMLSchema" xmlns:p="http://schemas.microsoft.com/office/2006/metadata/properties" xmlns:ns2="e64061a7-bc73-4e36-8b6e-74220a960d58" targetNamespace="http://schemas.microsoft.com/office/2006/metadata/properties" ma:root="true" ma:fieldsID="381f62e2a68e65fe632c2feb79df998c" ns2:_="">
    <xsd:import namespace="e64061a7-bc73-4e36-8b6e-74220a960d58"/>
    <xsd:element name="properties">
      <xsd:complexType>
        <xsd:sequence>
          <xsd:element name="documentManagement">
            <xsd:complexType>
              <xsd:all>
                <xsd:element ref="ns2:Assigned_x0020_To0"/>
                <xsd:element ref="ns2:usernam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e64061a7-bc73-4e36-8b6e-74220a960d58" elementFormDefault="qualified">
    <xsd:import namespace="http://schemas.microsoft.com/office/2006/documentManagement/types"/>
    <xsd:import namespace="http://schemas.microsoft.com/office/infopath/2007/PartnerControls"/>
    <xsd:element name="Assigned_x0020_To0" ma:index="8" ma:displayName="Assigned To" ma:description="Your name" ma:list="UserInfo" ma:SharePointGroup="0" ma:internalName="Assigned_x0020_To0"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xsd:element name="AccountType" type="xsd:string" minOccurs="0"/>
                  </xsd:sequence>
                </xsd:complexType>
              </xsd:element>
            </xsd:sequence>
          </xsd:extension>
        </xsd:complexContent>
      </xsd:complexType>
    </xsd:element>
    <xsd:element name="username" ma:index="9" nillable="true" ma:displayName="username" ma:internalName="username">
      <xsd:simpleType>
        <xsd:restriction base="dms:Text">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9693257-F6C5-4A9F-8A43-2182C68E3CEF}">
  <ds:schemaRefs>
    <ds:schemaRef ds:uri="http://schemas.microsoft.com/sharepoint/v3/contenttype/forms"/>
  </ds:schemaRefs>
</ds:datastoreItem>
</file>

<file path=customXml/itemProps2.xml><?xml version="1.0" encoding="utf-8"?>
<ds:datastoreItem xmlns:ds="http://schemas.openxmlformats.org/officeDocument/2006/customXml" ds:itemID="{3A201723-1060-403F-8D09-F54ED2F8BA52}">
  <ds:schemaRefs>
    <ds:schemaRef ds:uri="http://purl.org/dc/terms/"/>
    <ds:schemaRef ds:uri="http://purl.org/dc/dcmitype/"/>
    <ds:schemaRef ds:uri="http://schemas.openxmlformats.org/package/2006/metadata/core-properties"/>
    <ds:schemaRef ds:uri="http://purl.org/dc/elements/1.1/"/>
    <ds:schemaRef ds:uri="http://schemas.microsoft.com/office/2006/metadata/properties"/>
    <ds:schemaRef ds:uri="http://schemas.microsoft.com/office/infopath/2007/PartnerControls"/>
    <ds:schemaRef ds:uri="http://schemas.microsoft.com/office/2006/documentManagement/types"/>
    <ds:schemaRef ds:uri="e64061a7-bc73-4e36-8b6e-74220a960d58"/>
    <ds:schemaRef ds:uri="http://www.w3.org/XML/1998/namespace"/>
  </ds:schemaRefs>
</ds:datastoreItem>
</file>

<file path=customXml/itemProps3.xml><?xml version="1.0" encoding="utf-8"?>
<ds:datastoreItem xmlns:ds="http://schemas.openxmlformats.org/officeDocument/2006/customXml" ds:itemID="{DF01C743-89B1-461B-B171-B18C76EF6CB4}">
  <ds:schemaRefs>
    <ds:schemaRef ds:uri="http://schemas.microsoft.com/office/2006/metadata/longProperties"/>
  </ds:schemaRefs>
</ds:datastoreItem>
</file>

<file path=customXml/itemProps4.xml><?xml version="1.0" encoding="utf-8"?>
<ds:datastoreItem xmlns:ds="http://schemas.openxmlformats.org/officeDocument/2006/customXml" ds:itemID="{60C66413-16BC-4C92-AB1E-C38DEAF536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e64061a7-bc73-4e36-8b6e-74220a960d58"/>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Pixel</Template>
  <TotalTime>3725</TotalTime>
  <Words>2114</Words>
  <Application>Microsoft Office PowerPoint</Application>
  <PresentationFormat>On-screen Show (4:3)</PresentationFormat>
  <Paragraphs>362</Paragraphs>
  <Slides>40</Slides>
  <Notes>40</Notes>
  <HiddenSlides>0</HiddenSlides>
  <MMClips>0</MMClips>
  <ScaleCrop>false</ScaleCrop>
  <HeadingPairs>
    <vt:vector size="4" baseType="variant">
      <vt:variant>
        <vt:lpstr>Theme</vt:lpstr>
      </vt:variant>
      <vt:variant>
        <vt:i4>1</vt:i4>
      </vt:variant>
      <vt:variant>
        <vt:lpstr>Slide Titles</vt:lpstr>
      </vt:variant>
      <vt:variant>
        <vt:i4>40</vt:i4>
      </vt:variant>
    </vt:vector>
  </HeadingPairs>
  <TitlesOfParts>
    <vt:vector size="41" baseType="lpstr">
      <vt:lpstr>Pixel</vt:lpstr>
      <vt:lpstr>Advanced Administrative Topics</vt:lpstr>
      <vt:lpstr>Presenters</vt:lpstr>
      <vt:lpstr>What Are Some Aspects that Make Projects Complex?</vt:lpstr>
      <vt:lpstr>What Are Some of the Issues and Changes that Make Projects Complex? </vt:lpstr>
      <vt:lpstr>Thinking Like a Fed</vt:lpstr>
      <vt:lpstr>NIH Perspective When Considering Challenging Complex Situations</vt:lpstr>
      <vt:lpstr>NIH Perspective When Considering Challenging Complex Situations (con’t)</vt:lpstr>
      <vt:lpstr>NIH Perspective When Considering Challenging Complex  Situations - Lower Level Considerations</vt:lpstr>
      <vt:lpstr>Human Subject Research and Clinical Studies</vt:lpstr>
      <vt:lpstr>Human Protection and Safety</vt:lpstr>
      <vt:lpstr>OHRP:  45 CFR 46 Protection of Human Subjects</vt:lpstr>
      <vt:lpstr>Purely hypothetical situation #1</vt:lpstr>
      <vt:lpstr>Purely hypothetical situation #2</vt:lpstr>
      <vt:lpstr>Change of Grantee Organization </vt:lpstr>
      <vt:lpstr>Change of Grantee Organization (cont.)</vt:lpstr>
      <vt:lpstr>Purely hypothetical situation #3</vt:lpstr>
      <vt:lpstr>Purely hypothetical situation #4</vt:lpstr>
      <vt:lpstr>Principal Investigators and Key Personnel </vt:lpstr>
      <vt:lpstr>Multiple PIs</vt:lpstr>
      <vt:lpstr>Multiple PIs (con’t.)</vt:lpstr>
      <vt:lpstr>Multiple PIs (con’t.)</vt:lpstr>
      <vt:lpstr>Purely hypothetical situation #5</vt:lpstr>
      <vt:lpstr>Terms of Award Notice of Award Sections III &amp; IV</vt:lpstr>
      <vt:lpstr>Notice of Award -Restrictive Terms</vt:lpstr>
      <vt:lpstr>Programmatic Terms of Award</vt:lpstr>
      <vt:lpstr>Purely hypothetical situation #6</vt:lpstr>
      <vt:lpstr>Purely hypothetical situation #7</vt:lpstr>
      <vt:lpstr>Allocation of Costs and Closely Related Work</vt:lpstr>
      <vt:lpstr>Purely hypothetical situation #8 </vt:lpstr>
      <vt:lpstr>Purely hypothetical situation #9</vt:lpstr>
      <vt:lpstr>Rights in Data (Publication &amp; Copyrighting)</vt:lpstr>
      <vt:lpstr>Public Access Overview</vt:lpstr>
      <vt:lpstr>Public Access Overview (con’t.)</vt:lpstr>
      <vt:lpstr>Data Sharing Policy</vt:lpstr>
      <vt:lpstr>Purely hypothetical situation #10</vt:lpstr>
      <vt:lpstr>Communication Between Department and Sponsored Projects is Critical</vt:lpstr>
      <vt:lpstr>Resources…</vt:lpstr>
      <vt:lpstr>Resources for Compliance</vt:lpstr>
      <vt:lpstr>Select Resources at the NIH</vt:lpstr>
      <vt:lpstr>  </vt:lpstr>
    </vt:vector>
  </TitlesOfParts>
  <Company>NHGRI</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Advanced Adminiistrative Topics - NIH Regional 2014-22Apr2014 clean</dc:title>
  <dc:creator>ChickC</dc:creator>
  <cp:lastModifiedBy>dwyerc</cp:lastModifiedBy>
  <cp:revision>678</cp:revision>
  <dcterms:created xsi:type="dcterms:W3CDTF">2006-02-07T22:15:43Z</dcterms:created>
  <dcterms:modified xsi:type="dcterms:W3CDTF">2014-05-22T19:27:18Z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
    <vt:lpwstr>English</vt:lpwstr>
  </property>
  <property fmtid="{D5CDD505-2E9C-101B-9397-08002B2CF9AE}" pid="3" name="NIH Regional Seminar Month">
    <vt:lpwstr>June 2011</vt:lpwstr>
  </property>
  <property fmtid="{D5CDD505-2E9C-101B-9397-08002B2CF9AE}" pid="4" name="Order">
    <vt:lpwstr>4100.00000000000</vt:lpwstr>
  </property>
  <property fmtid="{D5CDD505-2E9C-101B-9397-08002B2CF9AE}" pid="5" name="ContentTypeId">
    <vt:lpwstr>0x0101004E06E598776B79408DE98D0C79F14201</vt:lpwstr>
  </property>
  <property fmtid="{D5CDD505-2E9C-101B-9397-08002B2CF9AE}" pid="6" name="Language">
    <vt:lpwstr>English</vt:lpwstr>
  </property>
</Properties>
</file>