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theme/theme10.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1.xml" ContentType="application/vnd.openxmlformats-officedocument.theme+xml"/>
  <Override PartName="/ppt/theme/themeOverride6.xml" ContentType="application/vnd.openxmlformats-officedocument.themeOverride+xml"/>
  <Override PartName="/ppt/slideLayouts/slideLayout50.xml" ContentType="application/vnd.openxmlformats-officedocument.presentationml.slideLayout+xml"/>
  <Override PartName="/ppt/theme/theme1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4.xml" ContentType="application/vnd.openxmlformats-officedocument.theme+xml"/>
  <Override PartName="/ppt/slideLayouts/slideLayout61.xml" ContentType="application/vnd.openxmlformats-officedocument.presentationml.slideLayout+xml"/>
  <Override PartName="/ppt/theme/theme15.xml" ContentType="application/vnd.openxmlformats-officedocument.theme+xml"/>
  <Override PartName="/ppt/slideLayouts/slideLayout62.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2" r:id="rId4"/>
    <p:sldMasterId id="2147483827" r:id="rId5"/>
    <p:sldMasterId id="2147483835" r:id="rId6"/>
    <p:sldMasterId id="2147483837" r:id="rId7"/>
    <p:sldMasterId id="2147483839" r:id="rId8"/>
    <p:sldMasterId id="2147483847" r:id="rId9"/>
    <p:sldMasterId id="2147483849" r:id="rId10"/>
    <p:sldMasterId id="2147483851" r:id="rId11"/>
    <p:sldMasterId id="2147483859" r:id="rId12"/>
    <p:sldMasterId id="2147483861" r:id="rId13"/>
    <p:sldMasterId id="2147483863" r:id="rId14"/>
    <p:sldMasterId id="2147483871" r:id="rId15"/>
    <p:sldMasterId id="2147483873" r:id="rId16"/>
    <p:sldMasterId id="2147483878" r:id="rId17"/>
    <p:sldMasterId id="2147483885" r:id="rId18"/>
    <p:sldMasterId id="2147483887" r:id="rId19"/>
  </p:sldMasterIdLst>
  <p:notesMasterIdLst>
    <p:notesMasterId r:id="rId56"/>
  </p:notesMasterIdLst>
  <p:handoutMasterIdLst>
    <p:handoutMasterId r:id="rId57"/>
  </p:handoutMasterIdLst>
  <p:sldIdLst>
    <p:sldId id="755" r:id="rId20"/>
    <p:sldId id="453" r:id="rId21"/>
    <p:sldId id="756" r:id="rId22"/>
    <p:sldId id="477" r:id="rId23"/>
    <p:sldId id="558" r:id="rId24"/>
    <p:sldId id="770" r:id="rId25"/>
    <p:sldId id="762" r:id="rId26"/>
    <p:sldId id="789" r:id="rId27"/>
    <p:sldId id="764" r:id="rId28"/>
    <p:sldId id="766" r:id="rId29"/>
    <p:sldId id="767" r:id="rId30"/>
    <p:sldId id="765" r:id="rId31"/>
    <p:sldId id="754" r:id="rId32"/>
    <p:sldId id="779" r:id="rId33"/>
    <p:sldId id="769" r:id="rId34"/>
    <p:sldId id="774" r:id="rId35"/>
    <p:sldId id="775" r:id="rId36"/>
    <p:sldId id="786" r:id="rId37"/>
    <p:sldId id="776" r:id="rId38"/>
    <p:sldId id="777" r:id="rId39"/>
    <p:sldId id="695" r:id="rId40"/>
    <p:sldId id="711" r:id="rId41"/>
    <p:sldId id="648" r:id="rId42"/>
    <p:sldId id="722" r:id="rId43"/>
    <p:sldId id="788" r:id="rId44"/>
    <p:sldId id="619" r:id="rId45"/>
    <p:sldId id="569" r:id="rId46"/>
    <p:sldId id="785" r:id="rId47"/>
    <p:sldId id="620" r:id="rId48"/>
    <p:sldId id="621" r:id="rId49"/>
    <p:sldId id="658" r:id="rId50"/>
    <p:sldId id="622" r:id="rId51"/>
    <p:sldId id="623" r:id="rId52"/>
    <p:sldId id="659" r:id="rId53"/>
    <p:sldId id="559" r:id="rId54"/>
    <p:sldId id="634" r:id="rId55"/>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userDrawn="1">
          <p15:clr>
            <a:srgbClr val="A4A3A4"/>
          </p15:clr>
        </p15:guide>
        <p15:guide id="2" pos="2208" userDrawn="1">
          <p15:clr>
            <a:srgbClr val="A4A3A4"/>
          </p15:clr>
        </p15:guide>
        <p15:guide id="3"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cock, Kathy (NIH/OD) [E]" initials="HK([" lastIdx="1" clrIdx="0"/>
  <p:cmAuthor id="1" name="hancockk" initials="KRH"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66"/>
    <a:srgbClr val="000000"/>
    <a:srgbClr val="0B8DC3"/>
    <a:srgbClr val="5B2D89"/>
    <a:srgbClr val="4D4D4D"/>
    <a:srgbClr val="FF0000"/>
    <a:srgbClr val="CCECF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780FEC-DD9A-49AE-BE20-ECE2B978B86E}" v="8" dt="2021-10-22T12:31:21.6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910"/>
        <p:guide pos="2208"/>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0.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notesMaster" Target="notesMasters/notesMaster1.xml"/><Relationship Id="rId64"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32.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presProps" Target="presProps.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handoutMaster" Target="handoutMasters/handoutMaster1.xml"/><Relationship Id="rId10" Type="http://schemas.openxmlformats.org/officeDocument/2006/relationships/slideMaster" Target="slideMasters/slideMaster7.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mmins, Sheri (NIH/OD) [E]" userId="27ef1276-516b-499b-b919-42898e02f206" providerId="ADAL" clId="{B4780FEC-DD9A-49AE-BE20-ECE2B978B86E}"/>
    <pc:docChg chg="modSld">
      <pc:chgData name="Cummins, Sheri (NIH/OD) [E]" userId="27ef1276-516b-499b-b919-42898e02f206" providerId="ADAL" clId="{B4780FEC-DD9A-49AE-BE20-ECE2B978B86E}" dt="2021-10-22T12:31:21.699" v="3" actId="403"/>
      <pc:docMkLst>
        <pc:docMk/>
      </pc:docMkLst>
      <pc:sldChg chg="modSp mod">
        <pc:chgData name="Cummins, Sheri (NIH/OD) [E]" userId="27ef1276-516b-499b-b919-42898e02f206" providerId="ADAL" clId="{B4780FEC-DD9A-49AE-BE20-ECE2B978B86E}" dt="2021-10-22T12:31:21.699" v="3" actId="403"/>
        <pc:sldMkLst>
          <pc:docMk/>
          <pc:sldMk cId="1366797963" sldId="789"/>
        </pc:sldMkLst>
        <pc:spChg chg="mod">
          <ac:chgData name="Cummins, Sheri (NIH/OD) [E]" userId="27ef1276-516b-499b-b919-42898e02f206" providerId="ADAL" clId="{B4780FEC-DD9A-49AE-BE20-ECE2B978B86E}" dt="2021-10-22T12:31:21.699" v="3" actId="403"/>
          <ac:spMkLst>
            <pc:docMk/>
            <pc:sldMk cId="1366797963" sldId="789"/>
            <ac:spMk id="2" creationId="{F6807261-536C-42B8-9185-14C8A3427F3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3012329" cy="463550"/>
          </a:xfrm>
          <a:prstGeom prst="rect">
            <a:avLst/>
          </a:prstGeom>
          <a:noFill/>
          <a:ln w="9525">
            <a:noFill/>
            <a:miter lim="800000"/>
            <a:headEnd/>
            <a:tailEnd/>
          </a:ln>
          <a:effectLst/>
        </p:spPr>
        <p:txBody>
          <a:bodyPr vert="horz" wrap="square" lIns="90920" tIns="45460" rIns="90920" bIns="45460" numCol="1" anchor="t" anchorCtr="0" compatLnSpc="1">
            <a:prstTxWarp prst="textNoShape">
              <a:avLst/>
            </a:prstTxWarp>
          </a:bodyPr>
          <a:lstStyle>
            <a:lvl1pPr defTabSz="908819" eaLnBrk="1" hangingPunct="1">
              <a:defRPr sz="1200">
                <a:latin typeface="Arial" pitchFamily="34" charset="0"/>
                <a:cs typeface="+mn-cs"/>
              </a:defRPr>
            </a:lvl1pPr>
          </a:lstStyle>
          <a:p>
            <a:pPr>
              <a:defRPr/>
            </a:pPr>
            <a:endParaRPr lang="en-US"/>
          </a:p>
        </p:txBody>
      </p:sp>
      <p:sp>
        <p:nvSpPr>
          <p:cNvPr id="8195" name="Rectangle 3"/>
          <p:cNvSpPr>
            <a:spLocks noGrp="1" noChangeArrowheads="1"/>
          </p:cNvSpPr>
          <p:nvPr>
            <p:ph type="dt" sz="quarter" idx="1"/>
          </p:nvPr>
        </p:nvSpPr>
        <p:spPr bwMode="auto">
          <a:xfrm>
            <a:off x="3936174" y="0"/>
            <a:ext cx="3012329" cy="463550"/>
          </a:xfrm>
          <a:prstGeom prst="rect">
            <a:avLst/>
          </a:prstGeom>
          <a:noFill/>
          <a:ln w="9525">
            <a:noFill/>
            <a:miter lim="800000"/>
            <a:headEnd/>
            <a:tailEnd/>
          </a:ln>
          <a:effectLst/>
        </p:spPr>
        <p:txBody>
          <a:bodyPr vert="horz" wrap="square" lIns="90920" tIns="45460" rIns="90920" bIns="45460" numCol="1" anchor="t" anchorCtr="0" compatLnSpc="1">
            <a:prstTxWarp prst="textNoShape">
              <a:avLst/>
            </a:prstTxWarp>
          </a:bodyPr>
          <a:lstStyle>
            <a:lvl1pPr algn="r" defTabSz="908819" eaLnBrk="1" hangingPunct="1">
              <a:defRPr sz="1200">
                <a:latin typeface="Arial" pitchFamily="34" charset="0"/>
                <a:cs typeface="+mn-cs"/>
              </a:defRPr>
            </a:lvl1pPr>
          </a:lstStyle>
          <a:p>
            <a:pPr>
              <a:defRPr/>
            </a:pPr>
            <a:endParaRPr lang="en-US"/>
          </a:p>
        </p:txBody>
      </p:sp>
      <p:sp>
        <p:nvSpPr>
          <p:cNvPr id="8196" name="Rectangle 4"/>
          <p:cNvSpPr>
            <a:spLocks noGrp="1" noChangeArrowheads="1"/>
          </p:cNvSpPr>
          <p:nvPr>
            <p:ph type="ftr" sz="quarter" idx="2"/>
          </p:nvPr>
        </p:nvSpPr>
        <p:spPr bwMode="auto">
          <a:xfrm>
            <a:off x="1" y="8770938"/>
            <a:ext cx="3012329" cy="463550"/>
          </a:xfrm>
          <a:prstGeom prst="rect">
            <a:avLst/>
          </a:prstGeom>
          <a:noFill/>
          <a:ln w="9525">
            <a:noFill/>
            <a:miter lim="800000"/>
            <a:headEnd/>
            <a:tailEnd/>
          </a:ln>
          <a:effectLst/>
        </p:spPr>
        <p:txBody>
          <a:bodyPr vert="horz" wrap="square" lIns="90920" tIns="45460" rIns="90920" bIns="45460" numCol="1" anchor="b" anchorCtr="0" compatLnSpc="1">
            <a:prstTxWarp prst="textNoShape">
              <a:avLst/>
            </a:prstTxWarp>
          </a:bodyPr>
          <a:lstStyle>
            <a:lvl1pPr defTabSz="908819" eaLnBrk="1" hangingPunct="1">
              <a:defRPr sz="1200">
                <a:latin typeface="Arial" pitchFamily="34" charset="0"/>
                <a:cs typeface="+mn-cs"/>
              </a:defRPr>
            </a:lvl1pPr>
          </a:lstStyle>
          <a:p>
            <a:pPr>
              <a:defRPr/>
            </a:pPr>
            <a:endParaRPr lang="en-US"/>
          </a:p>
        </p:txBody>
      </p:sp>
      <p:sp>
        <p:nvSpPr>
          <p:cNvPr id="8197" name="Rectangle 5"/>
          <p:cNvSpPr>
            <a:spLocks noGrp="1" noChangeArrowheads="1"/>
          </p:cNvSpPr>
          <p:nvPr>
            <p:ph type="sldNum" sz="quarter" idx="3"/>
          </p:nvPr>
        </p:nvSpPr>
        <p:spPr bwMode="auto">
          <a:xfrm>
            <a:off x="3936174" y="8770938"/>
            <a:ext cx="3012329" cy="463550"/>
          </a:xfrm>
          <a:prstGeom prst="rect">
            <a:avLst/>
          </a:prstGeom>
          <a:noFill/>
          <a:ln w="9525">
            <a:noFill/>
            <a:miter lim="800000"/>
            <a:headEnd/>
            <a:tailEnd/>
          </a:ln>
          <a:effectLst/>
        </p:spPr>
        <p:txBody>
          <a:bodyPr vert="horz" wrap="square" lIns="90920" tIns="45460" rIns="90920" bIns="45460" numCol="1" anchor="b" anchorCtr="0" compatLnSpc="1">
            <a:prstTxWarp prst="textNoShape">
              <a:avLst/>
            </a:prstTxWarp>
          </a:bodyPr>
          <a:lstStyle>
            <a:lvl1pPr algn="r" defTabSz="908819" eaLnBrk="1" hangingPunct="1">
              <a:defRPr sz="1200">
                <a:latin typeface="Arial" pitchFamily="34" charset="0"/>
                <a:cs typeface="+mn-cs"/>
              </a:defRPr>
            </a:lvl1pPr>
          </a:lstStyle>
          <a:p>
            <a:pPr>
              <a:defRPr/>
            </a:pPr>
            <a:fld id="{76CAA2CE-87D8-40D8-9848-574D4C775A91}" type="slidenum">
              <a:rPr lang="en-US"/>
              <a:pPr>
                <a:defRPr/>
              </a:pPr>
              <a:t>‹#›</a:t>
            </a:fld>
            <a:endParaRPr lang="en-US"/>
          </a:p>
        </p:txBody>
      </p:sp>
    </p:spTree>
    <p:extLst>
      <p:ext uri="{BB962C8B-B14F-4D97-AF65-F5344CB8AC3E}">
        <p14:creationId xmlns:p14="http://schemas.microsoft.com/office/powerpoint/2010/main" val="351203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3012329" cy="463550"/>
          </a:xfrm>
          <a:prstGeom prst="rect">
            <a:avLst/>
          </a:prstGeom>
          <a:noFill/>
          <a:ln w="9525">
            <a:noFill/>
            <a:miter lim="800000"/>
            <a:headEnd/>
            <a:tailEnd/>
          </a:ln>
          <a:effectLst/>
        </p:spPr>
        <p:txBody>
          <a:bodyPr vert="horz" wrap="square" lIns="90920" tIns="45460" rIns="90920" bIns="45460" numCol="1" anchor="t" anchorCtr="0" compatLnSpc="1">
            <a:prstTxWarp prst="textNoShape">
              <a:avLst/>
            </a:prstTxWarp>
          </a:bodyPr>
          <a:lstStyle>
            <a:lvl1pPr defTabSz="908819" eaLnBrk="1" hangingPunct="1">
              <a:defRPr sz="1200">
                <a:latin typeface="Arial" pitchFamily="34" charset="0"/>
                <a:cs typeface="+mn-cs"/>
              </a:defRPr>
            </a:lvl1pPr>
          </a:lstStyle>
          <a:p>
            <a:pPr>
              <a:defRPr/>
            </a:pPr>
            <a:endParaRPr lang="en-US"/>
          </a:p>
        </p:txBody>
      </p:sp>
      <p:sp>
        <p:nvSpPr>
          <p:cNvPr id="6147" name="Rectangle 3"/>
          <p:cNvSpPr>
            <a:spLocks noGrp="1" noChangeArrowheads="1"/>
          </p:cNvSpPr>
          <p:nvPr>
            <p:ph type="dt" idx="1"/>
          </p:nvPr>
        </p:nvSpPr>
        <p:spPr bwMode="auto">
          <a:xfrm>
            <a:off x="3936174" y="0"/>
            <a:ext cx="3012329" cy="463550"/>
          </a:xfrm>
          <a:prstGeom prst="rect">
            <a:avLst/>
          </a:prstGeom>
          <a:noFill/>
          <a:ln w="9525">
            <a:noFill/>
            <a:miter lim="800000"/>
            <a:headEnd/>
            <a:tailEnd/>
          </a:ln>
          <a:effectLst/>
        </p:spPr>
        <p:txBody>
          <a:bodyPr vert="horz" wrap="square" lIns="90920" tIns="45460" rIns="90920" bIns="45460" numCol="1" anchor="t" anchorCtr="0" compatLnSpc="1">
            <a:prstTxWarp prst="textNoShape">
              <a:avLst/>
            </a:prstTxWarp>
          </a:bodyPr>
          <a:lstStyle>
            <a:lvl1pPr algn="r" defTabSz="908819" eaLnBrk="1" hangingPunct="1">
              <a:defRPr sz="1200">
                <a:latin typeface="Arial" pitchFamily="34" charset="0"/>
                <a:cs typeface="+mn-cs"/>
              </a:defRPr>
            </a:lvl1pPr>
          </a:lstStyle>
          <a:p>
            <a:pPr>
              <a:defRPr/>
            </a:pPr>
            <a:endParaRPr lang="en-US"/>
          </a:p>
        </p:txBody>
      </p:sp>
      <p:sp>
        <p:nvSpPr>
          <p:cNvPr id="136196" name="Rectangle 4"/>
          <p:cNvSpPr>
            <a:spLocks noGrp="1" noRot="1" noChangeAspect="1" noChangeArrowheads="1" noTextEdit="1"/>
          </p:cNvSpPr>
          <p:nvPr>
            <p:ph type="sldImg" idx="2"/>
          </p:nvPr>
        </p:nvSpPr>
        <p:spPr bwMode="auto">
          <a:xfrm>
            <a:off x="1166813" y="690563"/>
            <a:ext cx="4618037"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95638" y="4387852"/>
            <a:ext cx="5558801" cy="4157663"/>
          </a:xfrm>
          <a:prstGeom prst="rect">
            <a:avLst/>
          </a:prstGeom>
          <a:noFill/>
          <a:ln w="9525">
            <a:noFill/>
            <a:miter lim="800000"/>
            <a:headEnd/>
            <a:tailEnd/>
          </a:ln>
          <a:effectLst/>
        </p:spPr>
        <p:txBody>
          <a:bodyPr vert="horz" wrap="square" lIns="90920" tIns="45460" rIns="90920" bIns="4546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1" y="8770938"/>
            <a:ext cx="3012329" cy="463550"/>
          </a:xfrm>
          <a:prstGeom prst="rect">
            <a:avLst/>
          </a:prstGeom>
          <a:noFill/>
          <a:ln w="9525">
            <a:noFill/>
            <a:miter lim="800000"/>
            <a:headEnd/>
            <a:tailEnd/>
          </a:ln>
          <a:effectLst/>
        </p:spPr>
        <p:txBody>
          <a:bodyPr vert="horz" wrap="square" lIns="90920" tIns="45460" rIns="90920" bIns="45460" numCol="1" anchor="b" anchorCtr="0" compatLnSpc="1">
            <a:prstTxWarp prst="textNoShape">
              <a:avLst/>
            </a:prstTxWarp>
          </a:bodyPr>
          <a:lstStyle>
            <a:lvl1pPr defTabSz="908819" eaLnBrk="1" hangingPunct="1">
              <a:defRPr sz="1200">
                <a:latin typeface="Arial" pitchFamily="34"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3936174" y="8770938"/>
            <a:ext cx="3012329" cy="463550"/>
          </a:xfrm>
          <a:prstGeom prst="rect">
            <a:avLst/>
          </a:prstGeom>
          <a:noFill/>
          <a:ln w="9525">
            <a:noFill/>
            <a:miter lim="800000"/>
            <a:headEnd/>
            <a:tailEnd/>
          </a:ln>
          <a:effectLst/>
        </p:spPr>
        <p:txBody>
          <a:bodyPr vert="horz" wrap="square" lIns="90920" tIns="45460" rIns="90920" bIns="45460" numCol="1" anchor="b" anchorCtr="0" compatLnSpc="1">
            <a:prstTxWarp prst="textNoShape">
              <a:avLst/>
            </a:prstTxWarp>
          </a:bodyPr>
          <a:lstStyle>
            <a:lvl1pPr algn="r" defTabSz="908819" eaLnBrk="1" hangingPunct="1">
              <a:defRPr sz="1200">
                <a:latin typeface="Arial" pitchFamily="34" charset="0"/>
                <a:cs typeface="+mn-cs"/>
              </a:defRPr>
            </a:lvl1pPr>
          </a:lstStyle>
          <a:p>
            <a:pPr>
              <a:defRPr/>
            </a:pPr>
            <a:fld id="{1C7659AF-0E9F-4EC6-A843-A3CE0AB49E8C}" type="slidenum">
              <a:rPr lang="en-US"/>
              <a:pPr>
                <a:defRPr/>
              </a:pPr>
              <a:t>‹#›</a:t>
            </a:fld>
            <a:endParaRPr lang="en-US"/>
          </a:p>
        </p:txBody>
      </p:sp>
    </p:spTree>
    <p:extLst>
      <p:ext uri="{BB962C8B-B14F-4D97-AF65-F5344CB8AC3E}">
        <p14:creationId xmlns:p14="http://schemas.microsoft.com/office/powerpoint/2010/main" val="9669604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p:txBody>
      </p:sp>
      <p:sp>
        <p:nvSpPr>
          <p:cNvPr id="1351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DB835162-19B4-492B-B95A-08FEFDD3B21E}" type="slidenum">
              <a:rPr lang="en-US" smtClean="0">
                <a:latin typeface="Arial" charset="0"/>
              </a:rPr>
              <a:pPr eaLnBrk="1" hangingPunct="1">
                <a:defRPr/>
              </a:pPr>
              <a:t>1</a:t>
            </a:fld>
            <a:endParaRPr lang="en-US">
              <a:latin typeface="Arial" charset="0"/>
            </a:endParaRPr>
          </a:p>
        </p:txBody>
      </p:sp>
    </p:spTree>
    <p:extLst>
      <p:ext uri="{BB962C8B-B14F-4D97-AF65-F5344CB8AC3E}">
        <p14:creationId xmlns:p14="http://schemas.microsoft.com/office/powerpoint/2010/main" val="4028624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11</a:t>
            </a:fld>
            <a:endParaRPr lang="en-US"/>
          </a:p>
        </p:txBody>
      </p:sp>
    </p:spTree>
    <p:extLst>
      <p:ext uri="{BB962C8B-B14F-4D97-AF65-F5344CB8AC3E}">
        <p14:creationId xmlns:p14="http://schemas.microsoft.com/office/powerpoint/2010/main" val="739436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12</a:t>
            </a:fld>
            <a:endParaRPr lang="en-US"/>
          </a:p>
        </p:txBody>
      </p:sp>
    </p:spTree>
    <p:extLst>
      <p:ext uri="{BB962C8B-B14F-4D97-AF65-F5344CB8AC3E}">
        <p14:creationId xmlns:p14="http://schemas.microsoft.com/office/powerpoint/2010/main" val="1773954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13</a:t>
            </a:fld>
            <a:endParaRPr lang="en-US"/>
          </a:p>
        </p:txBody>
      </p:sp>
    </p:spTree>
    <p:extLst>
      <p:ext uri="{BB962C8B-B14F-4D97-AF65-F5344CB8AC3E}">
        <p14:creationId xmlns:p14="http://schemas.microsoft.com/office/powerpoint/2010/main" val="3152359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C7659AF-0E9F-4EC6-A843-A3CE0AB49E8C}" type="slidenum">
              <a:rPr lang="en-US" smtClean="0"/>
              <a:pPr>
                <a:defRPr/>
              </a:pPr>
              <a:t>14</a:t>
            </a:fld>
            <a:endParaRPr lang="en-US"/>
          </a:p>
        </p:txBody>
      </p:sp>
    </p:spTree>
    <p:extLst>
      <p:ext uri="{BB962C8B-B14F-4D97-AF65-F5344CB8AC3E}">
        <p14:creationId xmlns:p14="http://schemas.microsoft.com/office/powerpoint/2010/main" val="3986172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15</a:t>
            </a:fld>
            <a:endParaRPr lang="en-US"/>
          </a:p>
        </p:txBody>
      </p:sp>
    </p:spTree>
    <p:extLst>
      <p:ext uri="{BB962C8B-B14F-4D97-AF65-F5344CB8AC3E}">
        <p14:creationId xmlns:p14="http://schemas.microsoft.com/office/powerpoint/2010/main" val="821418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16</a:t>
            </a:fld>
            <a:endParaRPr lang="en-US"/>
          </a:p>
        </p:txBody>
      </p:sp>
    </p:spTree>
    <p:extLst>
      <p:ext uri="{BB962C8B-B14F-4D97-AF65-F5344CB8AC3E}">
        <p14:creationId xmlns:p14="http://schemas.microsoft.com/office/powerpoint/2010/main" val="541448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17</a:t>
            </a:fld>
            <a:endParaRPr lang="en-US"/>
          </a:p>
        </p:txBody>
      </p:sp>
    </p:spTree>
    <p:extLst>
      <p:ext uri="{BB962C8B-B14F-4D97-AF65-F5344CB8AC3E}">
        <p14:creationId xmlns:p14="http://schemas.microsoft.com/office/powerpoint/2010/main" val="3523705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18</a:t>
            </a:fld>
            <a:endParaRPr lang="en-US"/>
          </a:p>
        </p:txBody>
      </p:sp>
    </p:spTree>
    <p:extLst>
      <p:ext uri="{BB962C8B-B14F-4D97-AF65-F5344CB8AC3E}">
        <p14:creationId xmlns:p14="http://schemas.microsoft.com/office/powerpoint/2010/main" val="1556626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19</a:t>
            </a:fld>
            <a:endParaRPr lang="en-US"/>
          </a:p>
        </p:txBody>
      </p:sp>
    </p:spTree>
    <p:extLst>
      <p:ext uri="{BB962C8B-B14F-4D97-AF65-F5344CB8AC3E}">
        <p14:creationId xmlns:p14="http://schemas.microsoft.com/office/powerpoint/2010/main" val="4004260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20</a:t>
            </a:fld>
            <a:endParaRPr lang="en-US"/>
          </a:p>
        </p:txBody>
      </p:sp>
    </p:spTree>
    <p:extLst>
      <p:ext uri="{BB962C8B-B14F-4D97-AF65-F5344CB8AC3E}">
        <p14:creationId xmlns:p14="http://schemas.microsoft.com/office/powerpoint/2010/main" val="1012764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32CFA27B-10E2-4DF2-B301-7F8077316DEB}" type="slidenum">
              <a:rPr lang="en-US" smtClean="0">
                <a:latin typeface="Arial" charset="0"/>
              </a:rPr>
              <a:pPr eaLnBrk="1" hangingPunct="1">
                <a:defRPr/>
              </a:pPr>
              <a:t>2</a:t>
            </a:fld>
            <a:endParaRPr lang="en-US">
              <a:latin typeface="Arial" charset="0"/>
            </a:endParaRPr>
          </a:p>
        </p:txBody>
      </p:sp>
      <p:sp>
        <p:nvSpPr>
          <p:cNvPr id="138243" name="Rectangle 2"/>
          <p:cNvSpPr>
            <a:spLocks noGrp="1" noRot="1" noChangeAspect="1" noChangeArrowheads="1" noTextEdit="1"/>
          </p:cNvSpPr>
          <p:nvPr>
            <p:ph type="sldImg"/>
          </p:nvPr>
        </p:nvSpPr>
        <p:spPr>
          <a:xfrm>
            <a:off x="1171575" y="690563"/>
            <a:ext cx="4616450" cy="3463925"/>
          </a:xfrm>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2666041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p:txBody>
      </p:sp>
      <p:sp>
        <p:nvSpPr>
          <p:cNvPr id="1628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F12A858F-C6A8-4891-BD7F-59AB50B5EE1C}" type="slidenum">
              <a:rPr lang="en-US" smtClean="0">
                <a:latin typeface="Arial" charset="0"/>
              </a:rPr>
              <a:pPr eaLnBrk="1" hangingPunct="1">
                <a:defRPr/>
              </a:pPr>
              <a:t>21</a:t>
            </a:fld>
            <a:endParaRPr lang="en-US">
              <a:latin typeface="Arial" charset="0"/>
            </a:endParaRPr>
          </a:p>
        </p:txBody>
      </p:sp>
    </p:spTree>
    <p:extLst>
      <p:ext uri="{BB962C8B-B14F-4D97-AF65-F5344CB8AC3E}">
        <p14:creationId xmlns:p14="http://schemas.microsoft.com/office/powerpoint/2010/main" val="2594463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p:txBody>
      </p:sp>
      <p:sp>
        <p:nvSpPr>
          <p:cNvPr id="1628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F12A858F-C6A8-4891-BD7F-59AB50B5EE1C}" type="slidenum">
              <a:rPr lang="en-US" smtClean="0">
                <a:latin typeface="Arial" charset="0"/>
              </a:rPr>
              <a:pPr eaLnBrk="1" hangingPunct="1">
                <a:defRPr/>
              </a:pPr>
              <a:t>22</a:t>
            </a:fld>
            <a:endParaRPr lang="en-US">
              <a:latin typeface="Arial" charset="0"/>
            </a:endParaRPr>
          </a:p>
        </p:txBody>
      </p:sp>
    </p:spTree>
    <p:extLst>
      <p:ext uri="{BB962C8B-B14F-4D97-AF65-F5344CB8AC3E}">
        <p14:creationId xmlns:p14="http://schemas.microsoft.com/office/powerpoint/2010/main" val="3892889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r>
              <a:rPr lang="en-US">
                <a:latin typeface="Arial" charset="0"/>
              </a:rPr>
              <a:t>COGR 2008-10-31</a:t>
            </a:r>
          </a:p>
        </p:txBody>
      </p:sp>
      <p:sp>
        <p:nvSpPr>
          <p:cNvPr id="182275"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2A901EEE-680C-4618-9939-7F5D4F8F064B}" type="slidenum">
              <a:rPr lang="en-US" smtClean="0">
                <a:latin typeface="Arial" charset="0"/>
              </a:rPr>
              <a:pPr eaLnBrk="1" hangingPunct="1">
                <a:defRPr/>
              </a:pPr>
              <a:t>23</a:t>
            </a:fld>
            <a:endParaRPr lang="en-US">
              <a:latin typeface="Arial" charset="0"/>
            </a:endParaRPr>
          </a:p>
        </p:txBody>
      </p:sp>
      <p:sp>
        <p:nvSpPr>
          <p:cNvPr id="186372" name="Rectangle 2"/>
          <p:cNvSpPr>
            <a:spLocks noGrp="1" noRot="1" noChangeAspect="1" noChangeArrowheads="1" noTextEdit="1"/>
          </p:cNvSpPr>
          <p:nvPr>
            <p:ph type="sldImg"/>
          </p:nvPr>
        </p:nvSpPr>
        <p:spPr>
          <a:ln/>
        </p:spPr>
      </p:sp>
      <p:sp>
        <p:nvSpPr>
          <p:cNvPr id="1863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p:txBody>
      </p:sp>
    </p:spTree>
    <p:extLst>
      <p:ext uri="{BB962C8B-B14F-4D97-AF65-F5344CB8AC3E}">
        <p14:creationId xmlns:p14="http://schemas.microsoft.com/office/powerpoint/2010/main" val="2370274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p:txBody>
      </p:sp>
      <p:sp>
        <p:nvSpPr>
          <p:cNvPr id="1413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351" eaLnBrk="0" hangingPunct="0">
              <a:defRPr>
                <a:solidFill>
                  <a:schemeClr val="tx1"/>
                </a:solidFill>
                <a:latin typeface="Verdana" pitchFamily="34" charset="0"/>
              </a:defRPr>
            </a:lvl1pPr>
            <a:lvl2pPr marL="749742" indent="-288362" defTabSz="916351" eaLnBrk="0" hangingPunct="0">
              <a:defRPr>
                <a:solidFill>
                  <a:schemeClr val="tx1"/>
                </a:solidFill>
                <a:latin typeface="Verdana" pitchFamily="34" charset="0"/>
              </a:defRPr>
            </a:lvl2pPr>
            <a:lvl3pPr marL="1153450" indent="-230691" defTabSz="916351" eaLnBrk="0" hangingPunct="0">
              <a:defRPr>
                <a:solidFill>
                  <a:schemeClr val="tx1"/>
                </a:solidFill>
                <a:latin typeface="Verdana" pitchFamily="34" charset="0"/>
              </a:defRPr>
            </a:lvl3pPr>
            <a:lvl4pPr marL="1614829" indent="-230691" defTabSz="916351" eaLnBrk="0" hangingPunct="0">
              <a:defRPr>
                <a:solidFill>
                  <a:schemeClr val="tx1"/>
                </a:solidFill>
                <a:latin typeface="Verdana" pitchFamily="34" charset="0"/>
              </a:defRPr>
            </a:lvl4pPr>
            <a:lvl5pPr marL="2076209" indent="-230691" defTabSz="916351" eaLnBrk="0" hangingPunct="0">
              <a:defRPr>
                <a:solidFill>
                  <a:schemeClr val="tx1"/>
                </a:solidFill>
                <a:latin typeface="Verdana" pitchFamily="34" charset="0"/>
              </a:defRPr>
            </a:lvl5pPr>
            <a:lvl6pPr marL="2537589" indent="-230691" defTabSz="916351" eaLnBrk="0" fontAlgn="base" hangingPunct="0">
              <a:spcBef>
                <a:spcPct val="0"/>
              </a:spcBef>
              <a:spcAft>
                <a:spcPct val="0"/>
              </a:spcAft>
              <a:defRPr>
                <a:solidFill>
                  <a:schemeClr val="tx1"/>
                </a:solidFill>
                <a:latin typeface="Verdana" pitchFamily="34" charset="0"/>
              </a:defRPr>
            </a:lvl6pPr>
            <a:lvl7pPr marL="2998969" indent="-230691" defTabSz="916351" eaLnBrk="0" fontAlgn="base" hangingPunct="0">
              <a:spcBef>
                <a:spcPct val="0"/>
              </a:spcBef>
              <a:spcAft>
                <a:spcPct val="0"/>
              </a:spcAft>
              <a:defRPr>
                <a:solidFill>
                  <a:schemeClr val="tx1"/>
                </a:solidFill>
                <a:latin typeface="Verdana" pitchFamily="34" charset="0"/>
              </a:defRPr>
            </a:lvl7pPr>
            <a:lvl8pPr marL="3460348" indent="-230691" defTabSz="916351" eaLnBrk="0" fontAlgn="base" hangingPunct="0">
              <a:spcBef>
                <a:spcPct val="0"/>
              </a:spcBef>
              <a:spcAft>
                <a:spcPct val="0"/>
              </a:spcAft>
              <a:defRPr>
                <a:solidFill>
                  <a:schemeClr val="tx1"/>
                </a:solidFill>
                <a:latin typeface="Verdana" pitchFamily="34" charset="0"/>
              </a:defRPr>
            </a:lvl8pPr>
            <a:lvl9pPr marL="3921728" indent="-230691" defTabSz="916351" eaLnBrk="0" fontAlgn="base" hangingPunct="0">
              <a:spcBef>
                <a:spcPct val="0"/>
              </a:spcBef>
              <a:spcAft>
                <a:spcPct val="0"/>
              </a:spcAft>
              <a:defRPr>
                <a:solidFill>
                  <a:schemeClr val="tx1"/>
                </a:solidFill>
                <a:latin typeface="Verdana" pitchFamily="34" charset="0"/>
              </a:defRPr>
            </a:lvl9pPr>
          </a:lstStyle>
          <a:p>
            <a:pPr eaLnBrk="1" hangingPunct="1">
              <a:defRPr/>
            </a:pPr>
            <a:fld id="{DEB9E2CC-C849-478F-828D-BDD8E62B355C}" type="slidenum">
              <a:rPr lang="en-US" smtClean="0">
                <a:latin typeface="Arial" charset="0"/>
              </a:rPr>
              <a:pPr eaLnBrk="1" hangingPunct="1">
                <a:defRPr/>
              </a:pPr>
              <a:t>24</a:t>
            </a:fld>
            <a:endParaRPr lang="en-US">
              <a:latin typeface="Arial" charset="0"/>
            </a:endParaRPr>
          </a:p>
        </p:txBody>
      </p:sp>
    </p:spTree>
    <p:extLst>
      <p:ext uri="{BB962C8B-B14F-4D97-AF65-F5344CB8AC3E}">
        <p14:creationId xmlns:p14="http://schemas.microsoft.com/office/powerpoint/2010/main" val="1098909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p:txBody>
      </p:sp>
      <p:sp>
        <p:nvSpPr>
          <p:cNvPr id="1628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F12A858F-C6A8-4891-BD7F-59AB50B5EE1C}" type="slidenum">
              <a:rPr lang="en-US" smtClean="0">
                <a:latin typeface="Arial" charset="0"/>
              </a:rPr>
              <a:pPr eaLnBrk="1" hangingPunct="1">
                <a:defRPr/>
              </a:pPr>
              <a:t>25</a:t>
            </a:fld>
            <a:endParaRPr lang="en-US">
              <a:latin typeface="Arial" charset="0"/>
            </a:endParaRPr>
          </a:p>
        </p:txBody>
      </p:sp>
    </p:spTree>
    <p:extLst>
      <p:ext uri="{BB962C8B-B14F-4D97-AF65-F5344CB8AC3E}">
        <p14:creationId xmlns:p14="http://schemas.microsoft.com/office/powerpoint/2010/main" val="3436966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p:txBody>
      </p:sp>
      <p:sp>
        <p:nvSpPr>
          <p:cNvPr id="1413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351" eaLnBrk="0" hangingPunct="0">
              <a:defRPr>
                <a:solidFill>
                  <a:schemeClr val="tx1"/>
                </a:solidFill>
                <a:latin typeface="Verdana" pitchFamily="34" charset="0"/>
              </a:defRPr>
            </a:lvl1pPr>
            <a:lvl2pPr marL="749742" indent="-288362" defTabSz="916351" eaLnBrk="0" hangingPunct="0">
              <a:defRPr>
                <a:solidFill>
                  <a:schemeClr val="tx1"/>
                </a:solidFill>
                <a:latin typeface="Verdana" pitchFamily="34" charset="0"/>
              </a:defRPr>
            </a:lvl2pPr>
            <a:lvl3pPr marL="1153450" indent="-230691" defTabSz="916351" eaLnBrk="0" hangingPunct="0">
              <a:defRPr>
                <a:solidFill>
                  <a:schemeClr val="tx1"/>
                </a:solidFill>
                <a:latin typeface="Verdana" pitchFamily="34" charset="0"/>
              </a:defRPr>
            </a:lvl3pPr>
            <a:lvl4pPr marL="1614829" indent="-230691" defTabSz="916351" eaLnBrk="0" hangingPunct="0">
              <a:defRPr>
                <a:solidFill>
                  <a:schemeClr val="tx1"/>
                </a:solidFill>
                <a:latin typeface="Verdana" pitchFamily="34" charset="0"/>
              </a:defRPr>
            </a:lvl4pPr>
            <a:lvl5pPr marL="2076209" indent="-230691" defTabSz="916351" eaLnBrk="0" hangingPunct="0">
              <a:defRPr>
                <a:solidFill>
                  <a:schemeClr val="tx1"/>
                </a:solidFill>
                <a:latin typeface="Verdana" pitchFamily="34" charset="0"/>
              </a:defRPr>
            </a:lvl5pPr>
            <a:lvl6pPr marL="2537589" indent="-230691" defTabSz="916351" eaLnBrk="0" fontAlgn="base" hangingPunct="0">
              <a:spcBef>
                <a:spcPct val="0"/>
              </a:spcBef>
              <a:spcAft>
                <a:spcPct val="0"/>
              </a:spcAft>
              <a:defRPr>
                <a:solidFill>
                  <a:schemeClr val="tx1"/>
                </a:solidFill>
                <a:latin typeface="Verdana" pitchFamily="34" charset="0"/>
              </a:defRPr>
            </a:lvl6pPr>
            <a:lvl7pPr marL="2998969" indent="-230691" defTabSz="916351" eaLnBrk="0" fontAlgn="base" hangingPunct="0">
              <a:spcBef>
                <a:spcPct val="0"/>
              </a:spcBef>
              <a:spcAft>
                <a:spcPct val="0"/>
              </a:spcAft>
              <a:defRPr>
                <a:solidFill>
                  <a:schemeClr val="tx1"/>
                </a:solidFill>
                <a:latin typeface="Verdana" pitchFamily="34" charset="0"/>
              </a:defRPr>
            </a:lvl7pPr>
            <a:lvl8pPr marL="3460348" indent="-230691" defTabSz="916351" eaLnBrk="0" fontAlgn="base" hangingPunct="0">
              <a:spcBef>
                <a:spcPct val="0"/>
              </a:spcBef>
              <a:spcAft>
                <a:spcPct val="0"/>
              </a:spcAft>
              <a:defRPr>
                <a:solidFill>
                  <a:schemeClr val="tx1"/>
                </a:solidFill>
                <a:latin typeface="Verdana" pitchFamily="34" charset="0"/>
              </a:defRPr>
            </a:lvl8pPr>
            <a:lvl9pPr marL="3921728" indent="-230691" defTabSz="916351" eaLnBrk="0" fontAlgn="base" hangingPunct="0">
              <a:spcBef>
                <a:spcPct val="0"/>
              </a:spcBef>
              <a:spcAft>
                <a:spcPct val="0"/>
              </a:spcAft>
              <a:defRPr>
                <a:solidFill>
                  <a:schemeClr val="tx1"/>
                </a:solidFill>
                <a:latin typeface="Verdana" pitchFamily="34" charset="0"/>
              </a:defRPr>
            </a:lvl9pPr>
          </a:lstStyle>
          <a:p>
            <a:pPr eaLnBrk="1" hangingPunct="1">
              <a:defRPr/>
            </a:pPr>
            <a:fld id="{DEB9E2CC-C849-478F-828D-BDD8E62B355C}" type="slidenum">
              <a:rPr lang="en-US" smtClean="0">
                <a:latin typeface="Arial" charset="0"/>
              </a:rPr>
              <a:pPr eaLnBrk="1" hangingPunct="1">
                <a:defRPr/>
              </a:pPr>
              <a:t>26</a:t>
            </a:fld>
            <a:endParaRPr lang="en-US">
              <a:latin typeface="Arial" charset="0"/>
            </a:endParaRPr>
          </a:p>
        </p:txBody>
      </p:sp>
    </p:spTree>
    <p:extLst>
      <p:ext uri="{BB962C8B-B14F-4D97-AF65-F5344CB8AC3E}">
        <p14:creationId xmlns:p14="http://schemas.microsoft.com/office/powerpoint/2010/main" val="1878004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351" eaLnBrk="0" hangingPunct="0">
              <a:defRPr>
                <a:solidFill>
                  <a:schemeClr val="tx1"/>
                </a:solidFill>
                <a:latin typeface="Verdana" pitchFamily="34" charset="0"/>
              </a:defRPr>
            </a:lvl1pPr>
            <a:lvl2pPr marL="749742" indent="-288362" defTabSz="916351" eaLnBrk="0" hangingPunct="0">
              <a:defRPr>
                <a:solidFill>
                  <a:schemeClr val="tx1"/>
                </a:solidFill>
                <a:latin typeface="Verdana" pitchFamily="34" charset="0"/>
              </a:defRPr>
            </a:lvl2pPr>
            <a:lvl3pPr marL="1153450" indent="-230691" defTabSz="916351" eaLnBrk="0" hangingPunct="0">
              <a:defRPr>
                <a:solidFill>
                  <a:schemeClr val="tx1"/>
                </a:solidFill>
                <a:latin typeface="Verdana" pitchFamily="34" charset="0"/>
              </a:defRPr>
            </a:lvl3pPr>
            <a:lvl4pPr marL="1614829" indent="-230691" defTabSz="916351" eaLnBrk="0" hangingPunct="0">
              <a:defRPr>
                <a:solidFill>
                  <a:schemeClr val="tx1"/>
                </a:solidFill>
                <a:latin typeface="Verdana" pitchFamily="34" charset="0"/>
              </a:defRPr>
            </a:lvl4pPr>
            <a:lvl5pPr marL="2076209" indent="-230691" defTabSz="916351" eaLnBrk="0" hangingPunct="0">
              <a:defRPr>
                <a:solidFill>
                  <a:schemeClr val="tx1"/>
                </a:solidFill>
                <a:latin typeface="Verdana" pitchFamily="34" charset="0"/>
              </a:defRPr>
            </a:lvl5pPr>
            <a:lvl6pPr marL="2537589" indent="-230691" defTabSz="916351" eaLnBrk="0" fontAlgn="base" hangingPunct="0">
              <a:spcBef>
                <a:spcPct val="0"/>
              </a:spcBef>
              <a:spcAft>
                <a:spcPct val="0"/>
              </a:spcAft>
              <a:defRPr>
                <a:solidFill>
                  <a:schemeClr val="tx1"/>
                </a:solidFill>
                <a:latin typeface="Verdana" pitchFamily="34" charset="0"/>
              </a:defRPr>
            </a:lvl6pPr>
            <a:lvl7pPr marL="2998969" indent="-230691" defTabSz="916351" eaLnBrk="0" fontAlgn="base" hangingPunct="0">
              <a:spcBef>
                <a:spcPct val="0"/>
              </a:spcBef>
              <a:spcAft>
                <a:spcPct val="0"/>
              </a:spcAft>
              <a:defRPr>
                <a:solidFill>
                  <a:schemeClr val="tx1"/>
                </a:solidFill>
                <a:latin typeface="Verdana" pitchFamily="34" charset="0"/>
              </a:defRPr>
            </a:lvl7pPr>
            <a:lvl8pPr marL="3460348" indent="-230691" defTabSz="916351" eaLnBrk="0" fontAlgn="base" hangingPunct="0">
              <a:spcBef>
                <a:spcPct val="0"/>
              </a:spcBef>
              <a:spcAft>
                <a:spcPct val="0"/>
              </a:spcAft>
              <a:defRPr>
                <a:solidFill>
                  <a:schemeClr val="tx1"/>
                </a:solidFill>
                <a:latin typeface="Verdana" pitchFamily="34" charset="0"/>
              </a:defRPr>
            </a:lvl8pPr>
            <a:lvl9pPr marL="3921728" indent="-230691" defTabSz="916351" eaLnBrk="0" fontAlgn="base" hangingPunct="0">
              <a:spcBef>
                <a:spcPct val="0"/>
              </a:spcBef>
              <a:spcAft>
                <a:spcPct val="0"/>
              </a:spcAft>
              <a:defRPr>
                <a:solidFill>
                  <a:schemeClr val="tx1"/>
                </a:solidFill>
                <a:latin typeface="Verdana" pitchFamily="34" charset="0"/>
              </a:defRPr>
            </a:lvl9pPr>
          </a:lstStyle>
          <a:p>
            <a:pPr eaLnBrk="1" hangingPunct="1">
              <a:defRPr/>
            </a:pPr>
            <a:fld id="{6431F7FF-9B6E-489A-B671-95840A29B648}" type="slidenum">
              <a:rPr lang="en-US" smtClean="0">
                <a:latin typeface="Arial" charset="0"/>
              </a:rPr>
              <a:pPr eaLnBrk="1" hangingPunct="1">
                <a:defRPr/>
              </a:pPr>
              <a:t>27</a:t>
            </a:fld>
            <a:endParaRPr lang="en-US">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4252076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351" eaLnBrk="0" hangingPunct="0">
              <a:defRPr>
                <a:solidFill>
                  <a:schemeClr val="tx1"/>
                </a:solidFill>
                <a:latin typeface="Verdana" pitchFamily="34" charset="0"/>
              </a:defRPr>
            </a:lvl1pPr>
            <a:lvl2pPr marL="749742" indent="-288362" defTabSz="916351" eaLnBrk="0" hangingPunct="0">
              <a:defRPr>
                <a:solidFill>
                  <a:schemeClr val="tx1"/>
                </a:solidFill>
                <a:latin typeface="Verdana" pitchFamily="34" charset="0"/>
              </a:defRPr>
            </a:lvl2pPr>
            <a:lvl3pPr marL="1153450" indent="-230691" defTabSz="916351" eaLnBrk="0" hangingPunct="0">
              <a:defRPr>
                <a:solidFill>
                  <a:schemeClr val="tx1"/>
                </a:solidFill>
                <a:latin typeface="Verdana" pitchFamily="34" charset="0"/>
              </a:defRPr>
            </a:lvl3pPr>
            <a:lvl4pPr marL="1614829" indent="-230691" defTabSz="916351" eaLnBrk="0" hangingPunct="0">
              <a:defRPr>
                <a:solidFill>
                  <a:schemeClr val="tx1"/>
                </a:solidFill>
                <a:latin typeface="Verdana" pitchFamily="34" charset="0"/>
              </a:defRPr>
            </a:lvl4pPr>
            <a:lvl5pPr marL="2076209" indent="-230691" defTabSz="916351" eaLnBrk="0" hangingPunct="0">
              <a:defRPr>
                <a:solidFill>
                  <a:schemeClr val="tx1"/>
                </a:solidFill>
                <a:latin typeface="Verdana" pitchFamily="34" charset="0"/>
              </a:defRPr>
            </a:lvl5pPr>
            <a:lvl6pPr marL="2537589" indent="-230691" defTabSz="916351" eaLnBrk="0" fontAlgn="base" hangingPunct="0">
              <a:spcBef>
                <a:spcPct val="0"/>
              </a:spcBef>
              <a:spcAft>
                <a:spcPct val="0"/>
              </a:spcAft>
              <a:defRPr>
                <a:solidFill>
                  <a:schemeClr val="tx1"/>
                </a:solidFill>
                <a:latin typeface="Verdana" pitchFamily="34" charset="0"/>
              </a:defRPr>
            </a:lvl6pPr>
            <a:lvl7pPr marL="2998969" indent="-230691" defTabSz="916351" eaLnBrk="0" fontAlgn="base" hangingPunct="0">
              <a:spcBef>
                <a:spcPct val="0"/>
              </a:spcBef>
              <a:spcAft>
                <a:spcPct val="0"/>
              </a:spcAft>
              <a:defRPr>
                <a:solidFill>
                  <a:schemeClr val="tx1"/>
                </a:solidFill>
                <a:latin typeface="Verdana" pitchFamily="34" charset="0"/>
              </a:defRPr>
            </a:lvl7pPr>
            <a:lvl8pPr marL="3460348" indent="-230691" defTabSz="916351" eaLnBrk="0" fontAlgn="base" hangingPunct="0">
              <a:spcBef>
                <a:spcPct val="0"/>
              </a:spcBef>
              <a:spcAft>
                <a:spcPct val="0"/>
              </a:spcAft>
              <a:defRPr>
                <a:solidFill>
                  <a:schemeClr val="tx1"/>
                </a:solidFill>
                <a:latin typeface="Verdana" pitchFamily="34" charset="0"/>
              </a:defRPr>
            </a:lvl8pPr>
            <a:lvl9pPr marL="3921728" indent="-230691" defTabSz="916351" eaLnBrk="0" fontAlgn="base" hangingPunct="0">
              <a:spcBef>
                <a:spcPct val="0"/>
              </a:spcBef>
              <a:spcAft>
                <a:spcPct val="0"/>
              </a:spcAft>
              <a:defRPr>
                <a:solidFill>
                  <a:schemeClr val="tx1"/>
                </a:solidFill>
                <a:latin typeface="Verdana" pitchFamily="34" charset="0"/>
              </a:defRPr>
            </a:lvl9pPr>
          </a:lstStyle>
          <a:p>
            <a:pPr eaLnBrk="1" hangingPunct="1">
              <a:defRPr/>
            </a:pPr>
            <a:fld id="{472824D9-950D-448B-B8F9-8B9EF44E5896}" type="slidenum">
              <a:rPr lang="en-US" smtClean="0">
                <a:latin typeface="Arial" charset="0"/>
              </a:rPr>
              <a:pPr eaLnBrk="1" hangingPunct="1">
                <a:defRPr/>
              </a:pPr>
              <a:t>29</a:t>
            </a:fld>
            <a:endParaRPr lang="en-US">
              <a:latin typeface="Arial"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1675704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351" eaLnBrk="0" hangingPunct="0">
              <a:defRPr>
                <a:solidFill>
                  <a:schemeClr val="tx1"/>
                </a:solidFill>
                <a:latin typeface="Verdana" pitchFamily="34" charset="0"/>
              </a:defRPr>
            </a:lvl1pPr>
            <a:lvl2pPr marL="749742" indent="-288362" defTabSz="916351" eaLnBrk="0" hangingPunct="0">
              <a:defRPr>
                <a:solidFill>
                  <a:schemeClr val="tx1"/>
                </a:solidFill>
                <a:latin typeface="Verdana" pitchFamily="34" charset="0"/>
              </a:defRPr>
            </a:lvl2pPr>
            <a:lvl3pPr marL="1153450" indent="-230691" defTabSz="916351" eaLnBrk="0" hangingPunct="0">
              <a:defRPr>
                <a:solidFill>
                  <a:schemeClr val="tx1"/>
                </a:solidFill>
                <a:latin typeface="Verdana" pitchFamily="34" charset="0"/>
              </a:defRPr>
            </a:lvl3pPr>
            <a:lvl4pPr marL="1614829" indent="-230691" defTabSz="916351" eaLnBrk="0" hangingPunct="0">
              <a:defRPr>
                <a:solidFill>
                  <a:schemeClr val="tx1"/>
                </a:solidFill>
                <a:latin typeface="Verdana" pitchFamily="34" charset="0"/>
              </a:defRPr>
            </a:lvl4pPr>
            <a:lvl5pPr marL="2076209" indent="-230691" defTabSz="916351" eaLnBrk="0" hangingPunct="0">
              <a:defRPr>
                <a:solidFill>
                  <a:schemeClr val="tx1"/>
                </a:solidFill>
                <a:latin typeface="Verdana" pitchFamily="34" charset="0"/>
              </a:defRPr>
            </a:lvl5pPr>
            <a:lvl6pPr marL="2537589" indent="-230691" defTabSz="916351" eaLnBrk="0" fontAlgn="base" hangingPunct="0">
              <a:spcBef>
                <a:spcPct val="0"/>
              </a:spcBef>
              <a:spcAft>
                <a:spcPct val="0"/>
              </a:spcAft>
              <a:defRPr>
                <a:solidFill>
                  <a:schemeClr val="tx1"/>
                </a:solidFill>
                <a:latin typeface="Verdana" pitchFamily="34" charset="0"/>
              </a:defRPr>
            </a:lvl6pPr>
            <a:lvl7pPr marL="2998969" indent="-230691" defTabSz="916351" eaLnBrk="0" fontAlgn="base" hangingPunct="0">
              <a:spcBef>
                <a:spcPct val="0"/>
              </a:spcBef>
              <a:spcAft>
                <a:spcPct val="0"/>
              </a:spcAft>
              <a:defRPr>
                <a:solidFill>
                  <a:schemeClr val="tx1"/>
                </a:solidFill>
                <a:latin typeface="Verdana" pitchFamily="34" charset="0"/>
              </a:defRPr>
            </a:lvl7pPr>
            <a:lvl8pPr marL="3460348" indent="-230691" defTabSz="916351" eaLnBrk="0" fontAlgn="base" hangingPunct="0">
              <a:spcBef>
                <a:spcPct val="0"/>
              </a:spcBef>
              <a:spcAft>
                <a:spcPct val="0"/>
              </a:spcAft>
              <a:defRPr>
                <a:solidFill>
                  <a:schemeClr val="tx1"/>
                </a:solidFill>
                <a:latin typeface="Verdana" pitchFamily="34" charset="0"/>
              </a:defRPr>
            </a:lvl8pPr>
            <a:lvl9pPr marL="3921728" indent="-230691" defTabSz="916351" eaLnBrk="0" fontAlgn="base" hangingPunct="0">
              <a:spcBef>
                <a:spcPct val="0"/>
              </a:spcBef>
              <a:spcAft>
                <a:spcPct val="0"/>
              </a:spcAft>
              <a:defRPr>
                <a:solidFill>
                  <a:schemeClr val="tx1"/>
                </a:solidFill>
                <a:latin typeface="Verdana" pitchFamily="34" charset="0"/>
              </a:defRPr>
            </a:lvl9pPr>
          </a:lstStyle>
          <a:p>
            <a:pPr eaLnBrk="1" hangingPunct="1">
              <a:defRPr/>
            </a:pPr>
            <a:fld id="{407223B5-6DC2-4692-BB99-9579B4529B28}" type="slidenum">
              <a:rPr lang="en-US" smtClean="0">
                <a:latin typeface="Arial" charset="0"/>
              </a:rPr>
              <a:pPr eaLnBrk="1" hangingPunct="1">
                <a:defRPr/>
              </a:pPr>
              <a:t>30</a:t>
            </a:fld>
            <a:endParaRPr lang="en-US">
              <a:latin typeface="Arial"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3213608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31</a:t>
            </a:fld>
            <a:endParaRPr lang="en-US"/>
          </a:p>
        </p:txBody>
      </p:sp>
    </p:spTree>
    <p:extLst>
      <p:ext uri="{BB962C8B-B14F-4D97-AF65-F5344CB8AC3E}">
        <p14:creationId xmlns:p14="http://schemas.microsoft.com/office/powerpoint/2010/main" val="1331465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32CFA27B-10E2-4DF2-B301-7F8077316DEB}" type="slidenum">
              <a:rPr lang="en-US" smtClean="0">
                <a:latin typeface="Arial" charset="0"/>
              </a:rPr>
              <a:pPr eaLnBrk="1" hangingPunct="1">
                <a:defRPr/>
              </a:pPr>
              <a:t>3</a:t>
            </a:fld>
            <a:endParaRPr lang="en-US">
              <a:latin typeface="Arial" charset="0"/>
            </a:endParaRPr>
          </a:p>
        </p:txBody>
      </p:sp>
      <p:sp>
        <p:nvSpPr>
          <p:cNvPr id="138243" name="Rectangle 2"/>
          <p:cNvSpPr>
            <a:spLocks noGrp="1" noRot="1" noChangeAspect="1" noChangeArrowheads="1" noTextEdit="1"/>
          </p:cNvSpPr>
          <p:nvPr>
            <p:ph type="sldImg"/>
          </p:nvPr>
        </p:nvSpPr>
        <p:spPr>
          <a:xfrm>
            <a:off x="1171575" y="690563"/>
            <a:ext cx="4616450" cy="3463925"/>
          </a:xfrm>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u="none">
                <a:latin typeface="Arial" charset="0"/>
              </a:rPr>
              <a:t> </a:t>
            </a:r>
          </a:p>
        </p:txBody>
      </p:sp>
    </p:spTree>
    <p:extLst>
      <p:ext uri="{BB962C8B-B14F-4D97-AF65-F5344CB8AC3E}">
        <p14:creationId xmlns:p14="http://schemas.microsoft.com/office/powerpoint/2010/main" val="3735218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351" eaLnBrk="0" hangingPunct="0">
              <a:defRPr>
                <a:solidFill>
                  <a:schemeClr val="tx1"/>
                </a:solidFill>
                <a:latin typeface="Verdana" pitchFamily="34" charset="0"/>
              </a:defRPr>
            </a:lvl1pPr>
            <a:lvl2pPr marL="749742" indent="-288362" defTabSz="916351" eaLnBrk="0" hangingPunct="0">
              <a:defRPr>
                <a:solidFill>
                  <a:schemeClr val="tx1"/>
                </a:solidFill>
                <a:latin typeface="Verdana" pitchFamily="34" charset="0"/>
              </a:defRPr>
            </a:lvl2pPr>
            <a:lvl3pPr marL="1153450" indent="-230691" defTabSz="916351" eaLnBrk="0" hangingPunct="0">
              <a:defRPr>
                <a:solidFill>
                  <a:schemeClr val="tx1"/>
                </a:solidFill>
                <a:latin typeface="Verdana" pitchFamily="34" charset="0"/>
              </a:defRPr>
            </a:lvl3pPr>
            <a:lvl4pPr marL="1614829" indent="-230691" defTabSz="916351" eaLnBrk="0" hangingPunct="0">
              <a:defRPr>
                <a:solidFill>
                  <a:schemeClr val="tx1"/>
                </a:solidFill>
                <a:latin typeface="Verdana" pitchFamily="34" charset="0"/>
              </a:defRPr>
            </a:lvl4pPr>
            <a:lvl5pPr marL="2076209" indent="-230691" defTabSz="916351" eaLnBrk="0" hangingPunct="0">
              <a:defRPr>
                <a:solidFill>
                  <a:schemeClr val="tx1"/>
                </a:solidFill>
                <a:latin typeface="Verdana" pitchFamily="34" charset="0"/>
              </a:defRPr>
            </a:lvl5pPr>
            <a:lvl6pPr marL="2537589" indent="-230691" defTabSz="916351" eaLnBrk="0" fontAlgn="base" hangingPunct="0">
              <a:spcBef>
                <a:spcPct val="0"/>
              </a:spcBef>
              <a:spcAft>
                <a:spcPct val="0"/>
              </a:spcAft>
              <a:defRPr>
                <a:solidFill>
                  <a:schemeClr val="tx1"/>
                </a:solidFill>
                <a:latin typeface="Verdana" pitchFamily="34" charset="0"/>
              </a:defRPr>
            </a:lvl6pPr>
            <a:lvl7pPr marL="2998969" indent="-230691" defTabSz="916351" eaLnBrk="0" fontAlgn="base" hangingPunct="0">
              <a:spcBef>
                <a:spcPct val="0"/>
              </a:spcBef>
              <a:spcAft>
                <a:spcPct val="0"/>
              </a:spcAft>
              <a:defRPr>
                <a:solidFill>
                  <a:schemeClr val="tx1"/>
                </a:solidFill>
                <a:latin typeface="Verdana" pitchFamily="34" charset="0"/>
              </a:defRPr>
            </a:lvl7pPr>
            <a:lvl8pPr marL="3460348" indent="-230691" defTabSz="916351" eaLnBrk="0" fontAlgn="base" hangingPunct="0">
              <a:spcBef>
                <a:spcPct val="0"/>
              </a:spcBef>
              <a:spcAft>
                <a:spcPct val="0"/>
              </a:spcAft>
              <a:defRPr>
                <a:solidFill>
                  <a:schemeClr val="tx1"/>
                </a:solidFill>
                <a:latin typeface="Verdana" pitchFamily="34" charset="0"/>
              </a:defRPr>
            </a:lvl8pPr>
            <a:lvl9pPr marL="3921728" indent="-230691" defTabSz="916351" eaLnBrk="0" fontAlgn="base" hangingPunct="0">
              <a:spcBef>
                <a:spcPct val="0"/>
              </a:spcBef>
              <a:spcAft>
                <a:spcPct val="0"/>
              </a:spcAft>
              <a:defRPr>
                <a:solidFill>
                  <a:schemeClr val="tx1"/>
                </a:solidFill>
                <a:latin typeface="Verdana" pitchFamily="34" charset="0"/>
              </a:defRPr>
            </a:lvl9pPr>
          </a:lstStyle>
          <a:p>
            <a:pPr eaLnBrk="1" hangingPunct="1">
              <a:defRPr/>
            </a:pPr>
            <a:fld id="{83E64CD0-7221-4EA2-A6EA-4CA18756D68B}" type="slidenum">
              <a:rPr lang="en-US" smtClean="0">
                <a:latin typeface="Arial" charset="0"/>
              </a:rPr>
              <a:pPr eaLnBrk="1" hangingPunct="1">
                <a:defRPr/>
              </a:pPr>
              <a:t>32</a:t>
            </a:fld>
            <a:endParaRPr lang="en-US">
              <a:latin typeface="Arial"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4151745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351" eaLnBrk="0" hangingPunct="0">
              <a:defRPr>
                <a:solidFill>
                  <a:schemeClr val="tx1"/>
                </a:solidFill>
                <a:latin typeface="Verdana" pitchFamily="34" charset="0"/>
              </a:defRPr>
            </a:lvl1pPr>
            <a:lvl2pPr marL="749742" indent="-288362" defTabSz="916351" eaLnBrk="0" hangingPunct="0">
              <a:defRPr>
                <a:solidFill>
                  <a:schemeClr val="tx1"/>
                </a:solidFill>
                <a:latin typeface="Verdana" pitchFamily="34" charset="0"/>
              </a:defRPr>
            </a:lvl2pPr>
            <a:lvl3pPr marL="1153450" indent="-230691" defTabSz="916351" eaLnBrk="0" hangingPunct="0">
              <a:defRPr>
                <a:solidFill>
                  <a:schemeClr val="tx1"/>
                </a:solidFill>
                <a:latin typeface="Verdana" pitchFamily="34" charset="0"/>
              </a:defRPr>
            </a:lvl3pPr>
            <a:lvl4pPr marL="1614829" indent="-230691" defTabSz="916351" eaLnBrk="0" hangingPunct="0">
              <a:defRPr>
                <a:solidFill>
                  <a:schemeClr val="tx1"/>
                </a:solidFill>
                <a:latin typeface="Verdana" pitchFamily="34" charset="0"/>
              </a:defRPr>
            </a:lvl4pPr>
            <a:lvl5pPr marL="2076209" indent="-230691" defTabSz="916351" eaLnBrk="0" hangingPunct="0">
              <a:defRPr>
                <a:solidFill>
                  <a:schemeClr val="tx1"/>
                </a:solidFill>
                <a:latin typeface="Verdana" pitchFamily="34" charset="0"/>
              </a:defRPr>
            </a:lvl5pPr>
            <a:lvl6pPr marL="2537589" indent="-230691" defTabSz="916351" eaLnBrk="0" fontAlgn="base" hangingPunct="0">
              <a:spcBef>
                <a:spcPct val="0"/>
              </a:spcBef>
              <a:spcAft>
                <a:spcPct val="0"/>
              </a:spcAft>
              <a:defRPr>
                <a:solidFill>
                  <a:schemeClr val="tx1"/>
                </a:solidFill>
                <a:latin typeface="Verdana" pitchFamily="34" charset="0"/>
              </a:defRPr>
            </a:lvl6pPr>
            <a:lvl7pPr marL="2998969" indent="-230691" defTabSz="916351" eaLnBrk="0" fontAlgn="base" hangingPunct="0">
              <a:spcBef>
                <a:spcPct val="0"/>
              </a:spcBef>
              <a:spcAft>
                <a:spcPct val="0"/>
              </a:spcAft>
              <a:defRPr>
                <a:solidFill>
                  <a:schemeClr val="tx1"/>
                </a:solidFill>
                <a:latin typeface="Verdana" pitchFamily="34" charset="0"/>
              </a:defRPr>
            </a:lvl7pPr>
            <a:lvl8pPr marL="3460348" indent="-230691" defTabSz="916351" eaLnBrk="0" fontAlgn="base" hangingPunct="0">
              <a:spcBef>
                <a:spcPct val="0"/>
              </a:spcBef>
              <a:spcAft>
                <a:spcPct val="0"/>
              </a:spcAft>
              <a:defRPr>
                <a:solidFill>
                  <a:schemeClr val="tx1"/>
                </a:solidFill>
                <a:latin typeface="Verdana" pitchFamily="34" charset="0"/>
              </a:defRPr>
            </a:lvl8pPr>
            <a:lvl9pPr marL="3921728" indent="-230691" defTabSz="916351" eaLnBrk="0" fontAlgn="base" hangingPunct="0">
              <a:spcBef>
                <a:spcPct val="0"/>
              </a:spcBef>
              <a:spcAft>
                <a:spcPct val="0"/>
              </a:spcAft>
              <a:defRPr>
                <a:solidFill>
                  <a:schemeClr val="tx1"/>
                </a:solidFill>
                <a:latin typeface="Verdana" pitchFamily="34" charset="0"/>
              </a:defRPr>
            </a:lvl9pPr>
          </a:lstStyle>
          <a:p>
            <a:pPr eaLnBrk="1" hangingPunct="1">
              <a:defRPr/>
            </a:pPr>
            <a:fld id="{543EA2E4-ED8C-4193-A35B-40DB74915366}" type="slidenum">
              <a:rPr lang="en-US" smtClean="0">
                <a:latin typeface="Arial" charset="0"/>
              </a:rPr>
              <a:pPr eaLnBrk="1" hangingPunct="1">
                <a:defRPr/>
              </a:pPr>
              <a:t>33</a:t>
            </a:fld>
            <a:endParaRPr lang="en-US">
              <a:latin typeface="Arial" charset="0"/>
            </a:endParaRPr>
          </a:p>
        </p:txBody>
      </p:sp>
      <p:sp>
        <p:nvSpPr>
          <p:cNvPr id="149507" name="Rectangle 2"/>
          <p:cNvSpPr>
            <a:spLocks noGrp="1" noRot="1" noChangeAspect="1" noChangeArrowheads="1" noTextEdit="1"/>
          </p:cNvSpPr>
          <p:nvPr>
            <p:ph type="sldImg"/>
          </p:nvPr>
        </p:nvSpPr>
        <p:spPr>
          <a:xfrm>
            <a:off x="1187450" y="695325"/>
            <a:ext cx="4649788" cy="3486150"/>
          </a:xfrm>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3435835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34</a:t>
            </a:fld>
            <a:endParaRPr lang="en-US"/>
          </a:p>
        </p:txBody>
      </p:sp>
    </p:spTree>
    <p:extLst>
      <p:ext uri="{BB962C8B-B14F-4D97-AF65-F5344CB8AC3E}">
        <p14:creationId xmlns:p14="http://schemas.microsoft.com/office/powerpoint/2010/main" val="39236918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351" eaLnBrk="0" hangingPunct="0">
              <a:defRPr>
                <a:solidFill>
                  <a:schemeClr val="tx1"/>
                </a:solidFill>
                <a:latin typeface="Verdana" pitchFamily="34" charset="0"/>
              </a:defRPr>
            </a:lvl1pPr>
            <a:lvl2pPr marL="749742" indent="-288362" defTabSz="916351" eaLnBrk="0" hangingPunct="0">
              <a:defRPr>
                <a:solidFill>
                  <a:schemeClr val="tx1"/>
                </a:solidFill>
                <a:latin typeface="Verdana" pitchFamily="34" charset="0"/>
              </a:defRPr>
            </a:lvl2pPr>
            <a:lvl3pPr marL="1153450" indent="-230691" defTabSz="916351" eaLnBrk="0" hangingPunct="0">
              <a:defRPr>
                <a:solidFill>
                  <a:schemeClr val="tx1"/>
                </a:solidFill>
                <a:latin typeface="Verdana" pitchFamily="34" charset="0"/>
              </a:defRPr>
            </a:lvl3pPr>
            <a:lvl4pPr marL="1614829" indent="-230691" defTabSz="916351" eaLnBrk="0" hangingPunct="0">
              <a:defRPr>
                <a:solidFill>
                  <a:schemeClr val="tx1"/>
                </a:solidFill>
                <a:latin typeface="Verdana" pitchFamily="34" charset="0"/>
              </a:defRPr>
            </a:lvl4pPr>
            <a:lvl5pPr marL="2076209" indent="-230691" defTabSz="916351" eaLnBrk="0" hangingPunct="0">
              <a:defRPr>
                <a:solidFill>
                  <a:schemeClr val="tx1"/>
                </a:solidFill>
                <a:latin typeface="Verdana" pitchFamily="34" charset="0"/>
              </a:defRPr>
            </a:lvl5pPr>
            <a:lvl6pPr marL="2537589" indent="-230691" defTabSz="916351" eaLnBrk="0" fontAlgn="base" hangingPunct="0">
              <a:spcBef>
                <a:spcPct val="0"/>
              </a:spcBef>
              <a:spcAft>
                <a:spcPct val="0"/>
              </a:spcAft>
              <a:defRPr>
                <a:solidFill>
                  <a:schemeClr val="tx1"/>
                </a:solidFill>
                <a:latin typeface="Verdana" pitchFamily="34" charset="0"/>
              </a:defRPr>
            </a:lvl6pPr>
            <a:lvl7pPr marL="2998969" indent="-230691" defTabSz="916351" eaLnBrk="0" fontAlgn="base" hangingPunct="0">
              <a:spcBef>
                <a:spcPct val="0"/>
              </a:spcBef>
              <a:spcAft>
                <a:spcPct val="0"/>
              </a:spcAft>
              <a:defRPr>
                <a:solidFill>
                  <a:schemeClr val="tx1"/>
                </a:solidFill>
                <a:latin typeface="Verdana" pitchFamily="34" charset="0"/>
              </a:defRPr>
            </a:lvl7pPr>
            <a:lvl8pPr marL="3460348" indent="-230691" defTabSz="916351" eaLnBrk="0" fontAlgn="base" hangingPunct="0">
              <a:spcBef>
                <a:spcPct val="0"/>
              </a:spcBef>
              <a:spcAft>
                <a:spcPct val="0"/>
              </a:spcAft>
              <a:defRPr>
                <a:solidFill>
                  <a:schemeClr val="tx1"/>
                </a:solidFill>
                <a:latin typeface="Verdana" pitchFamily="34" charset="0"/>
              </a:defRPr>
            </a:lvl8pPr>
            <a:lvl9pPr marL="3921728" indent="-230691" defTabSz="916351" eaLnBrk="0" fontAlgn="base" hangingPunct="0">
              <a:spcBef>
                <a:spcPct val="0"/>
              </a:spcBef>
              <a:spcAft>
                <a:spcPct val="0"/>
              </a:spcAft>
              <a:defRPr>
                <a:solidFill>
                  <a:schemeClr val="tx1"/>
                </a:solidFill>
                <a:latin typeface="Verdana" pitchFamily="34" charset="0"/>
              </a:defRPr>
            </a:lvl9pPr>
          </a:lstStyle>
          <a:p>
            <a:pPr eaLnBrk="1" hangingPunct="1">
              <a:defRPr/>
            </a:pPr>
            <a:fld id="{028D6B3F-DA00-49B8-AD98-ABE74BD6EED7}" type="slidenum">
              <a:rPr lang="en-US" smtClean="0">
                <a:latin typeface="Arial" charset="0"/>
              </a:rPr>
              <a:pPr eaLnBrk="1" hangingPunct="1">
                <a:defRPr/>
              </a:pPr>
              <a:t>35</a:t>
            </a:fld>
            <a:endParaRPr lang="en-US">
              <a:latin typeface="Arial" charset="0"/>
            </a:endParaRPr>
          </a:p>
        </p:txBody>
      </p:sp>
      <p:sp>
        <p:nvSpPr>
          <p:cNvPr id="150531" name="Rectangle 2"/>
          <p:cNvSpPr>
            <a:spLocks noGrp="1" noRot="1" noChangeAspect="1" noChangeArrowheads="1" noTextEdit="1"/>
          </p:cNvSpPr>
          <p:nvPr>
            <p:ph type="sldImg"/>
          </p:nvPr>
        </p:nvSpPr>
        <p:spPr>
          <a:xfrm>
            <a:off x="1187450" y="695325"/>
            <a:ext cx="4649788" cy="3486150"/>
          </a:xfrm>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3470111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p:txBody>
      </p:sp>
      <p:sp>
        <p:nvSpPr>
          <p:cNvPr id="14848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351" eaLnBrk="0" hangingPunct="0">
              <a:defRPr>
                <a:solidFill>
                  <a:schemeClr val="tx1"/>
                </a:solidFill>
                <a:latin typeface="Verdana" pitchFamily="34" charset="0"/>
              </a:defRPr>
            </a:lvl1pPr>
            <a:lvl2pPr marL="749742" indent="-288362" defTabSz="916351" eaLnBrk="0" hangingPunct="0">
              <a:defRPr>
                <a:solidFill>
                  <a:schemeClr val="tx1"/>
                </a:solidFill>
                <a:latin typeface="Verdana" pitchFamily="34" charset="0"/>
              </a:defRPr>
            </a:lvl2pPr>
            <a:lvl3pPr marL="1153450" indent="-230691" defTabSz="916351" eaLnBrk="0" hangingPunct="0">
              <a:defRPr>
                <a:solidFill>
                  <a:schemeClr val="tx1"/>
                </a:solidFill>
                <a:latin typeface="Verdana" pitchFamily="34" charset="0"/>
              </a:defRPr>
            </a:lvl3pPr>
            <a:lvl4pPr marL="1614829" indent="-230691" defTabSz="916351" eaLnBrk="0" hangingPunct="0">
              <a:defRPr>
                <a:solidFill>
                  <a:schemeClr val="tx1"/>
                </a:solidFill>
                <a:latin typeface="Verdana" pitchFamily="34" charset="0"/>
              </a:defRPr>
            </a:lvl4pPr>
            <a:lvl5pPr marL="2076209" indent="-230691" defTabSz="916351" eaLnBrk="0" hangingPunct="0">
              <a:defRPr>
                <a:solidFill>
                  <a:schemeClr val="tx1"/>
                </a:solidFill>
                <a:latin typeface="Verdana" pitchFamily="34" charset="0"/>
              </a:defRPr>
            </a:lvl5pPr>
            <a:lvl6pPr marL="2537589" indent="-230691" defTabSz="916351" eaLnBrk="0" fontAlgn="base" hangingPunct="0">
              <a:spcBef>
                <a:spcPct val="0"/>
              </a:spcBef>
              <a:spcAft>
                <a:spcPct val="0"/>
              </a:spcAft>
              <a:defRPr>
                <a:solidFill>
                  <a:schemeClr val="tx1"/>
                </a:solidFill>
                <a:latin typeface="Verdana" pitchFamily="34" charset="0"/>
              </a:defRPr>
            </a:lvl6pPr>
            <a:lvl7pPr marL="2998969" indent="-230691" defTabSz="916351" eaLnBrk="0" fontAlgn="base" hangingPunct="0">
              <a:spcBef>
                <a:spcPct val="0"/>
              </a:spcBef>
              <a:spcAft>
                <a:spcPct val="0"/>
              </a:spcAft>
              <a:defRPr>
                <a:solidFill>
                  <a:schemeClr val="tx1"/>
                </a:solidFill>
                <a:latin typeface="Verdana" pitchFamily="34" charset="0"/>
              </a:defRPr>
            </a:lvl7pPr>
            <a:lvl8pPr marL="3460348" indent="-230691" defTabSz="916351" eaLnBrk="0" fontAlgn="base" hangingPunct="0">
              <a:spcBef>
                <a:spcPct val="0"/>
              </a:spcBef>
              <a:spcAft>
                <a:spcPct val="0"/>
              </a:spcAft>
              <a:defRPr>
                <a:solidFill>
                  <a:schemeClr val="tx1"/>
                </a:solidFill>
                <a:latin typeface="Verdana" pitchFamily="34" charset="0"/>
              </a:defRPr>
            </a:lvl8pPr>
            <a:lvl9pPr marL="3921728" indent="-230691" defTabSz="916351" eaLnBrk="0" fontAlgn="base" hangingPunct="0">
              <a:spcBef>
                <a:spcPct val="0"/>
              </a:spcBef>
              <a:spcAft>
                <a:spcPct val="0"/>
              </a:spcAft>
              <a:defRPr>
                <a:solidFill>
                  <a:schemeClr val="tx1"/>
                </a:solidFill>
                <a:latin typeface="Verdana" pitchFamily="34" charset="0"/>
              </a:defRPr>
            </a:lvl9pPr>
          </a:lstStyle>
          <a:p>
            <a:pPr eaLnBrk="1" hangingPunct="1">
              <a:defRPr/>
            </a:pPr>
            <a:fld id="{C643345A-925E-43EC-8DFC-BDE032868084}" type="slidenum">
              <a:rPr lang="en-US" smtClean="0">
                <a:latin typeface="Arial" charset="0"/>
              </a:rPr>
              <a:pPr eaLnBrk="1" hangingPunct="1">
                <a:defRPr/>
              </a:pPr>
              <a:t>36</a:t>
            </a:fld>
            <a:endParaRPr lang="en-US">
              <a:latin typeface="Arial" charset="0"/>
            </a:endParaRPr>
          </a:p>
        </p:txBody>
      </p:sp>
    </p:spTree>
    <p:extLst>
      <p:ext uri="{BB962C8B-B14F-4D97-AF65-F5344CB8AC3E}">
        <p14:creationId xmlns:p14="http://schemas.microsoft.com/office/powerpoint/2010/main" val="3642643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6E14118E-1D58-4F53-8F3C-EE163800D9DB}" type="slidenum">
              <a:rPr lang="en-US" smtClean="0">
                <a:latin typeface="Arial" charset="0"/>
              </a:rPr>
              <a:pPr eaLnBrk="1" hangingPunct="1">
                <a:defRPr/>
              </a:pPr>
              <a:t>4</a:t>
            </a:fld>
            <a:endParaRPr lang="en-US">
              <a:latin typeface="Arial"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atin typeface="Arial" charset="0"/>
            </a:endParaRPr>
          </a:p>
        </p:txBody>
      </p:sp>
    </p:spTree>
    <p:extLst>
      <p:ext uri="{BB962C8B-B14F-4D97-AF65-F5344CB8AC3E}">
        <p14:creationId xmlns:p14="http://schemas.microsoft.com/office/powerpoint/2010/main" val="3542186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1" eaLnBrk="0" hangingPunct="0">
              <a:defRPr>
                <a:solidFill>
                  <a:schemeClr val="tx1"/>
                </a:solidFill>
                <a:latin typeface="Verdana" pitchFamily="34" charset="0"/>
              </a:defRPr>
            </a:lvl1pPr>
            <a:lvl2pPr marL="742909" indent="-285735" defTabSz="908001" eaLnBrk="0" hangingPunct="0">
              <a:defRPr>
                <a:solidFill>
                  <a:schemeClr val="tx1"/>
                </a:solidFill>
                <a:latin typeface="Verdana" pitchFamily="34" charset="0"/>
              </a:defRPr>
            </a:lvl2pPr>
            <a:lvl3pPr marL="1142937" indent="-228588" defTabSz="908001" eaLnBrk="0" hangingPunct="0">
              <a:defRPr>
                <a:solidFill>
                  <a:schemeClr val="tx1"/>
                </a:solidFill>
                <a:latin typeface="Verdana" pitchFamily="34" charset="0"/>
              </a:defRPr>
            </a:lvl3pPr>
            <a:lvl4pPr marL="1600112" indent="-228588" defTabSz="908001" eaLnBrk="0" hangingPunct="0">
              <a:defRPr>
                <a:solidFill>
                  <a:schemeClr val="tx1"/>
                </a:solidFill>
                <a:latin typeface="Verdana" pitchFamily="34" charset="0"/>
              </a:defRPr>
            </a:lvl4pPr>
            <a:lvl5pPr marL="2057288" indent="-228588" defTabSz="908001" eaLnBrk="0" hangingPunct="0">
              <a:defRPr>
                <a:solidFill>
                  <a:schemeClr val="tx1"/>
                </a:solidFill>
                <a:latin typeface="Verdana" pitchFamily="34" charset="0"/>
              </a:defRPr>
            </a:lvl5pPr>
            <a:lvl6pPr marL="2514462" indent="-228588" defTabSz="908001" eaLnBrk="0" fontAlgn="base" hangingPunct="0">
              <a:spcBef>
                <a:spcPct val="0"/>
              </a:spcBef>
              <a:spcAft>
                <a:spcPct val="0"/>
              </a:spcAft>
              <a:defRPr>
                <a:solidFill>
                  <a:schemeClr val="tx1"/>
                </a:solidFill>
                <a:latin typeface="Verdana" pitchFamily="34" charset="0"/>
              </a:defRPr>
            </a:lvl6pPr>
            <a:lvl7pPr marL="2971637" indent="-228588" defTabSz="908001" eaLnBrk="0" fontAlgn="base" hangingPunct="0">
              <a:spcBef>
                <a:spcPct val="0"/>
              </a:spcBef>
              <a:spcAft>
                <a:spcPct val="0"/>
              </a:spcAft>
              <a:defRPr>
                <a:solidFill>
                  <a:schemeClr val="tx1"/>
                </a:solidFill>
                <a:latin typeface="Verdana" pitchFamily="34" charset="0"/>
              </a:defRPr>
            </a:lvl7pPr>
            <a:lvl8pPr marL="3428813" indent="-228588" defTabSz="908001" eaLnBrk="0" fontAlgn="base" hangingPunct="0">
              <a:spcBef>
                <a:spcPct val="0"/>
              </a:spcBef>
              <a:spcAft>
                <a:spcPct val="0"/>
              </a:spcAft>
              <a:defRPr>
                <a:solidFill>
                  <a:schemeClr val="tx1"/>
                </a:solidFill>
                <a:latin typeface="Verdana" pitchFamily="34" charset="0"/>
              </a:defRPr>
            </a:lvl8pPr>
            <a:lvl9pPr marL="3885987" indent="-228588" defTabSz="908001" eaLnBrk="0" fontAlgn="base" hangingPunct="0">
              <a:spcBef>
                <a:spcPct val="0"/>
              </a:spcBef>
              <a:spcAft>
                <a:spcPct val="0"/>
              </a:spcAft>
              <a:defRPr>
                <a:solidFill>
                  <a:schemeClr val="tx1"/>
                </a:solidFill>
                <a:latin typeface="Verdana" pitchFamily="34" charset="0"/>
              </a:defRPr>
            </a:lvl9pPr>
          </a:lstStyle>
          <a:p>
            <a:pPr eaLnBrk="1" hangingPunct="1">
              <a:defRPr/>
            </a:pPr>
            <a:fld id="{AF178E90-1440-47D1-BAC4-030969999BFB}" type="slidenum">
              <a:rPr lang="en-US" smtClean="0">
                <a:latin typeface="Arial" charset="0"/>
              </a:rPr>
              <a:pPr eaLnBrk="1" hangingPunct="1">
                <a:defRPr/>
              </a:pPr>
              <a:t>5</a:t>
            </a:fld>
            <a:endParaRPr lang="en-US">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3436356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6</a:t>
            </a:fld>
            <a:endParaRPr lang="en-US"/>
          </a:p>
        </p:txBody>
      </p:sp>
    </p:spTree>
    <p:extLst>
      <p:ext uri="{BB962C8B-B14F-4D97-AF65-F5344CB8AC3E}">
        <p14:creationId xmlns:p14="http://schemas.microsoft.com/office/powerpoint/2010/main" val="1636582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7</a:t>
            </a:fld>
            <a:endParaRPr lang="en-US"/>
          </a:p>
        </p:txBody>
      </p:sp>
    </p:spTree>
    <p:extLst>
      <p:ext uri="{BB962C8B-B14F-4D97-AF65-F5344CB8AC3E}">
        <p14:creationId xmlns:p14="http://schemas.microsoft.com/office/powerpoint/2010/main" val="4245064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9</a:t>
            </a:fld>
            <a:endParaRPr lang="en-US"/>
          </a:p>
        </p:txBody>
      </p:sp>
    </p:spTree>
    <p:extLst>
      <p:ext uri="{BB962C8B-B14F-4D97-AF65-F5344CB8AC3E}">
        <p14:creationId xmlns:p14="http://schemas.microsoft.com/office/powerpoint/2010/main" val="2027070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10</a:t>
            </a:fld>
            <a:endParaRPr lang="en-US"/>
          </a:p>
        </p:txBody>
      </p:sp>
    </p:spTree>
    <p:extLst>
      <p:ext uri="{BB962C8B-B14F-4D97-AF65-F5344CB8AC3E}">
        <p14:creationId xmlns:p14="http://schemas.microsoft.com/office/powerpoint/2010/main" val="2469815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1.xml"/><Relationship Id="rId1" Type="http://schemas.openxmlformats.org/officeDocument/2006/relationships/themeOverride" Target="../theme/themeOverride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5" name="Group 16"/>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cs typeface="+mn-cs"/>
              </a:endParaRPr>
            </a:p>
          </p:txBody>
        </p:sp>
        <p:sp>
          <p:nvSpPr>
            <p:cNvPr id="7" name="Freeform 19"/>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3" descr="OPERA bottom bord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4" descr="Bldg 1.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5" descr="logo clear.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52800" y="4343400"/>
            <a:ext cx="2298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0" y="457200"/>
            <a:ext cx="6096000" cy="1829761"/>
          </a:xfrm>
        </p:spPr>
        <p:txBody>
          <a:bodyPr anchor="b"/>
          <a:lstStyle>
            <a:lvl1pPr algn="r">
              <a:defRPr sz="4800" b="1">
                <a:solidFill>
                  <a:schemeClr val="tx2"/>
                </a:solidFill>
                <a:effectLst/>
                <a:latin typeface="Tahoma" pitchFamily="34" charset="0"/>
                <a:cs typeface="Tahoma" pitchFamily="34" charset="0"/>
              </a:defRPr>
            </a:lvl1pPr>
            <a:extLst/>
          </a:lstStyle>
          <a:p>
            <a:r>
              <a:rPr lang="en-US"/>
              <a:t>Click to edit Master title style</a:t>
            </a:r>
          </a:p>
        </p:txBody>
      </p:sp>
      <p:sp>
        <p:nvSpPr>
          <p:cNvPr id="17" name="Subtitle 16"/>
          <p:cNvSpPr>
            <a:spLocks noGrp="1"/>
          </p:cNvSpPr>
          <p:nvPr>
            <p:ph type="subTitle" idx="1"/>
          </p:nvPr>
        </p:nvSpPr>
        <p:spPr>
          <a:xfrm>
            <a:off x="609600" y="2838896"/>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4"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5"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6" name="Slide Number Placeholder 26"/>
          <p:cNvSpPr>
            <a:spLocks noGrp="1"/>
          </p:cNvSpPr>
          <p:nvPr>
            <p:ph type="sldNum" sz="quarter" idx="12"/>
          </p:nvPr>
        </p:nvSpPr>
        <p:spPr/>
        <p:txBody>
          <a:bodyPr/>
          <a:lstStyle>
            <a:lvl1pPr>
              <a:defRPr>
                <a:solidFill>
                  <a:srgbClr val="FFFFFF"/>
                </a:solidFill>
              </a:defRPr>
            </a:lvl1pPr>
            <a:extLst/>
          </a:lstStyle>
          <a:p>
            <a:pPr>
              <a:defRPr/>
            </a:pPr>
            <a:fld id="{E08BB1F1-8AA8-45ED-B8CA-81EAAE36FE28}" type="slidenum">
              <a:rPr lang="en-US"/>
              <a:pPr>
                <a:defRPr/>
              </a:pPr>
              <a:t>‹#›</a:t>
            </a:fld>
            <a:endParaRPr lang="en-US"/>
          </a:p>
        </p:txBody>
      </p:sp>
    </p:spTree>
    <p:extLst>
      <p:ext uri="{BB962C8B-B14F-4D97-AF65-F5344CB8AC3E}">
        <p14:creationId xmlns:p14="http://schemas.microsoft.com/office/powerpoint/2010/main" val="133466900"/>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72974D6C-1DB7-4A63-B6ED-317394C5FE5B}" type="slidenum">
              <a:rPr lang="en-US"/>
              <a:pPr>
                <a:defRPr/>
              </a:pPr>
              <a:t>‹#›</a:t>
            </a:fld>
            <a:endParaRPr lang="en-US"/>
          </a:p>
        </p:txBody>
      </p:sp>
    </p:spTree>
    <p:extLst>
      <p:ext uri="{BB962C8B-B14F-4D97-AF65-F5344CB8AC3E}">
        <p14:creationId xmlns:p14="http://schemas.microsoft.com/office/powerpoint/2010/main" val="3377229330"/>
      </p:ext>
    </p:extLst>
  </p:cSld>
  <p:clrMapOvr>
    <a:overrideClrMapping bg1="lt1" tx1="dk1" bg2="lt2" tx2="dk2" accent1="accent1" accent2="accent2" accent3="accent3" accent4="accent4" accent5="accent5" accent6="accent6" hlink="hlink" folHlink="folHlink"/>
  </p:clrMapOvr>
  <p:transition spd="med">
    <p:fade thruBlk="1"/>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2">
        <a:schemeClr val="bg1"/>
      </p:bgRef>
    </p:bg>
    <p:spTree>
      <p:nvGrpSpPr>
        <p:cNvPr id="1" name=""/>
        <p:cNvGrpSpPr/>
        <p:nvPr/>
      </p:nvGrpSpPr>
      <p:grpSpPr>
        <a:xfrm>
          <a:off x="0" y="0"/>
          <a:ext cx="0" cy="0"/>
          <a:chOff x="0" y="0"/>
          <a:chExt cx="0" cy="0"/>
        </a:xfrm>
      </p:grpSpPr>
      <p:sp>
        <p:nvSpPr>
          <p:cNvPr id="4" name="Freeform 3"/>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cs typeface="+mn-cs"/>
            </a:endParaRPr>
          </a:p>
        </p:txBody>
      </p:sp>
      <p:sp>
        <p:nvSpPr>
          <p:cNvPr id="5" name="Freeform 16"/>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Right Triangle 5"/>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idx="1"/>
          </p:nvPr>
        </p:nvSpPr>
        <p:spPr>
          <a:xfrm>
            <a:off x="457200" y="1676400"/>
            <a:ext cx="8229600" cy="3352800"/>
          </a:xfrm>
          <a:prstGeom prst="rect">
            <a:avLst/>
          </a:prstGeom>
          <a:solidFill>
            <a:schemeClr val="tx1">
              <a:lumMod val="65000"/>
            </a:schemeClr>
          </a:solidFill>
          <a:ln>
            <a:solidFill>
              <a:schemeClr val="bg1"/>
            </a:solidFill>
          </a:ln>
          <a:effectLst>
            <a:innerShdw blurRad="95250">
              <a:srgbClr val="000000"/>
            </a:innerShdw>
          </a:effectLst>
        </p:spPr>
        <p:txBody>
          <a:bodyPr>
            <a:normAutofit/>
          </a:bodyPr>
          <a:lstStyle>
            <a:lvl1pPr marL="0" indent="0">
              <a:buNone/>
              <a:defRPr sz="3200"/>
            </a:lvl1pPr>
            <a:extLst/>
          </a:lstStyle>
          <a:p>
            <a:pPr lvl="0"/>
            <a:endParaRPr lang="en-US" noProof="0"/>
          </a:p>
        </p:txBody>
      </p:sp>
      <p:sp>
        <p:nvSpPr>
          <p:cNvPr id="2" name="Title 1"/>
          <p:cNvSpPr>
            <a:spLocks noGrp="1"/>
          </p:cNvSpPr>
          <p:nvPr>
            <p:ph type="title"/>
          </p:nvPr>
        </p:nvSpPr>
        <p:spPr>
          <a:xfrm>
            <a:off x="609600" y="3124200"/>
            <a:ext cx="8075432" cy="562672"/>
          </a:xfrm>
          <a:noFill/>
        </p:spPr>
        <p:txBody>
          <a:bodyPr anchor="t">
            <a:noAutofit/>
            <a:sp3d prstMaterial="softEdge"/>
          </a:bodyPr>
          <a:lstStyle>
            <a:lvl1pPr marR="0" algn="ctr">
              <a:buNone/>
              <a:defRPr sz="4000" b="1">
                <a:solidFill>
                  <a:schemeClr val="tx1"/>
                </a:solidFill>
                <a:effectLst>
                  <a:outerShdw blurRad="50800" dist="25000" dir="5400000" algn="t" rotWithShape="0">
                    <a:prstClr val="black">
                      <a:alpha val="45000"/>
                    </a:prstClr>
                  </a:outerShdw>
                </a:effectLst>
                <a:latin typeface="Tahoma" pitchFamily="34" charset="0"/>
                <a:cs typeface="Tahoma" pitchFamily="34" charset="0"/>
              </a:defRPr>
            </a:lvl1pPr>
            <a:extLst/>
          </a:lstStyle>
          <a:p>
            <a:r>
              <a:rPr lang="en-US"/>
              <a:t>Click to edit Master title style</a:t>
            </a:r>
          </a:p>
        </p:txBody>
      </p:sp>
      <p:sp>
        <p:nvSpPr>
          <p:cNvPr id="8"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9"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solidFill>
                  <a:schemeClr val="tx1"/>
                </a:solidFill>
              </a:defRPr>
            </a:lvl1pPr>
            <a:extLst/>
          </a:lstStyle>
          <a:p>
            <a:pPr>
              <a:defRPr/>
            </a:pPr>
            <a:fld id="{EB23A520-6628-44F9-B8B1-634F822A8186}" type="slidenum">
              <a:rPr lang="en-US"/>
              <a:pPr>
                <a:defRPr/>
              </a:pPr>
              <a:t>‹#›</a:t>
            </a:fld>
            <a:endParaRPr lang="en-US"/>
          </a:p>
        </p:txBody>
      </p:sp>
    </p:spTree>
    <p:extLst>
      <p:ext uri="{BB962C8B-B14F-4D97-AF65-F5344CB8AC3E}">
        <p14:creationId xmlns:p14="http://schemas.microsoft.com/office/powerpoint/2010/main" val="4064732788"/>
      </p:ext>
    </p:extLst>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extLst/>
          </a:lstStyle>
          <a:p>
            <a:pPr>
              <a:defRPr/>
            </a:pPr>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072763AF-721D-4CDB-9D4E-99210B1E4A91}" type="slidenum">
              <a:rPr lang="en-US"/>
              <a:pPr>
                <a:defRPr/>
              </a:pPr>
              <a:t>‹#›</a:t>
            </a:fld>
            <a:endParaRPr lang="en-US"/>
          </a:p>
        </p:txBody>
      </p:sp>
    </p:spTree>
    <p:extLst>
      <p:ext uri="{BB962C8B-B14F-4D97-AF65-F5344CB8AC3E}">
        <p14:creationId xmlns:p14="http://schemas.microsoft.com/office/powerpoint/2010/main" val="4087764940"/>
      </p:ext>
    </p:extLst>
  </p:cSld>
  <p:clrMapOvr>
    <a:masterClrMapping/>
  </p:clrMapOvr>
  <p:transition spd="med">
    <p:fade thruBlk="1"/>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extLst/>
          </a:lstStyle>
          <a:p>
            <a:pPr>
              <a:defRPr/>
            </a:pPr>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E1153AB3-764B-4C83-B99A-FF8C8490B11A}" type="slidenum">
              <a:rPr lang="en-US"/>
              <a:pPr>
                <a:defRPr/>
              </a:pPr>
              <a:t>‹#›</a:t>
            </a:fld>
            <a:endParaRPr lang="en-US"/>
          </a:p>
        </p:txBody>
      </p:sp>
    </p:spTree>
    <p:extLst>
      <p:ext uri="{BB962C8B-B14F-4D97-AF65-F5344CB8AC3E}">
        <p14:creationId xmlns:p14="http://schemas.microsoft.com/office/powerpoint/2010/main" val="2474955737"/>
      </p:ext>
    </p:extLst>
  </p:cSld>
  <p:clrMapOvr>
    <a:masterClrMapping/>
  </p:clrMapOvr>
  <p:transition spd="med">
    <p:fade thruBlk="1"/>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600200"/>
            <a:ext cx="8305800" cy="4343400"/>
          </a:xfrm>
        </p:spPr>
        <p:txBody>
          <a:bodyPr/>
          <a:lstStyle>
            <a:lvl1pPr>
              <a:defRPr>
                <a:latin typeface="Tahoma" pitchFamily="34" charset="0"/>
                <a:cs typeface="Tahoma" pitchFamily="34" charset="0"/>
              </a:defRPr>
            </a:lvl1pPr>
            <a:lvl2pPr>
              <a:defRPr>
                <a:latin typeface="Tahoma" pitchFamily="34" charset="0"/>
                <a:cs typeface="Tahoma" pitchFamily="34" charset="0"/>
              </a:defRPr>
            </a:lvl2pPr>
            <a:lvl3pPr>
              <a:defRPr>
                <a:latin typeface="Tahoma" pitchFamily="34" charset="0"/>
                <a:cs typeface="Tahoma" pitchFamily="34" charset="0"/>
              </a:defRPr>
            </a:lvl3pPr>
            <a:lvl4pPr>
              <a:defRPr>
                <a:latin typeface="Tahoma" pitchFamily="34" charset="0"/>
                <a:cs typeface="Tahoma" pitchFamily="34" charset="0"/>
              </a:defRPr>
            </a:lvl4pPr>
            <a:lvl5pPr>
              <a:defRPr>
                <a:latin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a:xfrm>
            <a:off x="7772400" y="6553200"/>
            <a:ext cx="1371600" cy="155575"/>
          </a:xfrm>
        </p:spPr>
        <p:txBody>
          <a:bodyPr/>
          <a:lstStyle>
            <a:lvl1pPr>
              <a:defRPr/>
            </a:lvl1pPr>
          </a:lstStyle>
          <a:p>
            <a:pPr>
              <a:defRPr/>
            </a:pPr>
            <a:fld id="{6708DA55-CCA6-486C-8725-7FC0B56304DA}" type="slidenum">
              <a:rPr lang="en-US"/>
              <a:pPr>
                <a:defRPr/>
              </a:pPr>
              <a:t>‹#›</a:t>
            </a:fld>
            <a:endParaRPr lang="en-US"/>
          </a:p>
        </p:txBody>
      </p:sp>
    </p:spTree>
    <p:extLst>
      <p:ext uri="{BB962C8B-B14F-4D97-AF65-F5344CB8AC3E}">
        <p14:creationId xmlns:p14="http://schemas.microsoft.com/office/powerpoint/2010/main" val="645084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a:xfrm>
            <a:off x="0" y="2544763"/>
            <a:ext cx="9144000" cy="325596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2670175"/>
            <a:ext cx="9144000" cy="27400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5478463"/>
            <a:ext cx="9144000" cy="23653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12"/>
          <p:cNvGrpSpPr>
            <a:grpSpLocks/>
          </p:cNvGrpSpPr>
          <p:nvPr/>
        </p:nvGrpSpPr>
        <p:grpSpPr bwMode="auto">
          <a:xfrm>
            <a:off x="3148013" y="3962400"/>
            <a:ext cx="2890837" cy="584200"/>
            <a:chOff x="3148584" y="4261104"/>
            <a:chExt cx="2889504" cy="584775"/>
          </a:xfrm>
        </p:grpSpPr>
        <p:sp>
          <p:nvSpPr>
            <p:cNvPr id="8" name="TextBox 7"/>
            <p:cNvSpPr txBox="1"/>
            <p:nvPr/>
          </p:nvSpPr>
          <p:spPr>
            <a:xfrm>
              <a:off x="4819450" y="4261104"/>
              <a:ext cx="1218638" cy="584775"/>
            </a:xfrm>
            <a:prstGeom prst="rect">
              <a:avLst/>
            </a:prstGeom>
            <a:noFill/>
          </p:spPr>
          <p:txBody>
            <a:bodyPr>
              <a:spAutoFit/>
            </a:bodyPr>
            <a:lstStyle/>
            <a:p>
              <a:pPr>
                <a:defRPr/>
              </a:pPr>
              <a:r>
                <a:rPr lang="en-US" sz="3200" spc="150">
                  <a:solidFill>
                    <a:srgbClr val="FFFFFF"/>
                  </a:solidFill>
                  <a:cs typeface="+mn-cs"/>
                  <a:sym typeface="Wingdings"/>
                </a:rPr>
                <a:t></a:t>
              </a:r>
              <a:endParaRPr lang="en-US" sz="3200" spc="150">
                <a:solidFill>
                  <a:srgbClr val="FFFFFF"/>
                </a:solidFill>
                <a:cs typeface="+mn-cs"/>
              </a:endParaRPr>
            </a:p>
          </p:txBody>
        </p:sp>
        <p:sp>
          <p:nvSpPr>
            <p:cNvPr id="9" name="TextBox 8"/>
            <p:cNvSpPr txBox="1"/>
            <p:nvPr userDrawn="1"/>
          </p:nvSpPr>
          <p:spPr>
            <a:xfrm>
              <a:off x="3148584" y="4261104"/>
              <a:ext cx="1218638" cy="584775"/>
            </a:xfrm>
            <a:prstGeom prst="rect">
              <a:avLst/>
            </a:prstGeom>
            <a:noFill/>
          </p:spPr>
          <p:txBody>
            <a:bodyPr>
              <a:spAutoFit/>
            </a:bodyPr>
            <a:lstStyle/>
            <a:p>
              <a:pPr algn="r">
                <a:defRPr/>
              </a:pPr>
              <a:r>
                <a:rPr lang="en-US" sz="3200" spc="150">
                  <a:solidFill>
                    <a:srgbClr val="FFFFFF"/>
                  </a:solidFill>
                  <a:cs typeface="+mn-cs"/>
                  <a:sym typeface="Wingdings"/>
                </a:rPr>
                <a:t></a:t>
              </a:r>
              <a:endParaRPr lang="en-US" sz="3200" spc="150">
                <a:solidFill>
                  <a:srgbClr val="FFFFFF"/>
                </a:solidFill>
                <a:cs typeface="+mn-cs"/>
              </a:endParaRPr>
            </a:p>
          </p:txBody>
        </p:sp>
      </p:grpSp>
      <p:pic>
        <p:nvPicPr>
          <p:cNvPr id="10" name="Picture 16" descr="Picture of 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8202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a:t>Click to edit Master title style</a:t>
            </a:r>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a:xfrm>
            <a:off x="5791200" y="6356350"/>
            <a:ext cx="2895600" cy="365125"/>
          </a:xfrm>
        </p:spPr>
        <p:txBody>
          <a:bodyPr/>
          <a:lstStyle>
            <a:lvl1pPr>
              <a:defRPr/>
            </a:lvl1pPr>
          </a:lstStyle>
          <a:p>
            <a:pPr>
              <a:defRPr/>
            </a:pPr>
            <a:endParaRPr lang="en-US"/>
          </a:p>
        </p:txBody>
      </p:sp>
    </p:spTree>
    <p:extLst>
      <p:ext uri="{BB962C8B-B14F-4D97-AF65-F5344CB8AC3E}">
        <p14:creationId xmlns:p14="http://schemas.microsoft.com/office/powerpoint/2010/main" val="3674247569"/>
      </p:ext>
    </p:extLst>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641F39-15E2-43A5-8362-86D2935DB55C}" type="slidenum">
              <a:rPr lang="en-US"/>
              <a:pPr>
                <a:defRPr/>
              </a:pPr>
              <a:t>‹#›</a:t>
            </a:fld>
            <a:endParaRPr lang="en-US"/>
          </a:p>
        </p:txBody>
      </p:sp>
    </p:spTree>
    <p:extLst>
      <p:ext uri="{BB962C8B-B14F-4D97-AF65-F5344CB8AC3E}">
        <p14:creationId xmlns:p14="http://schemas.microsoft.com/office/powerpoint/2010/main" val="3762344609"/>
      </p:ext>
    </p:extLst>
  </p:cSld>
  <p:clrMapOvr>
    <a:masterClrMapping/>
  </p:clrMapOvr>
  <p:transition spd="med">
    <p:fade thruBlk="1"/>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18AEE33-BD95-4E98-911A-44C7A31FE4D8}" type="slidenum">
              <a:rPr lang="en-US"/>
              <a:pPr>
                <a:defRPr/>
              </a:pPr>
              <a:t>‹#›</a:t>
            </a:fld>
            <a:endParaRPr lang="en-US"/>
          </a:p>
        </p:txBody>
      </p:sp>
    </p:spTree>
    <p:extLst>
      <p:ext uri="{BB962C8B-B14F-4D97-AF65-F5344CB8AC3E}">
        <p14:creationId xmlns:p14="http://schemas.microsoft.com/office/powerpoint/2010/main" val="3825179578"/>
      </p:ext>
    </p:extLst>
  </p:cSld>
  <p:clrMapOvr>
    <a:masterClrMapping/>
  </p:clrMapOvr>
  <p:transition spd="med">
    <p:fade thruBlk="1"/>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2AF8A20F-7231-45B4-8DF6-4D014DE0EA37}" type="slidenum">
              <a:rPr lang="en-US"/>
              <a:pPr>
                <a:defRPr/>
              </a:pPr>
              <a:t>‹#›</a:t>
            </a:fld>
            <a:endParaRPr lang="en-US"/>
          </a:p>
        </p:txBody>
      </p:sp>
    </p:spTree>
    <p:extLst>
      <p:ext uri="{BB962C8B-B14F-4D97-AF65-F5344CB8AC3E}">
        <p14:creationId xmlns:p14="http://schemas.microsoft.com/office/powerpoint/2010/main" val="286583472"/>
      </p:ext>
    </p:extLst>
  </p:cSld>
  <p:clrMapOvr>
    <a:masterClrMapping/>
  </p:clrMapOvr>
  <p:transition spd="med">
    <p:fade thruBlk="1"/>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NIH bldg 1.jpg"/>
          <p:cNvPicPr>
            <a:picLocks noChangeAspect="1"/>
          </p:cNvPicPr>
          <p:nvPr userDrawn="1"/>
        </p:nvPicPr>
        <p:blipFill>
          <a:blip r:embed="rId2" cstate="print"/>
          <a:stretch>
            <a:fillRect/>
          </a:stretch>
        </p:blipFill>
        <p:spPr>
          <a:xfrm>
            <a:off x="6553200" y="3733800"/>
            <a:ext cx="2383765" cy="2256065"/>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44437818-9CC3-4A65-A2FA-7A2CF59A3FF6}" type="slidenum">
              <a:rPr lang="en-US"/>
              <a:pPr>
                <a:defRPr/>
              </a:pPr>
              <a:t>‹#›</a:t>
            </a:fld>
            <a:endParaRPr lang="en-US"/>
          </a:p>
        </p:txBody>
      </p:sp>
    </p:spTree>
    <p:extLst>
      <p:ext uri="{BB962C8B-B14F-4D97-AF65-F5344CB8AC3E}">
        <p14:creationId xmlns:p14="http://schemas.microsoft.com/office/powerpoint/2010/main" val="3558549474"/>
      </p:ext>
    </p:extLst>
  </p:cSld>
  <p:clrMapOvr>
    <a:masterClrMapping/>
  </p:clrMapOvr>
  <p:transition spd="med">
    <p:fade thruBlk="1"/>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5" name="Group 16"/>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cs typeface="+mn-cs"/>
              </a:endParaRPr>
            </a:p>
          </p:txBody>
        </p:sp>
        <p:sp>
          <p:nvSpPr>
            <p:cNvPr id="7" name="Freeform 19"/>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3" descr="OPERA bottom bord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latin typeface="Tahoma" pitchFamily="34" charset="0"/>
                <a:cs typeface="Tahoma" pitchFamily="34" charset="0"/>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2"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3"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4" name="Slide Number Placeholder 26"/>
          <p:cNvSpPr>
            <a:spLocks noGrp="1"/>
          </p:cNvSpPr>
          <p:nvPr>
            <p:ph type="sldNum" sz="quarter" idx="12"/>
          </p:nvPr>
        </p:nvSpPr>
        <p:spPr/>
        <p:txBody>
          <a:bodyPr/>
          <a:lstStyle>
            <a:lvl1pPr>
              <a:defRPr>
                <a:solidFill>
                  <a:srgbClr val="FFFFFF"/>
                </a:solidFill>
              </a:defRPr>
            </a:lvl1pPr>
            <a:extLst/>
          </a:lstStyle>
          <a:p>
            <a:pPr>
              <a:defRPr/>
            </a:pPr>
            <a:fld id="{0033AEAE-0763-4733-B874-FAA1B3B71903}" type="slidenum">
              <a:rPr lang="en-US"/>
              <a:pPr>
                <a:defRPr/>
              </a:pPr>
              <a:t>‹#›</a:t>
            </a:fld>
            <a:endParaRPr lang="en-US"/>
          </a:p>
        </p:txBody>
      </p:sp>
    </p:spTree>
    <p:extLst>
      <p:ext uri="{BB962C8B-B14F-4D97-AF65-F5344CB8AC3E}">
        <p14:creationId xmlns:p14="http://schemas.microsoft.com/office/powerpoint/2010/main" val="1507040944"/>
      </p:ext>
    </p:extLst>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115DD6B-1CDF-43B6-B3D3-067E05C558ED}" type="slidenum">
              <a:rPr lang="en-US"/>
              <a:pPr>
                <a:defRPr/>
              </a:pPr>
              <a:t>‹#›</a:t>
            </a:fld>
            <a:endParaRPr lang="en-US"/>
          </a:p>
        </p:txBody>
      </p:sp>
    </p:spTree>
    <p:extLst>
      <p:ext uri="{BB962C8B-B14F-4D97-AF65-F5344CB8AC3E}">
        <p14:creationId xmlns:p14="http://schemas.microsoft.com/office/powerpoint/2010/main" val="2355603372"/>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0" descr="OPERA bottom bord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ldg 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logo clea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52800" y="4343400"/>
            <a:ext cx="2298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0" y="457200"/>
            <a:ext cx="6096000" cy="1829761"/>
          </a:xfrm>
        </p:spPr>
        <p:txBody>
          <a:bodyPr anchor="b">
            <a:scene3d>
              <a:camera prst="orthographicFront"/>
              <a:lightRig rig="soft" dir="t"/>
            </a:scene3d>
            <a:sp3d prstMaterial="softEdge">
              <a:bevelT w="25400" h="25400"/>
            </a:sp3d>
          </a:bodyPr>
          <a:lstStyle>
            <a:lvl1pPr algn="r">
              <a:defRPr sz="4800" b="1">
                <a:solidFill>
                  <a:schemeClr val="tx2"/>
                </a:solidFill>
                <a:effectLst/>
                <a:latin typeface="Tahoma" pitchFamily="34" charset="0"/>
                <a:cs typeface="Tahoma" pitchFamily="34" charset="0"/>
              </a:defRPr>
            </a:lvl1pPr>
            <a:extLst/>
          </a:lstStyle>
          <a:p>
            <a:r>
              <a:rPr lang="en-US"/>
              <a:t>Click to edit Master title style</a:t>
            </a:r>
          </a:p>
        </p:txBody>
      </p:sp>
      <p:sp>
        <p:nvSpPr>
          <p:cNvPr id="17" name="Subtitle 16"/>
          <p:cNvSpPr>
            <a:spLocks noGrp="1"/>
          </p:cNvSpPr>
          <p:nvPr>
            <p:ph type="subTitle" idx="1"/>
          </p:nvPr>
        </p:nvSpPr>
        <p:spPr>
          <a:xfrm>
            <a:off x="609600" y="2838896"/>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7"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8"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0" name="Slide Number Placeholder 26"/>
          <p:cNvSpPr>
            <a:spLocks noGrp="1"/>
          </p:cNvSpPr>
          <p:nvPr>
            <p:ph type="sldNum" sz="quarter" idx="12"/>
          </p:nvPr>
        </p:nvSpPr>
        <p:spPr/>
        <p:txBody>
          <a:bodyPr/>
          <a:lstStyle>
            <a:lvl1pPr>
              <a:defRPr>
                <a:solidFill>
                  <a:srgbClr val="FFFFFF"/>
                </a:solidFill>
              </a:defRPr>
            </a:lvl1pPr>
            <a:extLst/>
          </a:lstStyle>
          <a:p>
            <a:pPr>
              <a:defRPr/>
            </a:pPr>
            <a:fld id="{8ABFDFF3-C621-4073-B1D1-4B04AB56DBC3}" type="slidenum">
              <a:rPr lang="en-US"/>
              <a:pPr>
                <a:defRPr/>
              </a:pPr>
              <a:t>‹#›</a:t>
            </a:fld>
            <a:endParaRPr lang="en-US"/>
          </a:p>
        </p:txBody>
      </p:sp>
    </p:spTree>
    <p:extLst>
      <p:ext uri="{BB962C8B-B14F-4D97-AF65-F5344CB8AC3E}">
        <p14:creationId xmlns:p14="http://schemas.microsoft.com/office/powerpoint/2010/main" val="1577977903"/>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2917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EC6EFF9-D74A-4441-B5A3-02C4F4352FDA}" type="datetime1">
              <a:rPr lang="en-US"/>
              <a:pPr>
                <a:defRPr/>
              </a:pPr>
              <a:t>10/22/2021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8D12D9-59C9-4EEE-AAA3-E8CE1A420F39}" type="slidenum">
              <a:rPr lang="en-US"/>
              <a:pPr>
                <a:defRPr/>
              </a:pPr>
              <a:t>‹#›</a:t>
            </a:fld>
            <a:endParaRPr lang="en-US"/>
          </a:p>
        </p:txBody>
      </p:sp>
    </p:spTree>
    <p:extLst>
      <p:ext uri="{BB962C8B-B14F-4D97-AF65-F5344CB8AC3E}">
        <p14:creationId xmlns:p14="http://schemas.microsoft.com/office/powerpoint/2010/main" val="3358841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a:xfrm>
            <a:off x="0" y="2544763"/>
            <a:ext cx="9144000" cy="325596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2670175"/>
            <a:ext cx="9144000" cy="27400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5478463"/>
            <a:ext cx="9144000" cy="23653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12"/>
          <p:cNvGrpSpPr>
            <a:grpSpLocks/>
          </p:cNvGrpSpPr>
          <p:nvPr/>
        </p:nvGrpSpPr>
        <p:grpSpPr bwMode="auto">
          <a:xfrm>
            <a:off x="3148013" y="3962400"/>
            <a:ext cx="2890837" cy="584200"/>
            <a:chOff x="3148584" y="4261104"/>
            <a:chExt cx="2889504" cy="584775"/>
          </a:xfrm>
        </p:grpSpPr>
        <p:sp>
          <p:nvSpPr>
            <p:cNvPr id="8" name="TextBox 7"/>
            <p:cNvSpPr txBox="1"/>
            <p:nvPr/>
          </p:nvSpPr>
          <p:spPr>
            <a:xfrm>
              <a:off x="4819450" y="4261104"/>
              <a:ext cx="1218638" cy="584775"/>
            </a:xfrm>
            <a:prstGeom prst="rect">
              <a:avLst/>
            </a:prstGeom>
            <a:noFill/>
          </p:spPr>
          <p:txBody>
            <a:bodyPr>
              <a:spAutoFit/>
            </a:bodyPr>
            <a:lstStyle/>
            <a:p>
              <a:pPr>
                <a:defRPr/>
              </a:pPr>
              <a:r>
                <a:rPr lang="en-US" sz="3200" spc="150">
                  <a:solidFill>
                    <a:srgbClr val="FFFFFF"/>
                  </a:solidFill>
                  <a:cs typeface="+mn-cs"/>
                  <a:sym typeface="Wingdings"/>
                </a:rPr>
                <a:t></a:t>
              </a:r>
              <a:endParaRPr lang="en-US" sz="3200" spc="150">
                <a:solidFill>
                  <a:srgbClr val="FFFFFF"/>
                </a:solidFill>
                <a:cs typeface="+mn-cs"/>
              </a:endParaRPr>
            </a:p>
          </p:txBody>
        </p:sp>
        <p:sp>
          <p:nvSpPr>
            <p:cNvPr id="9" name="TextBox 8"/>
            <p:cNvSpPr txBox="1"/>
            <p:nvPr userDrawn="1"/>
          </p:nvSpPr>
          <p:spPr>
            <a:xfrm>
              <a:off x="3148584" y="4261104"/>
              <a:ext cx="1218638" cy="584775"/>
            </a:xfrm>
            <a:prstGeom prst="rect">
              <a:avLst/>
            </a:prstGeom>
            <a:noFill/>
          </p:spPr>
          <p:txBody>
            <a:bodyPr>
              <a:spAutoFit/>
            </a:bodyPr>
            <a:lstStyle/>
            <a:p>
              <a:pPr algn="r">
                <a:defRPr/>
              </a:pPr>
              <a:r>
                <a:rPr lang="en-US" sz="3200" spc="150">
                  <a:solidFill>
                    <a:srgbClr val="FFFFFF"/>
                  </a:solidFill>
                  <a:cs typeface="+mn-cs"/>
                  <a:sym typeface="Wingdings"/>
                </a:rPr>
                <a:t></a:t>
              </a:r>
              <a:endParaRPr lang="en-US" sz="3200" spc="150">
                <a:solidFill>
                  <a:srgbClr val="FFFFFF"/>
                </a:solidFill>
                <a:cs typeface="+mn-cs"/>
              </a:endParaRPr>
            </a:p>
          </p:txBody>
        </p:sp>
      </p:grpSp>
      <p:pic>
        <p:nvPicPr>
          <p:cNvPr id="10" name="Picture 16" descr="Picture of 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8202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a:t>Click to edit Master title style</a:t>
            </a:r>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a:xfrm>
            <a:off x="5791200" y="6356350"/>
            <a:ext cx="2895600" cy="365125"/>
          </a:xfrm>
        </p:spPr>
        <p:txBody>
          <a:bodyPr/>
          <a:lstStyle>
            <a:lvl1pPr>
              <a:defRPr/>
            </a:lvl1pPr>
          </a:lstStyle>
          <a:p>
            <a:pPr>
              <a:defRPr/>
            </a:pPr>
            <a:endParaRPr lang="en-US"/>
          </a:p>
        </p:txBody>
      </p:sp>
    </p:spTree>
    <p:extLst>
      <p:ext uri="{BB962C8B-B14F-4D97-AF65-F5344CB8AC3E}">
        <p14:creationId xmlns:p14="http://schemas.microsoft.com/office/powerpoint/2010/main" val="2791586198"/>
      </p:ext>
    </p:extLst>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220A13-00E4-430B-AE32-A5A7F574153B}" type="slidenum">
              <a:rPr lang="en-US"/>
              <a:pPr>
                <a:defRPr/>
              </a:pPr>
              <a:t>‹#›</a:t>
            </a:fld>
            <a:endParaRPr lang="en-US"/>
          </a:p>
        </p:txBody>
      </p:sp>
    </p:spTree>
    <p:extLst>
      <p:ext uri="{BB962C8B-B14F-4D97-AF65-F5344CB8AC3E}">
        <p14:creationId xmlns:p14="http://schemas.microsoft.com/office/powerpoint/2010/main" val="4186661317"/>
      </p:ext>
    </p:extLst>
  </p:cSld>
  <p:clrMapOvr>
    <a:masterClrMapping/>
  </p:clrMapOvr>
  <p:transition spd="med">
    <p:fade thruBlk="1"/>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4FECABF-5C29-4688-84B5-F6C69A1CC156}" type="slidenum">
              <a:rPr lang="en-US"/>
              <a:pPr>
                <a:defRPr/>
              </a:pPr>
              <a:t>‹#›</a:t>
            </a:fld>
            <a:endParaRPr lang="en-US"/>
          </a:p>
        </p:txBody>
      </p:sp>
    </p:spTree>
    <p:extLst>
      <p:ext uri="{BB962C8B-B14F-4D97-AF65-F5344CB8AC3E}">
        <p14:creationId xmlns:p14="http://schemas.microsoft.com/office/powerpoint/2010/main" val="3261492051"/>
      </p:ext>
    </p:extLst>
  </p:cSld>
  <p:clrMapOvr>
    <a:masterClrMapping/>
  </p:clrMapOvr>
  <p:transition spd="med">
    <p:fade thruBlk="1"/>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82BEA839-DD2F-4960-9BD6-19B4535131F5}" type="slidenum">
              <a:rPr lang="en-US"/>
              <a:pPr>
                <a:defRPr/>
              </a:pPr>
              <a:t>‹#›</a:t>
            </a:fld>
            <a:endParaRPr lang="en-US"/>
          </a:p>
        </p:txBody>
      </p:sp>
    </p:spTree>
    <p:extLst>
      <p:ext uri="{BB962C8B-B14F-4D97-AF65-F5344CB8AC3E}">
        <p14:creationId xmlns:p14="http://schemas.microsoft.com/office/powerpoint/2010/main" val="3090904070"/>
      </p:ext>
    </p:extLst>
  </p:cSld>
  <p:clrMapOvr>
    <a:masterClrMapping/>
  </p:clrMapOvr>
  <p:transition spd="med">
    <p:fade thruBlk="1"/>
  </p:transition>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NIH bldg 1.jpg"/>
          <p:cNvPicPr>
            <a:picLocks noChangeAspect="1"/>
          </p:cNvPicPr>
          <p:nvPr userDrawn="1"/>
        </p:nvPicPr>
        <p:blipFill>
          <a:blip r:embed="rId2" cstate="print"/>
          <a:stretch>
            <a:fillRect/>
          </a:stretch>
        </p:blipFill>
        <p:spPr>
          <a:xfrm>
            <a:off x="6553200" y="3733800"/>
            <a:ext cx="2383765" cy="2256065"/>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416D8321-29E2-424D-80B2-E564BA55D0D0}" type="slidenum">
              <a:rPr lang="en-US"/>
              <a:pPr>
                <a:defRPr/>
              </a:pPr>
              <a:t>‹#›</a:t>
            </a:fld>
            <a:endParaRPr lang="en-US"/>
          </a:p>
        </p:txBody>
      </p:sp>
    </p:spTree>
    <p:extLst>
      <p:ext uri="{BB962C8B-B14F-4D97-AF65-F5344CB8AC3E}">
        <p14:creationId xmlns:p14="http://schemas.microsoft.com/office/powerpoint/2010/main" val="2202075543"/>
      </p:ext>
    </p:extLst>
  </p:cSld>
  <p:clrMapOvr>
    <a:masterClrMapping/>
  </p:clrMapOvr>
  <p:transition spd="med">
    <p:fade thruBlk="1"/>
  </p:transition>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5B08A95-088D-4B62-824B-2C06A231529E}" type="slidenum">
              <a:rPr lang="en-US"/>
              <a:pPr>
                <a:defRPr/>
              </a:pPr>
              <a:t>‹#›</a:t>
            </a:fld>
            <a:endParaRPr lang="en-US"/>
          </a:p>
        </p:txBody>
      </p:sp>
    </p:spTree>
    <p:extLst>
      <p:ext uri="{BB962C8B-B14F-4D97-AF65-F5344CB8AC3E}">
        <p14:creationId xmlns:p14="http://schemas.microsoft.com/office/powerpoint/2010/main" val="260392804"/>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Font typeface="Wingdings" pitchFamily="2" charset="2"/>
              <a:buChar char="§"/>
              <a:defRPr>
                <a:latin typeface="Tahoma" pitchFamily="34" charset="0"/>
                <a:cs typeface="Tahoma" pitchFamily="34" charset="0"/>
              </a:defRPr>
            </a:lvl1pPr>
            <a:lvl2pPr>
              <a:defRPr>
                <a:latin typeface="Tahoma" pitchFamily="34" charset="0"/>
                <a:cs typeface="Tahoma" pitchFamily="34" charset="0"/>
              </a:defRPr>
            </a:lvl2pPr>
            <a:lvl3pPr>
              <a:defRPr>
                <a:latin typeface="Tahoma" pitchFamily="34" charset="0"/>
                <a:cs typeface="Tahoma" pitchFamily="34" charset="0"/>
              </a:defRPr>
            </a:lvl3pPr>
            <a:lvl4pPr>
              <a:defRPr>
                <a:latin typeface="Tahoma" pitchFamily="34" charset="0"/>
                <a:cs typeface="Tahoma" pitchFamily="34" charset="0"/>
              </a:defRPr>
            </a:lvl4pPr>
            <a:lvl5pPr>
              <a:defRPr>
                <a:latin typeface="Tahoma" pitchFamily="34" charset="0"/>
                <a:cs typeface="Tahoma" pitchFamily="34" charset="0"/>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lvl1pPr>
              <a:defRPr>
                <a:effectLst/>
              </a:defRPr>
            </a:lvl1pPr>
            <a:extLst/>
          </a:lstStyle>
          <a:p>
            <a:r>
              <a:rPr lang="en-US"/>
              <a:t>Click to edit Master title style</a:t>
            </a:r>
          </a:p>
        </p:txBody>
      </p:sp>
      <p:sp>
        <p:nvSpPr>
          <p:cNvPr id="4" name="Date Placeholder 3"/>
          <p:cNvSpPr>
            <a:spLocks noGrp="1"/>
          </p:cNvSpPr>
          <p:nvPr>
            <p:ph type="dt" sz="half" idx="10"/>
          </p:nvPr>
        </p:nvSpPr>
        <p:spPr/>
        <p:txBody>
          <a:bodyPr/>
          <a:lstStyle>
            <a:lvl1pPr>
              <a:defRPr/>
            </a:lvl1pPr>
            <a:extLst/>
          </a:lstStyle>
          <a:p>
            <a:pPr>
              <a:defRPr/>
            </a:pPr>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1799BBF6-AC95-412E-A23D-E370D89ADFA3}" type="slidenum">
              <a:rPr lang="en-US"/>
              <a:pPr>
                <a:defRPr/>
              </a:pPr>
              <a:t>‹#›</a:t>
            </a:fld>
            <a:endParaRPr lang="en-US"/>
          </a:p>
        </p:txBody>
      </p:sp>
    </p:spTree>
    <p:extLst>
      <p:ext uri="{BB962C8B-B14F-4D97-AF65-F5344CB8AC3E}">
        <p14:creationId xmlns:p14="http://schemas.microsoft.com/office/powerpoint/2010/main" val="1278995530"/>
      </p:ext>
    </p:extLst>
  </p:cSld>
  <p:clrMapOvr>
    <a:masterClrMapping/>
  </p:clrMapOvr>
  <p:transition spd="med">
    <p:fade thruBlk="1"/>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0" descr="OPERA bottom bord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ldg 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logo clea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52800" y="4343400"/>
            <a:ext cx="2298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0" y="457200"/>
            <a:ext cx="6096000" cy="1829761"/>
          </a:xfrm>
        </p:spPr>
        <p:txBody>
          <a:bodyPr anchor="b">
            <a:scene3d>
              <a:camera prst="orthographicFront"/>
              <a:lightRig rig="soft" dir="t"/>
            </a:scene3d>
            <a:sp3d prstMaterial="softEdge">
              <a:bevelT w="25400" h="25400"/>
            </a:sp3d>
          </a:bodyPr>
          <a:lstStyle>
            <a:lvl1pPr algn="r">
              <a:defRPr sz="4800" b="1">
                <a:solidFill>
                  <a:schemeClr val="tx2"/>
                </a:solidFill>
                <a:effectLst/>
                <a:latin typeface="Tahoma" pitchFamily="34" charset="0"/>
                <a:cs typeface="Tahoma" pitchFamily="34" charset="0"/>
              </a:defRPr>
            </a:lvl1pPr>
            <a:extLst/>
          </a:lstStyle>
          <a:p>
            <a:r>
              <a:rPr lang="en-US"/>
              <a:t>Click to edit Master title style</a:t>
            </a:r>
          </a:p>
        </p:txBody>
      </p:sp>
      <p:sp>
        <p:nvSpPr>
          <p:cNvPr id="17" name="Subtitle 16"/>
          <p:cNvSpPr>
            <a:spLocks noGrp="1"/>
          </p:cNvSpPr>
          <p:nvPr>
            <p:ph type="subTitle" idx="1"/>
          </p:nvPr>
        </p:nvSpPr>
        <p:spPr>
          <a:xfrm>
            <a:off x="609600" y="2838896"/>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7"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8"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0" name="Slide Number Placeholder 26"/>
          <p:cNvSpPr>
            <a:spLocks noGrp="1"/>
          </p:cNvSpPr>
          <p:nvPr>
            <p:ph type="sldNum" sz="quarter" idx="12"/>
          </p:nvPr>
        </p:nvSpPr>
        <p:spPr/>
        <p:txBody>
          <a:bodyPr/>
          <a:lstStyle>
            <a:lvl1pPr>
              <a:defRPr>
                <a:solidFill>
                  <a:srgbClr val="FFFFFF"/>
                </a:solidFill>
              </a:defRPr>
            </a:lvl1pPr>
            <a:extLst/>
          </a:lstStyle>
          <a:p>
            <a:pPr>
              <a:defRPr/>
            </a:pPr>
            <a:fld id="{7492789E-7806-45A3-9926-46FC8847F50C}" type="slidenum">
              <a:rPr lang="en-US"/>
              <a:pPr>
                <a:defRPr/>
              </a:pPr>
              <a:t>‹#›</a:t>
            </a:fld>
            <a:endParaRPr lang="en-US"/>
          </a:p>
        </p:txBody>
      </p:sp>
    </p:spTree>
    <p:extLst>
      <p:ext uri="{BB962C8B-B14F-4D97-AF65-F5344CB8AC3E}">
        <p14:creationId xmlns:p14="http://schemas.microsoft.com/office/powerpoint/2010/main" val="1555529802"/>
      </p:ext>
    </p:extLst>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4528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EC6EFF9-D74A-4441-B5A3-02C4F4352FDA}" type="datetime1">
              <a:rPr lang="en-US"/>
              <a:pPr>
                <a:defRPr/>
              </a:pPr>
              <a:t>10/22/2021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1E4043-1FAD-4BCD-B7CC-B1E5F4DABA8F}" type="slidenum">
              <a:rPr lang="en-US"/>
              <a:pPr>
                <a:defRPr/>
              </a:pPr>
              <a:t>‹#›</a:t>
            </a:fld>
            <a:endParaRPr lang="en-US"/>
          </a:p>
        </p:txBody>
      </p:sp>
    </p:spTree>
    <p:extLst>
      <p:ext uri="{BB962C8B-B14F-4D97-AF65-F5344CB8AC3E}">
        <p14:creationId xmlns:p14="http://schemas.microsoft.com/office/powerpoint/2010/main" val="911438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a:xfrm>
            <a:off x="0" y="2544763"/>
            <a:ext cx="9144000" cy="325596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2670175"/>
            <a:ext cx="9144000" cy="27400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5478463"/>
            <a:ext cx="9144000" cy="23653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12"/>
          <p:cNvGrpSpPr>
            <a:grpSpLocks/>
          </p:cNvGrpSpPr>
          <p:nvPr/>
        </p:nvGrpSpPr>
        <p:grpSpPr bwMode="auto">
          <a:xfrm>
            <a:off x="3148013" y="3962400"/>
            <a:ext cx="2890837" cy="584200"/>
            <a:chOff x="3148584" y="4261104"/>
            <a:chExt cx="2889504" cy="584775"/>
          </a:xfrm>
        </p:grpSpPr>
        <p:sp>
          <p:nvSpPr>
            <p:cNvPr id="8" name="TextBox 7"/>
            <p:cNvSpPr txBox="1"/>
            <p:nvPr/>
          </p:nvSpPr>
          <p:spPr>
            <a:xfrm>
              <a:off x="4819450" y="4261104"/>
              <a:ext cx="1218638" cy="584775"/>
            </a:xfrm>
            <a:prstGeom prst="rect">
              <a:avLst/>
            </a:prstGeom>
            <a:noFill/>
          </p:spPr>
          <p:txBody>
            <a:bodyPr>
              <a:spAutoFit/>
            </a:bodyPr>
            <a:lstStyle/>
            <a:p>
              <a:pPr>
                <a:defRPr/>
              </a:pPr>
              <a:r>
                <a:rPr lang="en-US" sz="3200" spc="150">
                  <a:solidFill>
                    <a:srgbClr val="FFFFFF"/>
                  </a:solidFill>
                  <a:cs typeface="+mn-cs"/>
                  <a:sym typeface="Wingdings"/>
                </a:rPr>
                <a:t></a:t>
              </a:r>
              <a:endParaRPr lang="en-US" sz="3200" spc="150">
                <a:solidFill>
                  <a:srgbClr val="FFFFFF"/>
                </a:solidFill>
                <a:cs typeface="+mn-cs"/>
              </a:endParaRPr>
            </a:p>
          </p:txBody>
        </p:sp>
        <p:sp>
          <p:nvSpPr>
            <p:cNvPr id="9" name="TextBox 8"/>
            <p:cNvSpPr txBox="1"/>
            <p:nvPr userDrawn="1"/>
          </p:nvSpPr>
          <p:spPr>
            <a:xfrm>
              <a:off x="3148584" y="4261104"/>
              <a:ext cx="1218638" cy="584775"/>
            </a:xfrm>
            <a:prstGeom prst="rect">
              <a:avLst/>
            </a:prstGeom>
            <a:noFill/>
          </p:spPr>
          <p:txBody>
            <a:bodyPr>
              <a:spAutoFit/>
            </a:bodyPr>
            <a:lstStyle/>
            <a:p>
              <a:pPr algn="r">
                <a:defRPr/>
              </a:pPr>
              <a:r>
                <a:rPr lang="en-US" sz="3200" spc="150">
                  <a:solidFill>
                    <a:srgbClr val="FFFFFF"/>
                  </a:solidFill>
                  <a:cs typeface="+mn-cs"/>
                  <a:sym typeface="Wingdings"/>
                </a:rPr>
                <a:t></a:t>
              </a:r>
              <a:endParaRPr lang="en-US" sz="3200" spc="150">
                <a:solidFill>
                  <a:srgbClr val="FFFFFF"/>
                </a:solidFill>
                <a:cs typeface="+mn-cs"/>
              </a:endParaRPr>
            </a:p>
          </p:txBody>
        </p:sp>
      </p:grpSp>
      <p:pic>
        <p:nvPicPr>
          <p:cNvPr id="10" name="Picture 16" descr="Picture of 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8202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a:t>Click to edit Master title style</a:t>
            </a:r>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a:xfrm>
            <a:off x="5791200" y="6356350"/>
            <a:ext cx="2895600" cy="365125"/>
          </a:xfrm>
        </p:spPr>
        <p:txBody>
          <a:bodyPr/>
          <a:lstStyle>
            <a:lvl1pPr>
              <a:defRPr/>
            </a:lvl1pPr>
          </a:lstStyle>
          <a:p>
            <a:pPr>
              <a:defRPr/>
            </a:pPr>
            <a:endParaRPr lang="en-US"/>
          </a:p>
        </p:txBody>
      </p:sp>
    </p:spTree>
    <p:extLst>
      <p:ext uri="{BB962C8B-B14F-4D97-AF65-F5344CB8AC3E}">
        <p14:creationId xmlns:p14="http://schemas.microsoft.com/office/powerpoint/2010/main" val="1314196127"/>
      </p:ext>
    </p:extLst>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76531F-CF66-48CA-9EFD-41163F10816B}" type="slidenum">
              <a:rPr lang="en-US"/>
              <a:pPr>
                <a:defRPr/>
              </a:pPr>
              <a:t>‹#›</a:t>
            </a:fld>
            <a:endParaRPr lang="en-US"/>
          </a:p>
        </p:txBody>
      </p:sp>
    </p:spTree>
    <p:extLst>
      <p:ext uri="{BB962C8B-B14F-4D97-AF65-F5344CB8AC3E}">
        <p14:creationId xmlns:p14="http://schemas.microsoft.com/office/powerpoint/2010/main" val="3778162277"/>
      </p:ext>
    </p:extLst>
  </p:cSld>
  <p:clrMapOvr>
    <a:masterClrMapping/>
  </p:clrMapOvr>
  <p:transition spd="med">
    <p:fade thruBlk="1"/>
  </p:transition>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AC04077-8D6E-4EF9-A0A6-F2DF5BFD127F}" type="slidenum">
              <a:rPr lang="en-US"/>
              <a:pPr>
                <a:defRPr/>
              </a:pPr>
              <a:t>‹#›</a:t>
            </a:fld>
            <a:endParaRPr lang="en-US"/>
          </a:p>
        </p:txBody>
      </p:sp>
    </p:spTree>
    <p:extLst>
      <p:ext uri="{BB962C8B-B14F-4D97-AF65-F5344CB8AC3E}">
        <p14:creationId xmlns:p14="http://schemas.microsoft.com/office/powerpoint/2010/main" val="4273069283"/>
      </p:ext>
    </p:extLst>
  </p:cSld>
  <p:clrMapOvr>
    <a:masterClrMapping/>
  </p:clrMapOvr>
  <p:transition spd="med">
    <p:fade thruBlk="1"/>
  </p:transition>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724FEDF-D8A8-4715-A58C-059CC1EF2276}" type="slidenum">
              <a:rPr lang="en-US"/>
              <a:pPr>
                <a:defRPr/>
              </a:pPr>
              <a:t>‹#›</a:t>
            </a:fld>
            <a:endParaRPr lang="en-US"/>
          </a:p>
        </p:txBody>
      </p:sp>
    </p:spTree>
    <p:extLst>
      <p:ext uri="{BB962C8B-B14F-4D97-AF65-F5344CB8AC3E}">
        <p14:creationId xmlns:p14="http://schemas.microsoft.com/office/powerpoint/2010/main" val="2024376674"/>
      </p:ext>
    </p:extLst>
  </p:cSld>
  <p:clrMapOvr>
    <a:masterClrMapping/>
  </p:clrMapOvr>
  <p:transition spd="med">
    <p:fade thruBlk="1"/>
  </p:transition>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NIH bldg 1.jpg"/>
          <p:cNvPicPr>
            <a:picLocks noChangeAspect="1"/>
          </p:cNvPicPr>
          <p:nvPr userDrawn="1"/>
        </p:nvPicPr>
        <p:blipFill>
          <a:blip r:embed="rId2" cstate="print"/>
          <a:stretch>
            <a:fillRect/>
          </a:stretch>
        </p:blipFill>
        <p:spPr>
          <a:xfrm>
            <a:off x="6553200" y="3733800"/>
            <a:ext cx="2383765" cy="2256065"/>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6DB1394D-B488-44D5-9035-2CA278C27DE6}" type="slidenum">
              <a:rPr lang="en-US"/>
              <a:pPr>
                <a:defRPr/>
              </a:pPr>
              <a:t>‹#›</a:t>
            </a:fld>
            <a:endParaRPr lang="en-US"/>
          </a:p>
        </p:txBody>
      </p:sp>
    </p:spTree>
    <p:extLst>
      <p:ext uri="{BB962C8B-B14F-4D97-AF65-F5344CB8AC3E}">
        <p14:creationId xmlns:p14="http://schemas.microsoft.com/office/powerpoint/2010/main" val="213042160"/>
      </p:ext>
    </p:extLst>
  </p:cSld>
  <p:clrMapOvr>
    <a:masterClrMapping/>
  </p:clrMapOvr>
  <p:transition spd="med">
    <p:fade thruBlk="1"/>
  </p:transition>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7BABF00-B880-43BA-B335-49949DD5C49B}" type="slidenum">
              <a:rPr lang="en-US"/>
              <a:pPr>
                <a:defRPr/>
              </a:pPr>
              <a:t>‹#›</a:t>
            </a:fld>
            <a:endParaRPr lang="en-US"/>
          </a:p>
        </p:txBody>
      </p:sp>
    </p:spTree>
    <p:extLst>
      <p:ext uri="{BB962C8B-B14F-4D97-AF65-F5344CB8AC3E}">
        <p14:creationId xmlns:p14="http://schemas.microsoft.com/office/powerpoint/2010/main" val="3221622883"/>
      </p:ext>
    </p:extLst>
  </p:cSld>
  <p:clrMapOvr>
    <a:masterClrMapping/>
  </p:clrMapOvr>
  <p:transition spd="med">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0" descr="OPERA bottom bord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ldg 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logo clea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52800" y="4343400"/>
            <a:ext cx="2298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0" y="457200"/>
            <a:ext cx="6096000" cy="1829761"/>
          </a:xfrm>
        </p:spPr>
        <p:txBody>
          <a:bodyPr anchor="b">
            <a:scene3d>
              <a:camera prst="orthographicFront"/>
              <a:lightRig rig="soft" dir="t"/>
            </a:scene3d>
            <a:sp3d prstMaterial="softEdge">
              <a:bevelT w="25400" h="25400"/>
            </a:sp3d>
          </a:bodyPr>
          <a:lstStyle>
            <a:lvl1pPr algn="r">
              <a:defRPr sz="4800" b="1">
                <a:solidFill>
                  <a:schemeClr val="tx2"/>
                </a:solidFill>
                <a:effectLst/>
                <a:latin typeface="Tahoma" pitchFamily="34" charset="0"/>
                <a:cs typeface="Tahoma" pitchFamily="34" charset="0"/>
              </a:defRPr>
            </a:lvl1pPr>
            <a:extLst/>
          </a:lstStyle>
          <a:p>
            <a:r>
              <a:rPr lang="en-US"/>
              <a:t>Click to edit Master title style</a:t>
            </a:r>
          </a:p>
        </p:txBody>
      </p:sp>
      <p:sp>
        <p:nvSpPr>
          <p:cNvPr id="17" name="Subtitle 16"/>
          <p:cNvSpPr>
            <a:spLocks noGrp="1"/>
          </p:cNvSpPr>
          <p:nvPr>
            <p:ph type="subTitle" idx="1"/>
          </p:nvPr>
        </p:nvSpPr>
        <p:spPr>
          <a:xfrm>
            <a:off x="609600" y="2838896"/>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7"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8"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0" name="Slide Number Placeholder 26"/>
          <p:cNvSpPr>
            <a:spLocks noGrp="1"/>
          </p:cNvSpPr>
          <p:nvPr>
            <p:ph type="sldNum" sz="quarter" idx="12"/>
          </p:nvPr>
        </p:nvSpPr>
        <p:spPr/>
        <p:txBody>
          <a:bodyPr/>
          <a:lstStyle>
            <a:lvl1pPr>
              <a:defRPr>
                <a:solidFill>
                  <a:srgbClr val="FFFFFF"/>
                </a:solidFill>
              </a:defRPr>
            </a:lvl1pPr>
            <a:extLst/>
          </a:lstStyle>
          <a:p>
            <a:pPr>
              <a:defRPr/>
            </a:pPr>
            <a:fld id="{12EB5075-A503-42F6-A45F-DD0B5A55AB2B}" type="slidenum">
              <a:rPr lang="en-US"/>
              <a:pPr>
                <a:defRPr/>
              </a:pPr>
              <a:t>‹#›</a:t>
            </a:fld>
            <a:endParaRPr lang="en-US"/>
          </a:p>
        </p:txBody>
      </p:sp>
    </p:spTree>
    <p:extLst>
      <p:ext uri="{BB962C8B-B14F-4D97-AF65-F5344CB8AC3E}">
        <p14:creationId xmlns:p14="http://schemas.microsoft.com/office/powerpoint/2010/main" val="3877633892"/>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7F9061ED-3CA7-466B-BB3C-C75DC6A45833}" type="slidenum">
              <a:rPr lang="en-US"/>
              <a:pPr>
                <a:defRPr/>
              </a:pPr>
              <a:t>‹#›</a:t>
            </a:fld>
            <a:endParaRPr lang="en-US"/>
          </a:p>
        </p:txBody>
      </p:sp>
    </p:spTree>
    <p:extLst>
      <p:ext uri="{BB962C8B-B14F-4D97-AF65-F5344CB8AC3E}">
        <p14:creationId xmlns:p14="http://schemas.microsoft.com/office/powerpoint/2010/main" val="861217451"/>
      </p:ext>
    </p:extLst>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45133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EC6EFF9-D74A-4441-B5A3-02C4F4352FDA}" type="datetime1">
              <a:rPr lang="en-US"/>
              <a:pPr>
                <a:defRPr/>
              </a:pPr>
              <a:t>10/22/2021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C1F10E-C8DF-4212-BE95-A65F5F2C5C1C}" type="slidenum">
              <a:rPr lang="en-US"/>
              <a:pPr>
                <a:defRPr/>
              </a:pPr>
              <a:t>‹#›</a:t>
            </a:fld>
            <a:endParaRPr lang="en-US"/>
          </a:p>
        </p:txBody>
      </p:sp>
    </p:spTree>
    <p:extLst>
      <p:ext uri="{BB962C8B-B14F-4D97-AF65-F5344CB8AC3E}">
        <p14:creationId xmlns:p14="http://schemas.microsoft.com/office/powerpoint/2010/main" val="19058999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a:xfrm>
            <a:off x="0" y="2544763"/>
            <a:ext cx="9144000" cy="325596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2670175"/>
            <a:ext cx="9144000" cy="27400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5478463"/>
            <a:ext cx="9144000" cy="23653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12"/>
          <p:cNvGrpSpPr>
            <a:grpSpLocks/>
          </p:cNvGrpSpPr>
          <p:nvPr/>
        </p:nvGrpSpPr>
        <p:grpSpPr bwMode="auto">
          <a:xfrm>
            <a:off x="3148013" y="3962400"/>
            <a:ext cx="2890837" cy="584200"/>
            <a:chOff x="3148584" y="4261104"/>
            <a:chExt cx="2889504" cy="584775"/>
          </a:xfrm>
        </p:grpSpPr>
        <p:sp>
          <p:nvSpPr>
            <p:cNvPr id="8" name="TextBox 7"/>
            <p:cNvSpPr txBox="1"/>
            <p:nvPr/>
          </p:nvSpPr>
          <p:spPr>
            <a:xfrm>
              <a:off x="4819450" y="4261104"/>
              <a:ext cx="1218638" cy="584775"/>
            </a:xfrm>
            <a:prstGeom prst="rect">
              <a:avLst/>
            </a:prstGeom>
            <a:noFill/>
          </p:spPr>
          <p:txBody>
            <a:bodyPr>
              <a:spAutoFit/>
            </a:bodyPr>
            <a:lstStyle/>
            <a:p>
              <a:pPr>
                <a:defRPr/>
              </a:pPr>
              <a:r>
                <a:rPr lang="en-US" sz="3200" spc="150">
                  <a:solidFill>
                    <a:srgbClr val="FFFFFF"/>
                  </a:solidFill>
                  <a:cs typeface="+mn-cs"/>
                  <a:sym typeface="Wingdings"/>
                </a:rPr>
                <a:t></a:t>
              </a:r>
              <a:endParaRPr lang="en-US" sz="3200" spc="150">
                <a:solidFill>
                  <a:srgbClr val="FFFFFF"/>
                </a:solidFill>
                <a:cs typeface="+mn-cs"/>
              </a:endParaRPr>
            </a:p>
          </p:txBody>
        </p:sp>
        <p:sp>
          <p:nvSpPr>
            <p:cNvPr id="9" name="TextBox 8"/>
            <p:cNvSpPr txBox="1"/>
            <p:nvPr userDrawn="1"/>
          </p:nvSpPr>
          <p:spPr>
            <a:xfrm>
              <a:off x="3148584" y="4261104"/>
              <a:ext cx="1218638" cy="584775"/>
            </a:xfrm>
            <a:prstGeom prst="rect">
              <a:avLst/>
            </a:prstGeom>
            <a:noFill/>
          </p:spPr>
          <p:txBody>
            <a:bodyPr>
              <a:spAutoFit/>
            </a:bodyPr>
            <a:lstStyle/>
            <a:p>
              <a:pPr algn="r">
                <a:defRPr/>
              </a:pPr>
              <a:r>
                <a:rPr lang="en-US" sz="3200" spc="150">
                  <a:solidFill>
                    <a:srgbClr val="FFFFFF"/>
                  </a:solidFill>
                  <a:cs typeface="+mn-cs"/>
                  <a:sym typeface="Wingdings"/>
                </a:rPr>
                <a:t></a:t>
              </a:r>
              <a:endParaRPr lang="en-US" sz="3200" spc="150">
                <a:solidFill>
                  <a:srgbClr val="FFFFFF"/>
                </a:solidFill>
                <a:cs typeface="+mn-cs"/>
              </a:endParaRPr>
            </a:p>
          </p:txBody>
        </p:sp>
      </p:grpSp>
      <p:pic>
        <p:nvPicPr>
          <p:cNvPr id="10" name="Picture 15" descr="Picture of 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8202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a:t>Click to edit Master title style</a:t>
            </a:r>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p:cNvSpPr>
            <a:spLocks noGrp="1"/>
          </p:cNvSpPr>
          <p:nvPr>
            <p:ph type="dt" sz="half" idx="10"/>
          </p:nvPr>
        </p:nvSpPr>
        <p:spPr/>
        <p:txBody>
          <a:bodyPr/>
          <a:lstStyle>
            <a:lvl1pPr>
              <a:defRPr/>
            </a:lvl1pPr>
          </a:lstStyle>
          <a:p>
            <a:pPr>
              <a:defRPr/>
            </a:pPr>
            <a:fld id="{044AA8BF-9CDA-411C-B808-0DDBB38ECFC4}" type="datetimeFigureOut">
              <a:rPr lang="en-US"/>
              <a:pPr>
                <a:defRPr/>
              </a:pPr>
              <a:t>10/22/2021</a:t>
            </a:fld>
            <a:endParaRPr lang="en-US"/>
          </a:p>
        </p:txBody>
      </p:sp>
      <p:sp>
        <p:nvSpPr>
          <p:cNvPr id="12" name="Footer Placeholder 4"/>
          <p:cNvSpPr>
            <a:spLocks noGrp="1"/>
          </p:cNvSpPr>
          <p:nvPr>
            <p:ph type="ftr" sz="quarter" idx="11"/>
          </p:nvPr>
        </p:nvSpPr>
        <p:spPr>
          <a:xfrm>
            <a:off x="5791200" y="6356350"/>
            <a:ext cx="2895600" cy="365125"/>
          </a:xfrm>
        </p:spPr>
        <p:txBody>
          <a:bodyPr/>
          <a:lstStyle>
            <a:lvl1pPr>
              <a:defRPr/>
            </a:lvl1pPr>
          </a:lstStyle>
          <a:p>
            <a:pPr>
              <a:defRPr/>
            </a:pPr>
            <a:endParaRPr lang="en-US"/>
          </a:p>
        </p:txBody>
      </p:sp>
    </p:spTree>
    <p:extLst>
      <p:ext uri="{BB962C8B-B14F-4D97-AF65-F5344CB8AC3E}">
        <p14:creationId xmlns:p14="http://schemas.microsoft.com/office/powerpoint/2010/main" val="275663561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9ACAA18-65FA-4438-9543-C5A1E6ACE086}" type="datetimeFigureOut">
              <a:rPr lang="en-US"/>
              <a:pPr>
                <a:defRPr/>
              </a:pPr>
              <a:t>10/22/2021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CF84D8-136B-42C5-8F0A-CACB6ED2D147}" type="slidenum">
              <a:rPr lang="en-US"/>
              <a:pPr>
                <a:defRPr/>
              </a:pPr>
              <a:t>‹#›</a:t>
            </a:fld>
            <a:endParaRPr lang="en-US"/>
          </a:p>
        </p:txBody>
      </p:sp>
    </p:spTree>
    <p:extLst>
      <p:ext uri="{BB962C8B-B14F-4D97-AF65-F5344CB8AC3E}">
        <p14:creationId xmlns:p14="http://schemas.microsoft.com/office/powerpoint/2010/main" val="1384732345"/>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6933136-5F2B-4DA9-B544-517130FF37BB}" type="datetimeFigureOut">
              <a:rPr lang="en-US"/>
              <a:pPr>
                <a:defRPr/>
              </a:pPr>
              <a:t>10/22/2021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F37E7A-7E4D-4BB9-B20E-C13BFFE69C83}" type="slidenum">
              <a:rPr lang="en-US"/>
              <a:pPr>
                <a:defRPr/>
              </a:pPr>
              <a:t>‹#›</a:t>
            </a:fld>
            <a:endParaRPr lang="en-US"/>
          </a:p>
        </p:txBody>
      </p:sp>
    </p:spTree>
    <p:extLst>
      <p:ext uri="{BB962C8B-B14F-4D97-AF65-F5344CB8AC3E}">
        <p14:creationId xmlns:p14="http://schemas.microsoft.com/office/powerpoint/2010/main" val="620525349"/>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1280898-ADD5-439D-93EB-E3D6688FC453}" type="datetimeFigureOut">
              <a:rPr lang="en-US"/>
              <a:pPr>
                <a:defRPr/>
              </a:pPr>
              <a:t>10/22/2021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ED813E2-9CD9-4711-8E77-D8320BCAB5FD}" type="slidenum">
              <a:rPr lang="en-US"/>
              <a:pPr>
                <a:defRPr/>
              </a:pPr>
              <a:t>‹#›</a:t>
            </a:fld>
            <a:endParaRPr lang="en-US"/>
          </a:p>
        </p:txBody>
      </p:sp>
    </p:spTree>
    <p:extLst>
      <p:ext uri="{BB962C8B-B14F-4D97-AF65-F5344CB8AC3E}">
        <p14:creationId xmlns:p14="http://schemas.microsoft.com/office/powerpoint/2010/main" val="305702979"/>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102CBF8-3DCA-4690-A71F-F1F7A6978618}" type="datetimeFigureOut">
              <a:rPr lang="en-US"/>
              <a:pPr>
                <a:defRPr/>
              </a:pPr>
              <a:t>10/22/2021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8E228C-2C9F-41A9-B5FB-184433C648E4}" type="slidenum">
              <a:rPr lang="en-US"/>
              <a:pPr>
                <a:defRPr/>
              </a:pPr>
              <a:t>‹#›</a:t>
            </a:fld>
            <a:endParaRPr lang="en-US"/>
          </a:p>
        </p:txBody>
      </p:sp>
    </p:spTree>
    <p:extLst>
      <p:ext uri="{BB962C8B-B14F-4D97-AF65-F5344CB8AC3E}">
        <p14:creationId xmlns:p14="http://schemas.microsoft.com/office/powerpoint/2010/main" val="407196016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B2CB930-FC37-4268-ABCC-52BCC03008B0}" type="datetimeFigureOut">
              <a:rPr lang="en-US"/>
              <a:pPr>
                <a:defRPr/>
              </a:pPr>
              <a:t>10/22/2021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4E87619D-6F04-4420-AEC6-238BC83766D9}" type="slidenum">
              <a:rPr lang="en-US"/>
              <a:pPr>
                <a:defRPr/>
              </a:pPr>
              <a:t>‹#›</a:t>
            </a:fld>
            <a:endParaRPr lang="en-US"/>
          </a:p>
        </p:txBody>
      </p:sp>
    </p:spTree>
    <p:extLst>
      <p:ext uri="{BB962C8B-B14F-4D97-AF65-F5344CB8AC3E}">
        <p14:creationId xmlns:p14="http://schemas.microsoft.com/office/powerpoint/2010/main" val="3970100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9" descr="OPERA bottom bord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Bldg 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logo clea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52800" y="4343400"/>
            <a:ext cx="2298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0" y="457200"/>
            <a:ext cx="6096000" cy="1829761"/>
          </a:xfrm>
        </p:spPr>
        <p:txBody>
          <a:bodyPr anchor="b">
            <a:scene3d>
              <a:camera prst="orthographicFront"/>
              <a:lightRig rig="soft" dir="t"/>
            </a:scene3d>
            <a:sp3d prstMaterial="softEdge">
              <a:bevelT w="25400" h="25400"/>
            </a:sp3d>
          </a:bodyPr>
          <a:lstStyle>
            <a:lvl1pPr algn="r">
              <a:defRPr sz="4800" b="1">
                <a:solidFill>
                  <a:schemeClr val="tx2"/>
                </a:solidFill>
                <a:effectLst/>
                <a:latin typeface="Tahoma" pitchFamily="34" charset="0"/>
                <a:cs typeface="Tahoma" pitchFamily="34" charset="0"/>
              </a:defRPr>
            </a:lvl1pPr>
            <a:extLst/>
          </a:lstStyle>
          <a:p>
            <a:r>
              <a:rPr lang="en-US"/>
              <a:t>Click to edit Master title style</a:t>
            </a:r>
          </a:p>
        </p:txBody>
      </p:sp>
      <p:sp>
        <p:nvSpPr>
          <p:cNvPr id="17" name="Subtitle 16"/>
          <p:cNvSpPr>
            <a:spLocks noGrp="1"/>
          </p:cNvSpPr>
          <p:nvPr>
            <p:ph type="subTitle" idx="1"/>
          </p:nvPr>
        </p:nvSpPr>
        <p:spPr>
          <a:xfrm>
            <a:off x="609600" y="2838896"/>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7"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8"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0" name="Slide Number Placeholder 26"/>
          <p:cNvSpPr>
            <a:spLocks noGrp="1"/>
          </p:cNvSpPr>
          <p:nvPr>
            <p:ph type="sldNum" sz="quarter" idx="12"/>
          </p:nvPr>
        </p:nvSpPr>
        <p:spPr/>
        <p:txBody>
          <a:bodyPr/>
          <a:lstStyle>
            <a:lvl1pPr>
              <a:defRPr>
                <a:solidFill>
                  <a:srgbClr val="FFFFFF"/>
                </a:solidFill>
              </a:defRPr>
            </a:lvl1pPr>
            <a:extLst/>
          </a:lstStyle>
          <a:p>
            <a:pPr>
              <a:defRPr/>
            </a:pPr>
            <a:fld id="{957B1B56-9A89-4233-9CEB-91F2E4401D34}" type="slidenum">
              <a:rPr lang="en-US"/>
              <a:pPr>
                <a:defRPr/>
              </a:pPr>
              <a:t>‹#›</a:t>
            </a:fld>
            <a:endParaRPr lang="en-US"/>
          </a:p>
        </p:txBody>
      </p:sp>
    </p:spTree>
    <p:extLst>
      <p:ext uri="{BB962C8B-B14F-4D97-AF65-F5344CB8AC3E}">
        <p14:creationId xmlns:p14="http://schemas.microsoft.com/office/powerpoint/2010/main" val="2987440510"/>
      </p:ext>
    </p:extLst>
  </p:cSld>
  <p:clrMapOvr>
    <a:masterClrMapping/>
  </p:clrMapOvr>
  <p:transition spd="med">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2">
        <a:schemeClr val="bg1"/>
      </p:bgRef>
    </p:bg>
    <p:spTree>
      <p:nvGrpSpPr>
        <p:cNvPr id="1" name=""/>
        <p:cNvGrpSpPr/>
        <p:nvPr/>
      </p:nvGrpSpPr>
      <p:grpSpPr>
        <a:xfrm>
          <a:off x="0" y="0"/>
          <a:ext cx="0" cy="0"/>
          <a:chOff x="0" y="0"/>
          <a:chExt cx="0" cy="0"/>
        </a:xfrm>
      </p:grpSpPr>
      <p:sp>
        <p:nvSpPr>
          <p:cNvPr id="4" name="Freeform 3"/>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cs typeface="+mn-cs"/>
            </a:endParaRPr>
          </a:p>
        </p:txBody>
      </p:sp>
      <p:sp>
        <p:nvSpPr>
          <p:cNvPr id="5" name="Freeform 10"/>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Right Triangle 5"/>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idx="1"/>
          </p:nvPr>
        </p:nvSpPr>
        <p:spPr>
          <a:xfrm>
            <a:off x="457200" y="1676400"/>
            <a:ext cx="8229600" cy="3352800"/>
          </a:xfrm>
          <a:prstGeom prst="rect">
            <a:avLst/>
          </a:prstGeom>
          <a:solidFill>
            <a:schemeClr val="tx1">
              <a:lumMod val="65000"/>
            </a:schemeClr>
          </a:solidFill>
          <a:ln>
            <a:solidFill>
              <a:schemeClr val="bg1"/>
            </a:solidFill>
          </a:ln>
          <a:effectLst>
            <a:innerShdw blurRad="95250">
              <a:srgbClr val="000000"/>
            </a:innerShdw>
          </a:effectLst>
        </p:spPr>
        <p:txBody>
          <a:bodyPr rtlCol="0">
            <a:normAutofit/>
          </a:bodyPr>
          <a:lstStyle>
            <a:lvl1pPr marL="0" indent="0">
              <a:buNone/>
              <a:defRPr sz="3200"/>
            </a:lvl1pPr>
            <a:extLst/>
          </a:lstStyle>
          <a:p>
            <a:pPr lvl="0"/>
            <a:endParaRPr lang="en-US" noProof="0"/>
          </a:p>
        </p:txBody>
      </p:sp>
      <p:sp>
        <p:nvSpPr>
          <p:cNvPr id="2" name="Title 1"/>
          <p:cNvSpPr>
            <a:spLocks noGrp="1"/>
          </p:cNvSpPr>
          <p:nvPr>
            <p:ph type="title"/>
          </p:nvPr>
        </p:nvSpPr>
        <p:spPr>
          <a:xfrm>
            <a:off x="609600" y="3124200"/>
            <a:ext cx="8075432" cy="562672"/>
          </a:xfrm>
          <a:noFill/>
        </p:spPr>
        <p:txBody>
          <a:bodyPr anchor="t">
            <a:noAutofit/>
            <a:sp3d prstMaterial="softEdge"/>
          </a:bodyPr>
          <a:lstStyle>
            <a:lvl1pPr marR="0" algn="ctr">
              <a:buNone/>
              <a:defRPr sz="4000" b="1">
                <a:solidFill>
                  <a:schemeClr val="tx1"/>
                </a:solidFill>
                <a:effectLst>
                  <a:outerShdw blurRad="50800" dist="25000" dir="5400000" algn="t" rotWithShape="0">
                    <a:prstClr val="black">
                      <a:alpha val="45000"/>
                    </a:prstClr>
                  </a:outerShdw>
                </a:effectLst>
                <a:latin typeface="Tahoma" pitchFamily="34" charset="0"/>
                <a:cs typeface="Tahoma" pitchFamily="34" charset="0"/>
              </a:defRPr>
            </a:lvl1pPr>
            <a:extLst/>
          </a:lstStyle>
          <a:p>
            <a:r>
              <a:rPr lang="en-US"/>
              <a:t>Click to edit Master title style</a:t>
            </a:r>
          </a:p>
        </p:txBody>
      </p:sp>
      <p:sp>
        <p:nvSpPr>
          <p:cNvPr id="8"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9" name="Footer Placeholder 5"/>
          <p:cNvSpPr>
            <a:spLocks noGrp="1"/>
          </p:cNvSpPr>
          <p:nvPr>
            <p:ph type="ftr" sz="quarter" idx="11"/>
          </p:nvPr>
        </p:nvSpPr>
        <p:spPr>
          <a:xfrm>
            <a:off x="4379913" y="6408738"/>
            <a:ext cx="2351087" cy="365125"/>
          </a:xfrm>
        </p:spPr>
        <p:txBody>
          <a:bodyPr/>
          <a:lstStyle>
            <a:lvl1pPr>
              <a:defRPr>
                <a:solidFill>
                  <a:schemeClr val="tx1"/>
                </a:solidFill>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solidFill>
                  <a:schemeClr val="tx1"/>
                </a:solidFill>
              </a:defRPr>
            </a:lvl1pPr>
            <a:extLst/>
          </a:lstStyle>
          <a:p>
            <a:pPr>
              <a:defRPr/>
            </a:pPr>
            <a:fld id="{CBFE4B3C-0F49-497A-BB5A-CD7A552F10EF}" type="slidenum">
              <a:rPr lang="en-US"/>
              <a:pPr>
                <a:defRPr/>
              </a:pPr>
              <a:t>‹#›</a:t>
            </a:fld>
            <a:endParaRPr lang="en-US"/>
          </a:p>
        </p:txBody>
      </p:sp>
    </p:spTree>
    <p:extLst>
      <p:ext uri="{BB962C8B-B14F-4D97-AF65-F5344CB8AC3E}">
        <p14:creationId xmlns:p14="http://schemas.microsoft.com/office/powerpoint/2010/main" val="783906276"/>
      </p:ext>
    </p:extLst>
  </p:cSld>
  <p:clrMapOvr>
    <a:overrideClrMapping bg1="dk1" tx1="lt1" bg2="dk2" tx2="lt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6934519-4BE4-44ED-AECE-2360354170E9}" type="slidenum">
              <a:rPr lang="en-US"/>
              <a:pPr>
                <a:defRPr/>
              </a:pPr>
              <a:t>‹#›</a:t>
            </a:fld>
            <a:endParaRPr lang="en-US"/>
          </a:p>
        </p:txBody>
      </p:sp>
    </p:spTree>
    <p:extLst>
      <p:ext uri="{BB962C8B-B14F-4D97-AF65-F5344CB8AC3E}">
        <p14:creationId xmlns:p14="http://schemas.microsoft.com/office/powerpoint/2010/main" val="3200200773"/>
      </p:ext>
    </p:extLst>
  </p:cSld>
  <p:clrMapOvr>
    <a:overrideClrMapping bg1="dk1" tx1="lt1" bg2="dk2" tx2="lt2" accent1="accent1" accent2="accent2" accent3="accent3" accent4="accent4" accent5="accent5" accent6="accent6" hlink="hlink" folHlink="folHlink"/>
  </p:clrMapOvr>
  <p:transition spd="med">
    <p:fade thruBlk="1"/>
  </p:transition>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91410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EC6EFF9-D74A-4441-B5A3-02C4F4352FDA}" type="datetime1">
              <a:rPr lang="en-US"/>
              <a:pPr>
                <a:defRPr/>
              </a:pPr>
              <a:t>10/22/2021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B6A549-5EB1-43C1-AE74-6E454D435884}" type="slidenum">
              <a:rPr lang="en-US"/>
              <a:pPr>
                <a:defRPr/>
              </a:pPr>
              <a:t>‹#›</a:t>
            </a:fld>
            <a:endParaRPr lang="en-US"/>
          </a:p>
        </p:txBody>
      </p:sp>
    </p:spTree>
    <p:extLst>
      <p:ext uri="{BB962C8B-B14F-4D97-AF65-F5344CB8AC3E}">
        <p14:creationId xmlns:p14="http://schemas.microsoft.com/office/powerpoint/2010/main" val="28060958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a:t>Click to edit Master title style</a:t>
            </a:r>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pPr>
              <a:defRPr/>
            </a:pPr>
            <a:fld id="{E222C39B-82C0-4150-B6F0-459F3DFD0CD2}" type="datetimeFigureOut">
              <a:rPr lang="en-US"/>
              <a:pPr>
                <a:defRPr/>
              </a:pPr>
              <a:t>10/22/2021</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defRPr>
                <a:solidFill>
                  <a:schemeClr val="tx2"/>
                </a:solidFill>
              </a:defRPr>
            </a:lvl1pPr>
          </a:lstStyle>
          <a:p>
            <a:pPr>
              <a:defRPr/>
            </a:pPr>
            <a:endParaRPr lang="en-US"/>
          </a:p>
        </p:txBody>
      </p:sp>
    </p:spTree>
    <p:extLst>
      <p:ext uri="{BB962C8B-B14F-4D97-AF65-F5344CB8AC3E}">
        <p14:creationId xmlns:p14="http://schemas.microsoft.com/office/powerpoint/2010/main" val="3730142539"/>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tx2"/>
                </a:solidFill>
              </a:defRPr>
            </a:lvl1pPr>
          </a:lstStyle>
          <a:p>
            <a:pPr>
              <a:defRPr/>
            </a:pPr>
            <a:fld id="{AF66F691-40F2-45C5-A83F-4E0CB6664CFA}" type="datetimeFigureOut">
              <a:rPr lang="en-US"/>
              <a:pPr>
                <a:defRPr/>
              </a:pPr>
              <a:t>10/22/2021</a:t>
            </a:fld>
            <a:endParaRPr lang="en-US"/>
          </a:p>
        </p:txBody>
      </p:sp>
      <p:sp>
        <p:nvSpPr>
          <p:cNvPr id="4" name="Footer Placeholder 3"/>
          <p:cNvSpPr>
            <a:spLocks noGrp="1"/>
          </p:cNvSpPr>
          <p:nvPr>
            <p:ph type="ftr" sz="quarter" idx="11"/>
          </p:nvPr>
        </p:nvSpPr>
        <p:spPr/>
        <p:txBody>
          <a:bodyPr/>
          <a:lstStyle>
            <a:lvl1pPr>
              <a:defRPr>
                <a:solidFill>
                  <a:schemeClr val="tx2"/>
                </a:solidFill>
              </a:defRPr>
            </a:lvl1pPr>
          </a:lstStyle>
          <a:p>
            <a:pPr>
              <a:defRPr/>
            </a:pPr>
            <a:endParaRPr lang="en-US"/>
          </a:p>
        </p:txBody>
      </p:sp>
      <p:sp>
        <p:nvSpPr>
          <p:cNvPr id="5" name="Slide Number Placeholder 4"/>
          <p:cNvSpPr>
            <a:spLocks noGrp="1"/>
          </p:cNvSpPr>
          <p:nvPr>
            <p:ph type="sldNum" sz="quarter" idx="12"/>
          </p:nvPr>
        </p:nvSpPr>
        <p:spPr/>
        <p:txBody>
          <a:bodyPr/>
          <a:lstStyle>
            <a:lvl1pPr>
              <a:defRPr>
                <a:solidFill>
                  <a:schemeClr val="tx2"/>
                </a:solidFill>
              </a:defRPr>
            </a:lvl1pPr>
          </a:lstStyle>
          <a:p>
            <a:pPr>
              <a:defRPr/>
            </a:pPr>
            <a:fld id="{64C751D3-E7D8-4B74-ABF6-48D766165EE1}" type="slidenum">
              <a:rPr lang="en-US"/>
              <a:pPr>
                <a:defRPr/>
              </a:pPr>
              <a:t>‹#›</a:t>
            </a:fld>
            <a:endParaRPr lang="en-US"/>
          </a:p>
        </p:txBody>
      </p:sp>
    </p:spTree>
    <p:extLst>
      <p:ext uri="{BB962C8B-B14F-4D97-AF65-F5344CB8AC3E}">
        <p14:creationId xmlns:p14="http://schemas.microsoft.com/office/powerpoint/2010/main" val="3838958621"/>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pPr>
              <a:defRPr/>
            </a:pPr>
            <a:fld id="{4319AE29-FFA1-4F84-ADC7-F4FE43743574}" type="datetimeFigureOut">
              <a:rPr lang="en-US"/>
              <a:pPr>
                <a:defRPr/>
              </a:pPr>
              <a:t>10/22/2021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pPr>
              <a:defRPr/>
            </a:pPr>
            <a:endParaRPr lang="en-US"/>
          </a:p>
        </p:txBody>
      </p:sp>
      <p:sp>
        <p:nvSpPr>
          <p:cNvPr id="4" name="Slide Number Placeholder 3"/>
          <p:cNvSpPr>
            <a:spLocks noGrp="1"/>
          </p:cNvSpPr>
          <p:nvPr>
            <p:ph type="sldNum" sz="quarter" idx="12"/>
          </p:nvPr>
        </p:nvSpPr>
        <p:spPr/>
        <p:txBody>
          <a:bodyPr/>
          <a:lstStyle>
            <a:lvl1pPr>
              <a:defRPr>
                <a:solidFill>
                  <a:schemeClr val="tx2"/>
                </a:solidFill>
              </a:defRPr>
            </a:lvl1pPr>
          </a:lstStyle>
          <a:p>
            <a:pPr>
              <a:defRPr/>
            </a:pPr>
            <a:fld id="{32519F49-FDD8-437C-8401-42A08C0AB4C6}" type="slidenum">
              <a:rPr lang="en-US"/>
              <a:pPr>
                <a:defRPr/>
              </a:pPr>
              <a:t>‹#›</a:t>
            </a:fld>
            <a:endParaRPr lang="en-US"/>
          </a:p>
        </p:txBody>
      </p:sp>
    </p:spTree>
    <p:extLst>
      <p:ext uri="{BB962C8B-B14F-4D97-AF65-F5344CB8AC3E}">
        <p14:creationId xmlns:p14="http://schemas.microsoft.com/office/powerpoint/2010/main" val="13164471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a:xfrm>
            <a:off x="0" y="2544763"/>
            <a:ext cx="9144000" cy="325596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2670175"/>
            <a:ext cx="9144000" cy="27400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5478463"/>
            <a:ext cx="9144000" cy="23653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12"/>
          <p:cNvGrpSpPr>
            <a:grpSpLocks/>
          </p:cNvGrpSpPr>
          <p:nvPr/>
        </p:nvGrpSpPr>
        <p:grpSpPr bwMode="auto">
          <a:xfrm>
            <a:off x="3148013" y="3962400"/>
            <a:ext cx="2890837" cy="584200"/>
            <a:chOff x="3148584" y="4261104"/>
            <a:chExt cx="2889504" cy="584775"/>
          </a:xfrm>
        </p:grpSpPr>
        <p:sp>
          <p:nvSpPr>
            <p:cNvPr id="8" name="TextBox 7"/>
            <p:cNvSpPr txBox="1"/>
            <p:nvPr/>
          </p:nvSpPr>
          <p:spPr>
            <a:xfrm>
              <a:off x="4819450" y="4261104"/>
              <a:ext cx="1218638" cy="584775"/>
            </a:xfrm>
            <a:prstGeom prst="rect">
              <a:avLst/>
            </a:prstGeom>
            <a:noFill/>
          </p:spPr>
          <p:txBody>
            <a:bodyPr>
              <a:spAutoFit/>
            </a:bodyPr>
            <a:lstStyle/>
            <a:p>
              <a:pPr>
                <a:defRPr/>
              </a:pPr>
              <a:r>
                <a:rPr lang="en-US" sz="3200" spc="150">
                  <a:solidFill>
                    <a:srgbClr val="FFFFFF"/>
                  </a:solidFill>
                  <a:cs typeface="+mn-cs"/>
                  <a:sym typeface="Wingdings"/>
                </a:rPr>
                <a:t></a:t>
              </a:r>
              <a:endParaRPr lang="en-US" sz="3200" spc="150">
                <a:solidFill>
                  <a:srgbClr val="FFFFFF"/>
                </a:solidFill>
                <a:cs typeface="+mn-cs"/>
              </a:endParaRPr>
            </a:p>
          </p:txBody>
        </p:sp>
        <p:sp>
          <p:nvSpPr>
            <p:cNvPr id="9" name="TextBox 8"/>
            <p:cNvSpPr txBox="1"/>
            <p:nvPr userDrawn="1"/>
          </p:nvSpPr>
          <p:spPr>
            <a:xfrm>
              <a:off x="3148584" y="4261104"/>
              <a:ext cx="1218638" cy="584775"/>
            </a:xfrm>
            <a:prstGeom prst="rect">
              <a:avLst/>
            </a:prstGeom>
            <a:noFill/>
          </p:spPr>
          <p:txBody>
            <a:bodyPr>
              <a:spAutoFit/>
            </a:bodyPr>
            <a:lstStyle/>
            <a:p>
              <a:pPr algn="r">
                <a:defRPr/>
              </a:pPr>
              <a:r>
                <a:rPr lang="en-US" sz="3200" spc="150">
                  <a:solidFill>
                    <a:srgbClr val="FFFFFF"/>
                  </a:solidFill>
                  <a:cs typeface="+mn-cs"/>
                  <a:sym typeface="Wingdings"/>
                </a:rPr>
                <a:t></a:t>
              </a:r>
              <a:endParaRPr lang="en-US" sz="3200" spc="150">
                <a:solidFill>
                  <a:srgbClr val="FFFFFF"/>
                </a:solidFill>
                <a:cs typeface="+mn-cs"/>
              </a:endParaRPr>
            </a:p>
          </p:txBody>
        </p:sp>
      </p:grpSp>
      <p:pic>
        <p:nvPicPr>
          <p:cNvPr id="10" name="Picture 15" descr="Picture of 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8202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a:t>Click to edit Master title style</a:t>
            </a:r>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p:cNvSpPr>
            <a:spLocks noGrp="1"/>
          </p:cNvSpPr>
          <p:nvPr>
            <p:ph type="dt" sz="half" idx="10"/>
          </p:nvPr>
        </p:nvSpPr>
        <p:spPr/>
        <p:txBody>
          <a:bodyPr/>
          <a:lstStyle>
            <a:lvl1pPr>
              <a:defRPr/>
            </a:lvl1pPr>
          </a:lstStyle>
          <a:p>
            <a:pPr>
              <a:defRPr/>
            </a:pPr>
            <a:fld id="{E9AC6321-F74D-460A-9E84-506E0E8C6FF1}" type="datetimeFigureOut">
              <a:rPr lang="en-US"/>
              <a:pPr>
                <a:defRPr/>
              </a:pPr>
              <a:t>10/22/2021</a:t>
            </a:fld>
            <a:endParaRPr lang="en-US"/>
          </a:p>
        </p:txBody>
      </p:sp>
      <p:sp>
        <p:nvSpPr>
          <p:cNvPr id="12" name="Footer Placeholder 4"/>
          <p:cNvSpPr>
            <a:spLocks noGrp="1"/>
          </p:cNvSpPr>
          <p:nvPr>
            <p:ph type="ftr" sz="quarter" idx="11"/>
          </p:nvPr>
        </p:nvSpPr>
        <p:spPr>
          <a:xfrm>
            <a:off x="5791200" y="6356350"/>
            <a:ext cx="2895600" cy="365125"/>
          </a:xfrm>
        </p:spPr>
        <p:txBody>
          <a:bodyPr/>
          <a:lstStyle>
            <a:lvl1pPr>
              <a:defRPr/>
            </a:lvl1pPr>
          </a:lstStyle>
          <a:p>
            <a:pPr>
              <a:defRPr/>
            </a:pPr>
            <a:endParaRPr lang="en-US"/>
          </a:p>
        </p:txBody>
      </p:sp>
    </p:spTree>
    <p:extLst>
      <p:ext uri="{BB962C8B-B14F-4D97-AF65-F5344CB8AC3E}">
        <p14:creationId xmlns:p14="http://schemas.microsoft.com/office/powerpoint/2010/main" val="2001711054"/>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rgbClr val="00359E"/>
                </a:solidFill>
              </a:defRPr>
            </a:lvl1pPr>
          </a:lstStyle>
          <a:p>
            <a:pPr>
              <a:defRPr/>
            </a:pPr>
            <a:fld id="{E1CCC822-F71D-4996-B396-CF8EFF663FE1}" type="datetime1">
              <a:rPr lang="en-US"/>
              <a:pPr>
                <a:defRPr/>
              </a:pPr>
              <a:t>10/22/2021</a:t>
            </a:fld>
            <a:endParaRPr lang="en-US"/>
          </a:p>
        </p:txBody>
      </p:sp>
      <p:sp>
        <p:nvSpPr>
          <p:cNvPr id="5" name="Footer Placeholder 4"/>
          <p:cNvSpPr>
            <a:spLocks noGrp="1"/>
          </p:cNvSpPr>
          <p:nvPr>
            <p:ph type="ftr" sz="quarter" idx="11"/>
          </p:nvPr>
        </p:nvSpPr>
        <p:spPr/>
        <p:txBody>
          <a:bodyPr/>
          <a:lstStyle>
            <a:lvl1pPr>
              <a:defRPr>
                <a:solidFill>
                  <a:srgbClr val="00359E"/>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00359E"/>
                </a:solidFill>
              </a:defRPr>
            </a:lvl1pPr>
          </a:lstStyle>
          <a:p>
            <a:pPr>
              <a:defRPr/>
            </a:pPr>
            <a:fld id="{F01D5585-DCCB-4465-80B9-EA5BACC91EA0}" type="slidenum">
              <a:rPr lang="en-US"/>
              <a:pPr>
                <a:defRPr/>
              </a:pPr>
              <a:t>‹#›</a:t>
            </a:fld>
            <a:endParaRPr lang="en-US"/>
          </a:p>
        </p:txBody>
      </p:sp>
    </p:spTree>
    <p:extLst>
      <p:ext uri="{BB962C8B-B14F-4D97-AF65-F5344CB8AC3E}">
        <p14:creationId xmlns:p14="http://schemas.microsoft.com/office/powerpoint/2010/main" val="21751588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rgbClr val="00359E"/>
                </a:solidFill>
              </a:defRPr>
            </a:lvl1pPr>
          </a:lstStyle>
          <a:p>
            <a:pPr>
              <a:defRPr/>
            </a:pPr>
            <a:fld id="{CEC6EFF9-D74A-4441-B5A3-02C4F4352FDA}" type="datetime1">
              <a:rPr lang="en-US"/>
              <a:pPr>
                <a:defRPr/>
              </a:pPr>
              <a:t>10/22/2021</a:t>
            </a:fld>
            <a:endParaRPr lang="en-US"/>
          </a:p>
        </p:txBody>
      </p:sp>
      <p:sp>
        <p:nvSpPr>
          <p:cNvPr id="6" name="Footer Placeholder 5"/>
          <p:cNvSpPr>
            <a:spLocks noGrp="1"/>
          </p:cNvSpPr>
          <p:nvPr>
            <p:ph type="ftr" sz="quarter" idx="11"/>
          </p:nvPr>
        </p:nvSpPr>
        <p:spPr/>
        <p:txBody>
          <a:bodyPr/>
          <a:lstStyle>
            <a:lvl1pPr>
              <a:defRPr>
                <a:solidFill>
                  <a:srgbClr val="00359E"/>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00359E"/>
                </a:solidFill>
              </a:defRPr>
            </a:lvl1pPr>
          </a:lstStyle>
          <a:p>
            <a:pPr>
              <a:defRPr/>
            </a:pPr>
            <a:fld id="{6D231EE9-A5F5-4B0C-A67C-D8262A921E1F}" type="slidenum">
              <a:rPr lang="en-US"/>
              <a:pPr>
                <a:defRPr/>
              </a:pPr>
              <a:t>‹#›</a:t>
            </a:fld>
            <a:endParaRPr lang="en-US"/>
          </a:p>
        </p:txBody>
      </p:sp>
    </p:spTree>
    <p:extLst>
      <p:ext uri="{BB962C8B-B14F-4D97-AF65-F5344CB8AC3E}">
        <p14:creationId xmlns:p14="http://schemas.microsoft.com/office/powerpoint/2010/main" val="4218536083"/>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solidFill>
                  <a:srgbClr val="00359E"/>
                </a:solidFill>
              </a:defRPr>
            </a:lvl1pPr>
          </a:lstStyle>
          <a:p>
            <a:pPr>
              <a:defRPr/>
            </a:pPr>
            <a:fld id="{CEC6EFF9-D74A-4441-B5A3-02C4F4352FDA}" type="datetime1">
              <a:rPr lang="en-US"/>
              <a:pPr>
                <a:defRPr/>
              </a:pPr>
              <a:t>10/22/2021</a:t>
            </a:fld>
            <a:endParaRPr lang="en-US"/>
          </a:p>
        </p:txBody>
      </p:sp>
      <p:sp>
        <p:nvSpPr>
          <p:cNvPr id="8" name="Footer Placeholder 7"/>
          <p:cNvSpPr>
            <a:spLocks noGrp="1"/>
          </p:cNvSpPr>
          <p:nvPr>
            <p:ph type="ftr" sz="quarter" idx="11"/>
          </p:nvPr>
        </p:nvSpPr>
        <p:spPr/>
        <p:txBody>
          <a:bodyPr/>
          <a:lstStyle>
            <a:lvl1pPr>
              <a:defRPr>
                <a:solidFill>
                  <a:srgbClr val="00359E"/>
                </a:solidFill>
              </a:defRPr>
            </a:lvl1pPr>
          </a:lstStyle>
          <a:p>
            <a:pPr>
              <a:defRPr/>
            </a:pPr>
            <a:endParaRPr lang="en-US"/>
          </a:p>
        </p:txBody>
      </p:sp>
      <p:sp>
        <p:nvSpPr>
          <p:cNvPr id="9" name="Slide Number Placeholder 8"/>
          <p:cNvSpPr>
            <a:spLocks noGrp="1"/>
          </p:cNvSpPr>
          <p:nvPr>
            <p:ph type="sldNum" sz="quarter" idx="12"/>
          </p:nvPr>
        </p:nvSpPr>
        <p:spPr/>
        <p:txBody>
          <a:bodyPr/>
          <a:lstStyle>
            <a:lvl1pPr>
              <a:defRPr>
                <a:solidFill>
                  <a:srgbClr val="00359E"/>
                </a:solidFill>
              </a:defRPr>
            </a:lvl1pPr>
          </a:lstStyle>
          <a:p>
            <a:pPr>
              <a:defRPr/>
            </a:pPr>
            <a:fld id="{EC9CDC67-6C87-4A43-8A07-06A23DF7174D}" type="slidenum">
              <a:rPr lang="en-US"/>
              <a:pPr>
                <a:defRPr/>
              </a:pPr>
              <a:t>‹#›</a:t>
            </a:fld>
            <a:endParaRPr lang="en-US"/>
          </a:p>
        </p:txBody>
      </p:sp>
    </p:spTree>
    <p:extLst>
      <p:ext uri="{BB962C8B-B14F-4D97-AF65-F5344CB8AC3E}">
        <p14:creationId xmlns:p14="http://schemas.microsoft.com/office/powerpoint/2010/main" val="1004282731"/>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69A2BF4-8ED0-4441-A7D7-8976641E9B8A}" type="datetimeFigureOut">
              <a:rPr lang="en-US"/>
              <a:pPr>
                <a:defRPr/>
              </a:pPr>
              <a:t>10/22/2021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25E10C1-258E-4C90-8BA8-639005618461}" type="slidenum">
              <a:rPr lang="en-US"/>
              <a:pPr>
                <a:defRPr/>
              </a:pPr>
              <a:t>‹#›</a:t>
            </a:fld>
            <a:endParaRPr lang="en-US"/>
          </a:p>
        </p:txBody>
      </p:sp>
    </p:spTree>
    <p:extLst>
      <p:ext uri="{BB962C8B-B14F-4D97-AF65-F5344CB8AC3E}">
        <p14:creationId xmlns:p14="http://schemas.microsoft.com/office/powerpoint/2010/main" val="153161198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568EC04B-0C47-422E-9C1F-0AFF9DBFD79E}" type="slidenum">
              <a:rPr lang="en-US"/>
              <a:pPr>
                <a:defRPr/>
              </a:pPr>
              <a:t>‹#›</a:t>
            </a:fld>
            <a:endParaRPr lang="en-US"/>
          </a:p>
        </p:txBody>
      </p:sp>
    </p:spTree>
    <p:extLst>
      <p:ext uri="{BB962C8B-B14F-4D97-AF65-F5344CB8AC3E}">
        <p14:creationId xmlns:p14="http://schemas.microsoft.com/office/powerpoint/2010/main" val="3892327319"/>
      </p:ext>
    </p:extLst>
  </p:cSld>
  <p:clrMapOvr>
    <a:overrideClrMapping bg1="lt1" tx1="dk1" bg2="lt2" tx2="dk2" accent1="accent1" accent2="accent2" accent3="accent3" accent4="accent4" accent5="accent5" accent6="accent6" hlink="hlink" folHlink="folHlink"/>
  </p:clrMapOvr>
  <p:transition spd="med">
    <p:fade thruBlk="1"/>
  </p:transition>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41BCE13-D71A-41F8-BFEB-89D3459B696A}" type="datetimeFigureOut">
              <a:rPr lang="en-US"/>
              <a:pPr>
                <a:defRPr/>
              </a:pPr>
              <a:t>10/22/2021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B3BCFD4-28F2-48EC-9537-035C7EDEB9A4}" type="slidenum">
              <a:rPr lang="en-US"/>
              <a:pPr>
                <a:defRPr/>
              </a:pPr>
              <a:t>‹#›</a:t>
            </a:fld>
            <a:endParaRPr lang="en-US"/>
          </a:p>
        </p:txBody>
      </p:sp>
    </p:spTree>
    <p:extLst>
      <p:ext uri="{BB962C8B-B14F-4D97-AF65-F5344CB8AC3E}">
        <p14:creationId xmlns:p14="http://schemas.microsoft.com/office/powerpoint/2010/main" val="41402541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68985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EC6EFF9-D74A-4441-B5A3-02C4F4352FDA}" type="datetime1">
              <a:rPr lang="en-US"/>
              <a:pPr>
                <a:defRPr/>
              </a:pPr>
              <a:t>10/22/2021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F4C36A-AA62-42C8-82E2-85CA80C50FFA}" type="slidenum">
              <a:rPr lang="en-US"/>
              <a:pPr>
                <a:defRPr/>
              </a:pPr>
              <a:t>‹#›</a:t>
            </a:fld>
            <a:endParaRPr lang="en-US"/>
          </a:p>
        </p:txBody>
      </p:sp>
    </p:spTree>
    <p:extLst>
      <p:ext uri="{BB962C8B-B14F-4D97-AF65-F5344CB8AC3E}">
        <p14:creationId xmlns:p14="http://schemas.microsoft.com/office/powerpoint/2010/main" val="3465124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pic>
        <p:nvPicPr>
          <p:cNvPr id="3" name="Picture 2" descr="NIH bldg 1.jpg"/>
          <p:cNvPicPr>
            <a:picLocks noChangeAspect="1"/>
          </p:cNvPicPr>
          <p:nvPr userDrawn="1"/>
        </p:nvPicPr>
        <p:blipFill>
          <a:blip r:embed="rId3" cstate="print"/>
          <a:stretch>
            <a:fillRect/>
          </a:stretch>
        </p:blipFill>
        <p:spPr>
          <a:xfrm>
            <a:off x="6553200" y="3733800"/>
            <a:ext cx="2383765" cy="2256065"/>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sp>
        <p:nvSpPr>
          <p:cNvPr id="6" name="Title 5"/>
          <p:cNvSpPr>
            <a:spLocks noGrp="1"/>
          </p:cNvSpPr>
          <p:nvPr>
            <p:ph type="title"/>
          </p:nvPr>
        </p:nvSpPr>
        <p:spPr>
          <a:xfrm>
            <a:off x="0" y="2133600"/>
            <a:ext cx="9144000" cy="1143000"/>
          </a:xfrm>
        </p:spPr>
        <p:txBody>
          <a:bodyPr rtlCol="0">
            <a:noAutofit/>
          </a:bodyPr>
          <a:lstStyle>
            <a:lvl1pPr algn="ctr">
              <a:defRPr sz="5400">
                <a:solidFill>
                  <a:schemeClr val="tx1"/>
                </a:solidFill>
                <a:effectLst/>
                <a:latin typeface="Tahoma" pitchFamily="34" charset="0"/>
                <a:cs typeface="Tahoma" pitchFamily="34" charset="0"/>
              </a:defRPr>
            </a:lvl1pPr>
            <a:extLst/>
          </a:lstStyle>
          <a:p>
            <a:r>
              <a:rPr lang="en-US"/>
              <a:t>Click to edit Master title style</a:t>
            </a:r>
          </a:p>
        </p:txBody>
      </p:sp>
      <p:sp>
        <p:nvSpPr>
          <p:cNvPr id="4" name="Date Placeholder 2"/>
          <p:cNvSpPr>
            <a:spLocks noGrp="1"/>
          </p:cNvSpPr>
          <p:nvPr>
            <p:ph type="dt" sz="half" idx="10"/>
          </p:nvPr>
        </p:nvSpPr>
        <p:spPr/>
        <p:txBody>
          <a:bodyPr/>
          <a:lstStyle>
            <a:lvl1pPr>
              <a:defRPr/>
            </a:lvl1pPr>
            <a:extLst/>
          </a:lstStyle>
          <a:p>
            <a:pPr>
              <a:defRPr/>
            </a:pPr>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7" name="Slide Number Placeholder 4"/>
          <p:cNvSpPr>
            <a:spLocks noGrp="1"/>
          </p:cNvSpPr>
          <p:nvPr>
            <p:ph type="sldNum" sz="quarter" idx="12"/>
          </p:nvPr>
        </p:nvSpPr>
        <p:spPr/>
        <p:txBody>
          <a:bodyPr/>
          <a:lstStyle>
            <a:lvl1pPr>
              <a:defRPr/>
            </a:lvl1pPr>
            <a:extLst/>
          </a:lstStyle>
          <a:p>
            <a:pPr>
              <a:defRPr/>
            </a:pPr>
            <a:fld id="{6AFDA527-05E2-4742-B6A3-2BFE5447C9E3}" type="slidenum">
              <a:rPr lang="en-US"/>
              <a:pPr>
                <a:defRPr/>
              </a:pPr>
              <a:t>‹#›</a:t>
            </a:fld>
            <a:endParaRPr lang="en-US"/>
          </a:p>
        </p:txBody>
      </p:sp>
    </p:spTree>
    <p:extLst>
      <p:ext uri="{BB962C8B-B14F-4D97-AF65-F5344CB8AC3E}">
        <p14:creationId xmlns:p14="http://schemas.microsoft.com/office/powerpoint/2010/main" val="2294339799"/>
      </p:ext>
    </p:extLst>
  </p:cSld>
  <p:clrMapOvr>
    <a:overrideClrMapping bg1="dk1" tx1="lt1" bg2="dk2" tx2="lt2" accent1="accent1" accent2="accent2" accent3="accent3" accent4="accent4" accent5="accent5" accent6="accent6" hlink="hlink" folHlink="folHlink"/>
  </p:clrMapOvr>
  <p:transition spd="med">
    <p:fade thruBlk="1"/>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a:xfrm>
            <a:off x="0" y="2209800"/>
            <a:ext cx="9144000" cy="1143000"/>
          </a:xfrm>
        </p:spPr>
        <p:txBody>
          <a:bodyPr rtlCol="0">
            <a:noAutofit/>
          </a:bodyPr>
          <a:lstStyle>
            <a:lvl1pPr algn="ctr">
              <a:defRPr sz="5400">
                <a:solidFill>
                  <a:schemeClr val="tx1"/>
                </a:solidFill>
                <a:effectLst/>
                <a:latin typeface="Tahoma" pitchFamily="34" charset="0"/>
                <a:cs typeface="Tahoma" pitchFamily="34" charset="0"/>
              </a:defRPr>
            </a:lvl1pPr>
            <a:extLst/>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D02ABD91-309C-4E51-BE1F-1BCEC2F01F58}" type="slidenum">
              <a:rPr lang="en-US"/>
              <a:pPr>
                <a:defRPr/>
              </a:pPr>
              <a:t>‹#›</a:t>
            </a:fld>
            <a:endParaRPr lang="en-US"/>
          </a:p>
        </p:txBody>
      </p:sp>
    </p:spTree>
    <p:extLst>
      <p:ext uri="{BB962C8B-B14F-4D97-AF65-F5344CB8AC3E}">
        <p14:creationId xmlns:p14="http://schemas.microsoft.com/office/powerpoint/2010/main" val="384677409"/>
      </p:ext>
    </p:extLst>
  </p:cSld>
  <p:clrMapOvr>
    <a:overrideClrMapping bg1="dk1" tx1="lt1" bg2="dk2" tx2="lt2" accent1="accent1" accent2="accent2" accent3="accent3" accent4="accent4" accent5="accent5" accent6="accent6" hlink="hlink" folHlink="folHlink"/>
  </p:clrMapOvr>
  <p:transition spd="med">
    <p:fade thruBlk="1"/>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1A06A58D-4BF9-4B50-B5A4-D5EB824CF798}" type="slidenum">
              <a:rPr lang="en-US"/>
              <a:pPr>
                <a:defRPr/>
              </a:pPr>
              <a:t>‹#›</a:t>
            </a:fld>
            <a:endParaRPr lang="en-US"/>
          </a:p>
        </p:txBody>
      </p:sp>
    </p:spTree>
    <p:extLst>
      <p:ext uri="{BB962C8B-B14F-4D97-AF65-F5344CB8AC3E}">
        <p14:creationId xmlns:p14="http://schemas.microsoft.com/office/powerpoint/2010/main" val="3985147904"/>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4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12.xml"/><Relationship Id="rId1" Type="http://schemas.openxmlformats.org/officeDocument/2006/relationships/slideLayout" Target="../slideLayouts/slideLayout50.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5" Type="http://schemas.openxmlformats.org/officeDocument/2006/relationships/theme" Target="../theme/theme13.xml"/><Relationship Id="rId4" Type="http://schemas.openxmlformats.org/officeDocument/2006/relationships/slideLayout" Target="../slideLayouts/slideLayout54.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7.xml"/><Relationship Id="rId7" Type="http://schemas.openxmlformats.org/officeDocument/2006/relationships/theme" Target="../theme/theme14.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15.xml"/><Relationship Id="rId1" Type="http://schemas.openxmlformats.org/officeDocument/2006/relationships/slideLayout" Target="../slideLayouts/slideLayout61.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6.xml"/><Relationship Id="rId1"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9.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cs typeface="+mn-cs"/>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cs typeface="+mn-cs"/>
              </a:defRPr>
            </a:lvl1pPr>
            <a:extLst/>
          </a:lstStyle>
          <a:p>
            <a:pPr>
              <a:defRPr/>
            </a:pPr>
            <a:fld id="{576DD823-350E-47E0-A89B-4B8EA8E1285A}" type="datetimeFigureOut">
              <a:rPr lang="en-US"/>
              <a:pPr>
                <a:defRPr/>
              </a:pPr>
              <a:t>10/22/2021</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cs typeface="+mn-cs"/>
              </a:defRPr>
            </a:lvl1pPr>
            <a:extLst/>
          </a:lstStyle>
          <a:p>
            <a:pPr>
              <a:defRPr/>
            </a:pPr>
            <a:fld id="{0D836448-8165-4F38-A9B6-2D686AE37A65}" type="slidenum">
              <a:rPr lang="en-US"/>
              <a:pPr>
                <a:defRPr/>
              </a:pPr>
              <a:t>‹#›</a:t>
            </a:fld>
            <a:endParaRPr lang="en-US"/>
          </a:p>
        </p:txBody>
      </p:sp>
      <p:pic>
        <p:nvPicPr>
          <p:cNvPr id="1037" name="Picture 10" descr="OPERA bottom borde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Lst>
  <p:transition spd="med">
    <p:fade thruBlk="1"/>
  </p:transition>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0" y="182563"/>
            <a:ext cx="9144000" cy="1111250"/>
          </a:xfrm>
          <a:prstGeom prst="rect">
            <a:avLst/>
          </a:prstGeom>
        </p:spPr>
        <p:txBody>
          <a:bodyPr vert="horz" lIns="91440" tIns="45720" rIns="91440" bIns="45720" rtlCol="0" anchor="ctr">
            <a:normAutofit/>
          </a:bodyPr>
          <a:lstStyle/>
          <a:p>
            <a:r>
              <a:rPr lang="en-US"/>
              <a:t>   Click to edit Master title style</a:t>
            </a:r>
          </a:p>
        </p:txBody>
      </p:sp>
      <p:sp>
        <p:nvSpPr>
          <p:cNvPr id="10245" name="Text Placeholder 2"/>
          <p:cNvSpPr>
            <a:spLocks noGrp="1"/>
          </p:cNvSpPr>
          <p:nvPr>
            <p:ph type="body" idx="1"/>
          </p:nvPr>
        </p:nvSpPr>
        <p:spPr bwMode="auto">
          <a:xfrm>
            <a:off x="152400" y="1600200"/>
            <a:ext cx="853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359E"/>
                </a:solidFill>
                <a:cs typeface="+mn-cs"/>
              </a:defRPr>
            </a:lvl1pPr>
          </a:lstStyle>
          <a:p>
            <a:pPr>
              <a:defRPr/>
            </a:pPr>
            <a:fld id="{CEC6EFF9-D74A-4441-B5A3-02C4F4352FDA}" type="datetime1">
              <a:rPr lang="en-US"/>
              <a:pPr>
                <a:defRPr/>
              </a:pPr>
              <a:t>10/22/2021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359E"/>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359E"/>
                </a:solidFill>
                <a:cs typeface="+mn-cs"/>
              </a:defRPr>
            </a:lvl1pPr>
          </a:lstStyle>
          <a:p>
            <a:pPr>
              <a:defRPr/>
            </a:pPr>
            <a:fld id="{E103346D-1922-4C10-B539-95AF74E18433}" type="slidenum">
              <a:rPr lang="en-US"/>
              <a:pPr>
                <a:defRPr/>
              </a:pPr>
              <a:t>‹#›</a:t>
            </a:fld>
            <a:endParaRPr lang="en-US"/>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68" r:id="rId1"/>
  </p:sldLayoutIdLst>
  <p:hf hdr="0" ftr="0" dt="0"/>
  <p:txStyles>
    <p:titleStyle>
      <a:lvl1pPr algn="l" rtl="0" eaLnBrk="0" fontAlgn="base" hangingPunct="0">
        <a:spcBef>
          <a:spcPct val="0"/>
        </a:spcBef>
        <a:spcAft>
          <a:spcPct val="0"/>
        </a:spcAft>
        <a:defRPr sz="4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l" rtl="0" eaLnBrk="0" fontAlgn="base" hangingPunct="0">
        <a:spcBef>
          <a:spcPct val="0"/>
        </a:spcBef>
        <a:spcAft>
          <a:spcPct val="0"/>
        </a:spcAft>
        <a:defRPr sz="4400">
          <a:solidFill>
            <a:srgbClr val="FFFFFF"/>
          </a:solidFill>
          <a:latin typeface="Arial" charset="0"/>
        </a:defRPr>
      </a:lvl2pPr>
      <a:lvl3pPr algn="l" rtl="0" eaLnBrk="0" fontAlgn="base" hangingPunct="0">
        <a:spcBef>
          <a:spcPct val="0"/>
        </a:spcBef>
        <a:spcAft>
          <a:spcPct val="0"/>
        </a:spcAft>
        <a:defRPr sz="4400">
          <a:solidFill>
            <a:srgbClr val="FFFFFF"/>
          </a:solidFill>
          <a:latin typeface="Arial" charset="0"/>
        </a:defRPr>
      </a:lvl3pPr>
      <a:lvl4pPr algn="l" rtl="0" eaLnBrk="0" fontAlgn="base" hangingPunct="0">
        <a:spcBef>
          <a:spcPct val="0"/>
        </a:spcBef>
        <a:spcAft>
          <a:spcPct val="0"/>
        </a:spcAft>
        <a:defRPr sz="4400">
          <a:solidFill>
            <a:srgbClr val="FFFFFF"/>
          </a:solidFill>
          <a:latin typeface="Arial" charset="0"/>
        </a:defRPr>
      </a:lvl4pPr>
      <a:lvl5pPr algn="l" rtl="0" eaLnBrk="0" fontAlgn="base" hangingPunct="0">
        <a:spcBef>
          <a:spcPct val="0"/>
        </a:spcBef>
        <a:spcAft>
          <a:spcPct val="0"/>
        </a:spcAft>
        <a:defRPr sz="4400">
          <a:solidFill>
            <a:srgbClr val="FFFFFF"/>
          </a:solidFill>
          <a:latin typeface="Arial" charset="0"/>
        </a:defRPr>
      </a:lvl5pPr>
      <a:lvl6pPr marL="457200" algn="l" rtl="0" fontAlgn="base">
        <a:spcBef>
          <a:spcPct val="0"/>
        </a:spcBef>
        <a:spcAft>
          <a:spcPct val="0"/>
        </a:spcAft>
        <a:defRPr sz="4400">
          <a:solidFill>
            <a:srgbClr val="FFFFFF"/>
          </a:solidFill>
          <a:latin typeface="Arial" charset="0"/>
        </a:defRPr>
      </a:lvl6pPr>
      <a:lvl7pPr marL="914400" algn="l" rtl="0" fontAlgn="base">
        <a:spcBef>
          <a:spcPct val="0"/>
        </a:spcBef>
        <a:spcAft>
          <a:spcPct val="0"/>
        </a:spcAft>
        <a:defRPr sz="4400">
          <a:solidFill>
            <a:srgbClr val="FFFFFF"/>
          </a:solidFill>
          <a:latin typeface="Arial" charset="0"/>
        </a:defRPr>
      </a:lvl7pPr>
      <a:lvl8pPr marL="1371600" algn="l" rtl="0" fontAlgn="base">
        <a:spcBef>
          <a:spcPct val="0"/>
        </a:spcBef>
        <a:spcAft>
          <a:spcPct val="0"/>
        </a:spcAft>
        <a:defRPr sz="4400">
          <a:solidFill>
            <a:srgbClr val="FFFFFF"/>
          </a:solidFill>
          <a:latin typeface="Arial" charset="0"/>
        </a:defRPr>
      </a:lvl8pPr>
      <a:lvl9pPr marL="1828800" algn="l" rtl="0" fontAlgn="base">
        <a:spcBef>
          <a:spcPct val="0"/>
        </a:spcBef>
        <a:spcAft>
          <a:spcPct val="0"/>
        </a:spcAft>
        <a:defRPr sz="4400">
          <a:solidFill>
            <a:srgbClr val="FFFFFF"/>
          </a:solidFill>
          <a:latin typeface="Arial"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600" b="1"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itchFamily="2" charset="2"/>
        <a:buChar char="§"/>
        <a:defRPr sz="2000" b="1" kern="1200">
          <a:solidFill>
            <a:schemeClr val="tx2"/>
          </a:solidFill>
          <a:latin typeface="+mn-lt"/>
          <a:ea typeface="+mn-ea"/>
          <a:cs typeface="+mn-cs"/>
        </a:defRPr>
      </a:lvl3pPr>
      <a:lvl4pPr marL="1600200" indent="-228600" algn="l" rtl="0" eaLnBrk="0" fontAlgn="base" hangingPunct="0">
        <a:spcBef>
          <a:spcPct val="20000"/>
        </a:spcBef>
        <a:spcAft>
          <a:spcPct val="0"/>
        </a:spcAft>
        <a:buClr>
          <a:srgbClr val="E36C09"/>
        </a:buClr>
        <a:buFont typeface="Arial" charset="0"/>
        <a:buChar char="•"/>
        <a:defRPr sz="2000" b="1" kern="1200">
          <a:solidFill>
            <a:srgbClr val="E36C09"/>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pitchFamily="2" charset="2"/>
        <a:buChar char="q"/>
        <a:defRPr b="1" kern="120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182563"/>
            <a:ext cx="8229600" cy="1111250"/>
          </a:xfrm>
          <a:prstGeom prst="rect">
            <a:avLst/>
          </a:prstGeom>
        </p:spPr>
        <p:txBody>
          <a:bodyPr vert="horz" lIns="91440" tIns="45720" rIns="91440" bIns="45720" rtlCol="0" anchor="ctr">
            <a:normAutofit/>
          </a:bodyPr>
          <a:lstStyle/>
          <a:p>
            <a:r>
              <a:rPr lang="en-US"/>
              <a:t>Click to edit Master title style</a:t>
            </a:r>
          </a:p>
        </p:txBody>
      </p:sp>
      <p:sp>
        <p:nvSpPr>
          <p:cNvPr id="1126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cs typeface="+mn-cs"/>
              </a:defRPr>
            </a:lvl1pPr>
          </a:lstStyle>
          <a:p>
            <a:pPr>
              <a:defRPr/>
            </a:pPr>
            <a:fld id="{81ECD5DA-F97F-40A2-807A-92EB10E53A36}" type="datetimeFigureOut">
              <a:rPr lang="en-US"/>
              <a:pPr>
                <a:defRPr/>
              </a:pPr>
              <a:t>10/22/2021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cs typeface="+mn-cs"/>
              </a:defRPr>
            </a:lvl1pPr>
          </a:lstStyle>
          <a:p>
            <a:pPr>
              <a:defRPr/>
            </a:pPr>
            <a:fld id="{AF81E53E-5DBC-48B6-A405-BB69606400DC}" type="slidenum">
              <a:rPr lang="en-US"/>
              <a:pPr>
                <a:defRPr/>
              </a:pPr>
              <a:t>‹#›</a:t>
            </a:fld>
            <a:endParaRPr lang="en-US"/>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313" r:id="rId1"/>
    <p:sldLayoutId id="2147484269" r:id="rId2"/>
    <p:sldLayoutId id="2147484270" r:id="rId3"/>
    <p:sldLayoutId id="2147484271" r:id="rId4"/>
    <p:sldLayoutId id="2147484272" r:id="rId5"/>
    <p:sldLayoutId id="2147484314" r:id="rId6"/>
    <p:sldLayoutId id="2147484315" r:id="rId7"/>
    <p:sldLayoutId id="2147484316" r:id="rId8"/>
  </p:sldLayoutIdLst>
  <p:hf hdr="0" ftr="0" dt="0"/>
  <p:txStyles>
    <p:titleStyle>
      <a:lvl1pPr algn="ctr" rtl="0" eaLnBrk="0" fontAlgn="base" hangingPunct="0">
        <a:spcBef>
          <a:spcPct val="0"/>
        </a:spcBef>
        <a:spcAft>
          <a:spcPct val="0"/>
        </a:spcAft>
        <a:defRPr sz="5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0" fontAlgn="base" hangingPunct="0">
        <a:spcBef>
          <a:spcPct val="0"/>
        </a:spcBef>
        <a:spcAft>
          <a:spcPct val="0"/>
        </a:spcAft>
        <a:defRPr sz="5400">
          <a:solidFill>
            <a:srgbClr val="FFFFFF"/>
          </a:solidFill>
          <a:latin typeface="Bodoni MT Condensed" pitchFamily="18" charset="0"/>
        </a:defRPr>
      </a:lvl2pPr>
      <a:lvl3pPr algn="ctr" rtl="0" eaLnBrk="0" fontAlgn="base" hangingPunct="0">
        <a:spcBef>
          <a:spcPct val="0"/>
        </a:spcBef>
        <a:spcAft>
          <a:spcPct val="0"/>
        </a:spcAft>
        <a:defRPr sz="5400">
          <a:solidFill>
            <a:srgbClr val="FFFFFF"/>
          </a:solidFill>
          <a:latin typeface="Bodoni MT Condensed" pitchFamily="18" charset="0"/>
        </a:defRPr>
      </a:lvl3pPr>
      <a:lvl4pPr algn="ctr" rtl="0" eaLnBrk="0" fontAlgn="base" hangingPunct="0">
        <a:spcBef>
          <a:spcPct val="0"/>
        </a:spcBef>
        <a:spcAft>
          <a:spcPct val="0"/>
        </a:spcAft>
        <a:defRPr sz="5400">
          <a:solidFill>
            <a:srgbClr val="FFFFFF"/>
          </a:solidFill>
          <a:latin typeface="Bodoni MT Condensed" pitchFamily="18" charset="0"/>
        </a:defRPr>
      </a:lvl4pPr>
      <a:lvl5pPr algn="ctr" rtl="0" eaLnBrk="0" fontAlgn="base" hangingPunct="0">
        <a:spcBef>
          <a:spcPct val="0"/>
        </a:spcBef>
        <a:spcAft>
          <a:spcPct val="0"/>
        </a:spcAft>
        <a:defRPr sz="5400">
          <a:solidFill>
            <a:srgbClr val="FFFFFF"/>
          </a:solidFill>
          <a:latin typeface="Bodoni MT Condensed" pitchFamily="18" charset="0"/>
        </a:defRPr>
      </a:lvl5pPr>
      <a:lvl6pPr marL="457200" algn="ctr" rtl="0" fontAlgn="base">
        <a:spcBef>
          <a:spcPct val="0"/>
        </a:spcBef>
        <a:spcAft>
          <a:spcPct val="0"/>
        </a:spcAft>
        <a:defRPr sz="5400">
          <a:solidFill>
            <a:srgbClr val="FFFFFF"/>
          </a:solidFill>
          <a:latin typeface="Bodoni MT Condensed" pitchFamily="18" charset="0"/>
        </a:defRPr>
      </a:lvl6pPr>
      <a:lvl7pPr marL="914400" algn="ctr" rtl="0" fontAlgn="base">
        <a:spcBef>
          <a:spcPct val="0"/>
        </a:spcBef>
        <a:spcAft>
          <a:spcPct val="0"/>
        </a:spcAft>
        <a:defRPr sz="5400">
          <a:solidFill>
            <a:srgbClr val="FFFFFF"/>
          </a:solidFill>
          <a:latin typeface="Bodoni MT Condensed" pitchFamily="18" charset="0"/>
        </a:defRPr>
      </a:lvl7pPr>
      <a:lvl8pPr marL="1371600" algn="ctr" rtl="0" fontAlgn="base">
        <a:spcBef>
          <a:spcPct val="0"/>
        </a:spcBef>
        <a:spcAft>
          <a:spcPct val="0"/>
        </a:spcAft>
        <a:defRPr sz="5400">
          <a:solidFill>
            <a:srgbClr val="FFFFFF"/>
          </a:solidFill>
          <a:latin typeface="Bodoni MT Condensed" pitchFamily="18" charset="0"/>
        </a:defRPr>
      </a:lvl8pPr>
      <a:lvl9pPr marL="1828800" algn="ctr" rtl="0" fontAlgn="base">
        <a:spcBef>
          <a:spcPct val="0"/>
        </a:spcBef>
        <a:spcAft>
          <a:spcPct val="0"/>
        </a:spcAft>
        <a:defRPr sz="5400">
          <a:solidFill>
            <a:srgbClr val="FFFFFF"/>
          </a:solidFill>
          <a:latin typeface="Bodoni MT Condensed" pitchFamily="18"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800" b="1" kern="1200">
          <a:solidFill>
            <a:schemeClr val="tx2"/>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CBCBFF"/>
        </a:buClr>
        <a:buFont typeface="Arial" charset="0"/>
        <a:buChar char="•"/>
        <a:defRPr b="1" kern="1200">
          <a:solidFill>
            <a:schemeClr val="tx2"/>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E36C09"/>
        </a:buClr>
        <a:buFont typeface="Arial" charset="0"/>
        <a:buChar char="•"/>
        <a:defRPr sz="1600" b="1" kern="1200">
          <a:solidFill>
            <a:srgbClr val="E46C0A"/>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4BACC6"/>
        </a:buClr>
        <a:buFont typeface="Arial" charset="0"/>
        <a:buChar char="•"/>
        <a:defRPr sz="14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297" name="Title Placeholder 21"/>
          <p:cNvSpPr>
            <a:spLocks noGrp="1"/>
          </p:cNvSpPr>
          <p:nvPr>
            <p:ph type="title"/>
          </p:nvPr>
        </p:nvSpPr>
        <p:spPr bwMode="auto">
          <a:xfrm>
            <a:off x="1524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8" name="Text Placeholder 12"/>
          <p:cNvSpPr>
            <a:spLocks noGrp="1"/>
          </p:cNvSpPr>
          <p:nvPr>
            <p:ph type="body" idx="1"/>
          </p:nvPr>
        </p:nvSpPr>
        <p:spPr bwMode="auto">
          <a:xfrm>
            <a:off x="228600" y="13716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299" name="Picture 9" descr="OER 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351588"/>
            <a:ext cx="407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73" r:id="rId1"/>
  </p:sldLayoutIdLst>
  <p:hf hdr="0" ftr="0" dt="0"/>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chemeClr val="tx2"/>
        </a:buClr>
        <a:buFont typeface="Georgia" pitchFamily="18" charset="0"/>
        <a:buChar char="•"/>
        <a:defRPr sz="2800" b="1" kern="1200">
          <a:solidFill>
            <a:schemeClr val="tx2"/>
          </a:solidFill>
          <a:latin typeface="+mn-lt"/>
          <a:ea typeface="+mn-ea"/>
          <a:cs typeface="+mn-cs"/>
        </a:defRPr>
      </a:lvl1pPr>
      <a:lvl2pPr marL="657225" indent="-246063" algn="l" rtl="0" eaLnBrk="0" fontAlgn="base" hangingPunct="0">
        <a:spcBef>
          <a:spcPts val="300"/>
        </a:spcBef>
        <a:spcAft>
          <a:spcPct val="0"/>
        </a:spcAft>
        <a:buClr>
          <a:srgbClr val="00B050"/>
        </a:buClr>
        <a:buSzPct val="50000"/>
        <a:buFont typeface="Wingdings" pitchFamily="2" charset="2"/>
        <a:buChar char="q"/>
        <a:defRPr sz="2600" b="1" kern="1200">
          <a:solidFill>
            <a:srgbClr val="00B050"/>
          </a:solidFill>
          <a:latin typeface="+mn-lt"/>
          <a:ea typeface="+mn-ea"/>
          <a:cs typeface="+mn-cs"/>
        </a:defRPr>
      </a:lvl2pPr>
      <a:lvl3pPr marL="922338" indent="-219075" algn="l" rtl="0" eaLnBrk="0" fontAlgn="base" hangingPunct="0">
        <a:spcBef>
          <a:spcPts val="300"/>
        </a:spcBef>
        <a:spcAft>
          <a:spcPct val="0"/>
        </a:spcAft>
        <a:buClr>
          <a:schemeClr val="tx2"/>
        </a:buClr>
        <a:buFont typeface="Wingdings" pitchFamily="2" charset="2"/>
        <a:buChar char="§"/>
        <a:defRPr sz="2400" b="1" kern="1200">
          <a:solidFill>
            <a:schemeClr val="tx2"/>
          </a:solidFill>
          <a:latin typeface="+mn-lt"/>
          <a:ea typeface="+mn-ea"/>
          <a:cs typeface="+mn-cs"/>
        </a:defRPr>
      </a:lvl3pPr>
      <a:lvl4pPr marL="1179513" indent="-200025" algn="l" rtl="0" eaLnBrk="0" fontAlgn="base" hangingPunct="0">
        <a:spcBef>
          <a:spcPts val="300"/>
        </a:spcBef>
        <a:spcAft>
          <a:spcPct val="0"/>
        </a:spcAft>
        <a:buClr>
          <a:srgbClr val="E36C09"/>
        </a:buClr>
        <a:buFont typeface="Wingdings 2" pitchFamily="18" charset="2"/>
        <a:buChar char=""/>
        <a:defRPr sz="2200" b="1" kern="1200">
          <a:solidFill>
            <a:srgbClr val="E36C09"/>
          </a:solidFill>
          <a:latin typeface="+mn-lt"/>
          <a:ea typeface="+mn-ea"/>
          <a:cs typeface="+mn-cs"/>
        </a:defRPr>
      </a:lvl4pPr>
      <a:lvl5pPr marL="1389063" indent="-182563" algn="l" rtl="0" eaLnBrk="0" fontAlgn="base" hangingPunct="0">
        <a:spcBef>
          <a:spcPts val="300"/>
        </a:spcBef>
        <a:spcAft>
          <a:spcPct val="0"/>
        </a:spcAft>
        <a:buClr>
          <a:schemeClr val="tx2"/>
        </a:buClr>
        <a:buFont typeface="Georgia" pitchFamily="18" charset="0"/>
        <a:buChar char="▫"/>
        <a:defRPr sz="2000" b="1"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0" y="182563"/>
            <a:ext cx="9144000" cy="1111250"/>
          </a:xfrm>
          <a:prstGeom prst="rect">
            <a:avLst/>
          </a:prstGeom>
        </p:spPr>
        <p:txBody>
          <a:bodyPr vert="horz" lIns="91440" tIns="45720" rIns="91440" bIns="45720" rtlCol="0" anchor="ctr">
            <a:normAutofit/>
          </a:bodyPr>
          <a:lstStyle/>
          <a:p>
            <a:r>
              <a:rPr lang="en-US"/>
              <a:t>   Click to edit Master title style</a:t>
            </a:r>
          </a:p>
        </p:txBody>
      </p:sp>
      <p:sp>
        <p:nvSpPr>
          <p:cNvPr id="13317" name="Text Placeholder 2"/>
          <p:cNvSpPr>
            <a:spLocks noGrp="1"/>
          </p:cNvSpPr>
          <p:nvPr>
            <p:ph type="body" idx="1"/>
          </p:nvPr>
        </p:nvSpPr>
        <p:spPr bwMode="auto">
          <a:xfrm>
            <a:off x="152400" y="1600200"/>
            <a:ext cx="853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359E"/>
                </a:solidFill>
                <a:cs typeface="+mn-cs"/>
              </a:defRPr>
            </a:lvl1pPr>
          </a:lstStyle>
          <a:p>
            <a:pPr>
              <a:defRPr/>
            </a:pPr>
            <a:fld id="{CEC6EFF9-D74A-4441-B5A3-02C4F4352FDA}" type="datetime1">
              <a:rPr lang="en-US"/>
              <a:pPr>
                <a:defRPr/>
              </a:pPr>
              <a:t>10/22/2021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359E"/>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359E"/>
                </a:solidFill>
                <a:cs typeface="+mn-cs"/>
              </a:defRPr>
            </a:lvl1pPr>
          </a:lstStyle>
          <a:p>
            <a:pPr>
              <a:defRPr/>
            </a:pPr>
            <a:fld id="{3358AD16-6BD9-4E03-AF12-BEFC00215CCD}" type="slidenum">
              <a:rPr lang="en-US"/>
              <a:pPr>
                <a:defRPr/>
              </a:pPr>
              <a:t>‹#›</a:t>
            </a:fld>
            <a:endParaRPr lang="en-US"/>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74" r:id="rId1"/>
    <p:sldLayoutId id="2147484317" r:id="rId2"/>
    <p:sldLayoutId id="2147484318" r:id="rId3"/>
    <p:sldLayoutId id="2147484319" r:id="rId4"/>
  </p:sldLayoutIdLst>
  <p:hf hdr="0" ftr="0" dt="0"/>
  <p:txStyles>
    <p:titleStyle>
      <a:lvl1pPr algn="l" rtl="0" eaLnBrk="0" fontAlgn="base" hangingPunct="0">
        <a:spcBef>
          <a:spcPct val="0"/>
        </a:spcBef>
        <a:spcAft>
          <a:spcPct val="0"/>
        </a:spcAft>
        <a:defRPr sz="4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l" rtl="0" eaLnBrk="0" fontAlgn="base" hangingPunct="0">
        <a:spcBef>
          <a:spcPct val="0"/>
        </a:spcBef>
        <a:spcAft>
          <a:spcPct val="0"/>
        </a:spcAft>
        <a:defRPr sz="4400">
          <a:solidFill>
            <a:srgbClr val="FFFFFF"/>
          </a:solidFill>
          <a:latin typeface="Arial" charset="0"/>
        </a:defRPr>
      </a:lvl2pPr>
      <a:lvl3pPr algn="l" rtl="0" eaLnBrk="0" fontAlgn="base" hangingPunct="0">
        <a:spcBef>
          <a:spcPct val="0"/>
        </a:spcBef>
        <a:spcAft>
          <a:spcPct val="0"/>
        </a:spcAft>
        <a:defRPr sz="4400">
          <a:solidFill>
            <a:srgbClr val="FFFFFF"/>
          </a:solidFill>
          <a:latin typeface="Arial" charset="0"/>
        </a:defRPr>
      </a:lvl3pPr>
      <a:lvl4pPr algn="l" rtl="0" eaLnBrk="0" fontAlgn="base" hangingPunct="0">
        <a:spcBef>
          <a:spcPct val="0"/>
        </a:spcBef>
        <a:spcAft>
          <a:spcPct val="0"/>
        </a:spcAft>
        <a:defRPr sz="4400">
          <a:solidFill>
            <a:srgbClr val="FFFFFF"/>
          </a:solidFill>
          <a:latin typeface="Arial" charset="0"/>
        </a:defRPr>
      </a:lvl4pPr>
      <a:lvl5pPr algn="l" rtl="0" eaLnBrk="0" fontAlgn="base" hangingPunct="0">
        <a:spcBef>
          <a:spcPct val="0"/>
        </a:spcBef>
        <a:spcAft>
          <a:spcPct val="0"/>
        </a:spcAft>
        <a:defRPr sz="4400">
          <a:solidFill>
            <a:srgbClr val="FFFFFF"/>
          </a:solidFill>
          <a:latin typeface="Arial" charset="0"/>
        </a:defRPr>
      </a:lvl5pPr>
      <a:lvl6pPr marL="457200" algn="l" rtl="0" fontAlgn="base">
        <a:spcBef>
          <a:spcPct val="0"/>
        </a:spcBef>
        <a:spcAft>
          <a:spcPct val="0"/>
        </a:spcAft>
        <a:defRPr sz="4400">
          <a:solidFill>
            <a:srgbClr val="FFFFFF"/>
          </a:solidFill>
          <a:latin typeface="Arial" charset="0"/>
        </a:defRPr>
      </a:lvl6pPr>
      <a:lvl7pPr marL="914400" algn="l" rtl="0" fontAlgn="base">
        <a:spcBef>
          <a:spcPct val="0"/>
        </a:spcBef>
        <a:spcAft>
          <a:spcPct val="0"/>
        </a:spcAft>
        <a:defRPr sz="4400">
          <a:solidFill>
            <a:srgbClr val="FFFFFF"/>
          </a:solidFill>
          <a:latin typeface="Arial" charset="0"/>
        </a:defRPr>
      </a:lvl7pPr>
      <a:lvl8pPr marL="1371600" algn="l" rtl="0" fontAlgn="base">
        <a:spcBef>
          <a:spcPct val="0"/>
        </a:spcBef>
        <a:spcAft>
          <a:spcPct val="0"/>
        </a:spcAft>
        <a:defRPr sz="4400">
          <a:solidFill>
            <a:srgbClr val="FFFFFF"/>
          </a:solidFill>
          <a:latin typeface="Arial" charset="0"/>
        </a:defRPr>
      </a:lvl8pPr>
      <a:lvl9pPr marL="1828800" algn="l" rtl="0" fontAlgn="base">
        <a:spcBef>
          <a:spcPct val="0"/>
        </a:spcBef>
        <a:spcAft>
          <a:spcPct val="0"/>
        </a:spcAft>
        <a:defRPr sz="4400">
          <a:solidFill>
            <a:srgbClr val="FFFFFF"/>
          </a:solidFill>
          <a:latin typeface="Arial"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600" b="1"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itchFamily="2" charset="2"/>
        <a:buChar char="§"/>
        <a:defRPr sz="2000" b="1" kern="1200">
          <a:solidFill>
            <a:schemeClr val="tx2"/>
          </a:solidFill>
          <a:latin typeface="+mn-lt"/>
          <a:ea typeface="+mn-ea"/>
          <a:cs typeface="+mn-cs"/>
        </a:defRPr>
      </a:lvl3pPr>
      <a:lvl4pPr marL="1600200" indent="-228600" algn="l" rtl="0" eaLnBrk="0" fontAlgn="base" hangingPunct="0">
        <a:spcBef>
          <a:spcPct val="20000"/>
        </a:spcBef>
        <a:spcAft>
          <a:spcPct val="0"/>
        </a:spcAft>
        <a:buClr>
          <a:srgbClr val="E36C09"/>
        </a:buClr>
        <a:buFont typeface="Arial" charset="0"/>
        <a:buChar char="•"/>
        <a:defRPr sz="2000" b="1" kern="1200">
          <a:solidFill>
            <a:srgbClr val="E36C09"/>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pitchFamily="2" charset="2"/>
        <a:buChar char="q"/>
        <a:defRPr b="1" kern="120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182563"/>
            <a:ext cx="8229600" cy="1111250"/>
          </a:xfrm>
          <a:prstGeom prst="rect">
            <a:avLst/>
          </a:prstGeom>
        </p:spPr>
        <p:txBody>
          <a:bodyPr vert="horz" lIns="91440" tIns="45720" rIns="91440" bIns="45720" rtlCol="0" anchor="ctr">
            <a:normAutofit/>
          </a:bodyPr>
          <a:lstStyle/>
          <a:p>
            <a:r>
              <a:rPr lang="en-US"/>
              <a:t>Click to edit Master title style</a:t>
            </a:r>
          </a:p>
        </p:txBody>
      </p:sp>
      <p:sp>
        <p:nvSpPr>
          <p:cNvPr id="1434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cs typeface="+mn-cs"/>
              </a:defRPr>
            </a:lvl1pPr>
          </a:lstStyle>
          <a:p>
            <a:pPr>
              <a:defRPr/>
            </a:pPr>
            <a:fld id="{592812ED-B43B-4531-9EE1-F36374EB2B08}" type="datetimeFigureOut">
              <a:rPr lang="en-US"/>
              <a:pPr>
                <a:defRPr/>
              </a:pPr>
              <a:t>10/22/2021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cs typeface="+mn-cs"/>
              </a:defRPr>
            </a:lvl1pPr>
          </a:lstStyle>
          <a:p>
            <a:pPr>
              <a:defRPr/>
            </a:pPr>
            <a:fld id="{B3474ABC-87B0-4C39-8D25-33083E7F3B6A}" type="slidenum">
              <a:rPr lang="en-US"/>
              <a:pPr>
                <a:defRPr/>
              </a:pPr>
              <a:t>‹#›</a:t>
            </a:fld>
            <a:endParaRPr lang="en-US"/>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275" r:id="rId5"/>
    <p:sldLayoutId id="2147484324" r:id="rId6"/>
  </p:sldLayoutIdLst>
  <p:hf hdr="0" ftr="0" dt="0"/>
  <p:txStyles>
    <p:titleStyle>
      <a:lvl1pPr algn="ctr" rtl="0" eaLnBrk="0" fontAlgn="base" hangingPunct="0">
        <a:spcBef>
          <a:spcPct val="0"/>
        </a:spcBef>
        <a:spcAft>
          <a:spcPct val="0"/>
        </a:spcAft>
        <a:defRPr sz="5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0" fontAlgn="base" hangingPunct="0">
        <a:spcBef>
          <a:spcPct val="0"/>
        </a:spcBef>
        <a:spcAft>
          <a:spcPct val="0"/>
        </a:spcAft>
        <a:defRPr sz="5400">
          <a:solidFill>
            <a:srgbClr val="FFFFFF"/>
          </a:solidFill>
          <a:latin typeface="Bodoni MT Condensed" pitchFamily="18" charset="0"/>
        </a:defRPr>
      </a:lvl2pPr>
      <a:lvl3pPr algn="ctr" rtl="0" eaLnBrk="0" fontAlgn="base" hangingPunct="0">
        <a:spcBef>
          <a:spcPct val="0"/>
        </a:spcBef>
        <a:spcAft>
          <a:spcPct val="0"/>
        </a:spcAft>
        <a:defRPr sz="5400">
          <a:solidFill>
            <a:srgbClr val="FFFFFF"/>
          </a:solidFill>
          <a:latin typeface="Bodoni MT Condensed" pitchFamily="18" charset="0"/>
        </a:defRPr>
      </a:lvl3pPr>
      <a:lvl4pPr algn="ctr" rtl="0" eaLnBrk="0" fontAlgn="base" hangingPunct="0">
        <a:spcBef>
          <a:spcPct val="0"/>
        </a:spcBef>
        <a:spcAft>
          <a:spcPct val="0"/>
        </a:spcAft>
        <a:defRPr sz="5400">
          <a:solidFill>
            <a:srgbClr val="FFFFFF"/>
          </a:solidFill>
          <a:latin typeface="Bodoni MT Condensed" pitchFamily="18" charset="0"/>
        </a:defRPr>
      </a:lvl4pPr>
      <a:lvl5pPr algn="ctr" rtl="0" eaLnBrk="0" fontAlgn="base" hangingPunct="0">
        <a:spcBef>
          <a:spcPct val="0"/>
        </a:spcBef>
        <a:spcAft>
          <a:spcPct val="0"/>
        </a:spcAft>
        <a:defRPr sz="5400">
          <a:solidFill>
            <a:srgbClr val="FFFFFF"/>
          </a:solidFill>
          <a:latin typeface="Bodoni MT Condensed" pitchFamily="18" charset="0"/>
        </a:defRPr>
      </a:lvl5pPr>
      <a:lvl6pPr marL="457200" algn="ctr" rtl="0" fontAlgn="base">
        <a:spcBef>
          <a:spcPct val="0"/>
        </a:spcBef>
        <a:spcAft>
          <a:spcPct val="0"/>
        </a:spcAft>
        <a:defRPr sz="5400">
          <a:solidFill>
            <a:srgbClr val="FFFFFF"/>
          </a:solidFill>
          <a:latin typeface="Bodoni MT Condensed" pitchFamily="18" charset="0"/>
        </a:defRPr>
      </a:lvl6pPr>
      <a:lvl7pPr marL="914400" algn="ctr" rtl="0" fontAlgn="base">
        <a:spcBef>
          <a:spcPct val="0"/>
        </a:spcBef>
        <a:spcAft>
          <a:spcPct val="0"/>
        </a:spcAft>
        <a:defRPr sz="5400">
          <a:solidFill>
            <a:srgbClr val="FFFFFF"/>
          </a:solidFill>
          <a:latin typeface="Bodoni MT Condensed" pitchFamily="18" charset="0"/>
        </a:defRPr>
      </a:lvl7pPr>
      <a:lvl8pPr marL="1371600" algn="ctr" rtl="0" fontAlgn="base">
        <a:spcBef>
          <a:spcPct val="0"/>
        </a:spcBef>
        <a:spcAft>
          <a:spcPct val="0"/>
        </a:spcAft>
        <a:defRPr sz="5400">
          <a:solidFill>
            <a:srgbClr val="FFFFFF"/>
          </a:solidFill>
          <a:latin typeface="Bodoni MT Condensed" pitchFamily="18" charset="0"/>
        </a:defRPr>
      </a:lvl8pPr>
      <a:lvl9pPr marL="1828800" algn="ctr" rtl="0" fontAlgn="base">
        <a:spcBef>
          <a:spcPct val="0"/>
        </a:spcBef>
        <a:spcAft>
          <a:spcPct val="0"/>
        </a:spcAft>
        <a:defRPr sz="5400">
          <a:solidFill>
            <a:srgbClr val="FFFFFF"/>
          </a:solidFill>
          <a:latin typeface="Bodoni MT Condensed" pitchFamily="18"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800" b="1" kern="1200">
          <a:solidFill>
            <a:schemeClr val="tx2"/>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CBCBFF"/>
        </a:buClr>
        <a:buFont typeface="Arial" charset="0"/>
        <a:buChar char="•"/>
        <a:defRPr b="1" kern="1200">
          <a:solidFill>
            <a:schemeClr val="tx2"/>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E36C09"/>
        </a:buClr>
        <a:buFont typeface="Arial" charset="0"/>
        <a:buChar char="•"/>
        <a:defRPr sz="1600" b="1" kern="1200">
          <a:solidFill>
            <a:srgbClr val="E46C0A"/>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4BACC6"/>
        </a:buClr>
        <a:buFont typeface="Arial" charset="0"/>
        <a:buChar char="•"/>
        <a:defRPr sz="14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369" name="Title Placeholder 21"/>
          <p:cNvSpPr>
            <a:spLocks noGrp="1"/>
          </p:cNvSpPr>
          <p:nvPr>
            <p:ph type="title"/>
          </p:nvPr>
        </p:nvSpPr>
        <p:spPr bwMode="auto">
          <a:xfrm>
            <a:off x="1524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70" name="Text Placeholder 12"/>
          <p:cNvSpPr>
            <a:spLocks noGrp="1"/>
          </p:cNvSpPr>
          <p:nvPr>
            <p:ph type="body" idx="1"/>
          </p:nvPr>
        </p:nvSpPr>
        <p:spPr bwMode="auto">
          <a:xfrm>
            <a:off x="228600" y="13716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371" name="Picture 9" descr="OER 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351588"/>
            <a:ext cx="407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76" r:id="rId1"/>
  </p:sldLayoutIdLst>
  <p:hf hdr="0" ftr="0" dt="0"/>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chemeClr val="tx2"/>
        </a:buClr>
        <a:buFont typeface="Georgia" pitchFamily="18" charset="0"/>
        <a:buChar char="•"/>
        <a:defRPr sz="2800" b="1" kern="1200">
          <a:solidFill>
            <a:schemeClr val="tx2"/>
          </a:solidFill>
          <a:latin typeface="+mn-lt"/>
          <a:ea typeface="+mn-ea"/>
          <a:cs typeface="+mn-cs"/>
        </a:defRPr>
      </a:lvl1pPr>
      <a:lvl2pPr marL="657225" indent="-246063" algn="l" rtl="0" eaLnBrk="0" fontAlgn="base" hangingPunct="0">
        <a:spcBef>
          <a:spcPts val="300"/>
        </a:spcBef>
        <a:spcAft>
          <a:spcPct val="0"/>
        </a:spcAft>
        <a:buClr>
          <a:srgbClr val="00B050"/>
        </a:buClr>
        <a:buSzPct val="50000"/>
        <a:buFont typeface="Wingdings" pitchFamily="2" charset="2"/>
        <a:buChar char="q"/>
        <a:defRPr sz="2600" b="1" kern="1200">
          <a:solidFill>
            <a:srgbClr val="00B050"/>
          </a:solidFill>
          <a:latin typeface="+mn-lt"/>
          <a:ea typeface="+mn-ea"/>
          <a:cs typeface="+mn-cs"/>
        </a:defRPr>
      </a:lvl2pPr>
      <a:lvl3pPr marL="922338" indent="-219075" algn="l" rtl="0" eaLnBrk="0" fontAlgn="base" hangingPunct="0">
        <a:spcBef>
          <a:spcPts val="300"/>
        </a:spcBef>
        <a:spcAft>
          <a:spcPct val="0"/>
        </a:spcAft>
        <a:buClr>
          <a:schemeClr val="tx2"/>
        </a:buClr>
        <a:buFont typeface="Wingdings" pitchFamily="2" charset="2"/>
        <a:buChar char="§"/>
        <a:defRPr sz="2400" b="1" kern="1200">
          <a:solidFill>
            <a:schemeClr val="tx2"/>
          </a:solidFill>
          <a:latin typeface="+mn-lt"/>
          <a:ea typeface="+mn-ea"/>
          <a:cs typeface="+mn-cs"/>
        </a:defRPr>
      </a:lvl3pPr>
      <a:lvl4pPr marL="1179513" indent="-200025" algn="l" rtl="0" eaLnBrk="0" fontAlgn="base" hangingPunct="0">
        <a:spcBef>
          <a:spcPts val="300"/>
        </a:spcBef>
        <a:spcAft>
          <a:spcPct val="0"/>
        </a:spcAft>
        <a:buClr>
          <a:srgbClr val="E36C09"/>
        </a:buClr>
        <a:buFont typeface="Wingdings 2" pitchFamily="18" charset="2"/>
        <a:buChar char=""/>
        <a:defRPr sz="2200" b="1" kern="1200">
          <a:solidFill>
            <a:srgbClr val="E36C09"/>
          </a:solidFill>
          <a:latin typeface="+mn-lt"/>
          <a:ea typeface="+mn-ea"/>
          <a:cs typeface="+mn-cs"/>
        </a:defRPr>
      </a:lvl4pPr>
      <a:lvl5pPr marL="1389063" indent="-182563" algn="l" rtl="0" eaLnBrk="0" fontAlgn="base" hangingPunct="0">
        <a:spcBef>
          <a:spcPts val="300"/>
        </a:spcBef>
        <a:spcAft>
          <a:spcPct val="0"/>
        </a:spcAft>
        <a:buClr>
          <a:schemeClr val="tx2"/>
        </a:buClr>
        <a:buFont typeface="Georgia" pitchFamily="18" charset="0"/>
        <a:buChar char="▫"/>
        <a:defRPr sz="2000" b="1"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0" y="182563"/>
            <a:ext cx="9144000" cy="1111250"/>
          </a:xfrm>
          <a:prstGeom prst="rect">
            <a:avLst/>
          </a:prstGeom>
        </p:spPr>
        <p:txBody>
          <a:bodyPr vert="horz" lIns="91440" tIns="45720" rIns="91440" bIns="45720" rtlCol="0" anchor="ctr">
            <a:normAutofit/>
          </a:bodyPr>
          <a:lstStyle/>
          <a:p>
            <a:r>
              <a:rPr lang="en-US"/>
              <a:t>   Click to edit Master title style</a:t>
            </a:r>
          </a:p>
        </p:txBody>
      </p:sp>
      <p:sp>
        <p:nvSpPr>
          <p:cNvPr id="16389" name="Text Placeholder 2"/>
          <p:cNvSpPr>
            <a:spLocks noGrp="1"/>
          </p:cNvSpPr>
          <p:nvPr>
            <p:ph type="body" idx="1"/>
          </p:nvPr>
        </p:nvSpPr>
        <p:spPr bwMode="auto">
          <a:xfrm>
            <a:off x="152400" y="1600200"/>
            <a:ext cx="853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359E"/>
                </a:solidFill>
                <a:cs typeface="+mn-cs"/>
              </a:defRPr>
            </a:lvl1pPr>
          </a:lstStyle>
          <a:p>
            <a:pPr>
              <a:defRPr/>
            </a:pPr>
            <a:fld id="{CEC6EFF9-D74A-4441-B5A3-02C4F4352FDA}" type="datetime1">
              <a:rPr lang="en-US"/>
              <a:pPr>
                <a:defRPr/>
              </a:pPr>
              <a:t>10/22/2021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359E"/>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359E"/>
                </a:solidFill>
                <a:cs typeface="+mn-cs"/>
              </a:defRPr>
            </a:lvl1pPr>
          </a:lstStyle>
          <a:p>
            <a:pPr>
              <a:defRPr/>
            </a:pPr>
            <a:fld id="{8D1E6606-82DB-409E-BB90-828201761BF6}" type="slidenum">
              <a:rPr lang="en-US"/>
              <a:pPr>
                <a:defRPr/>
              </a:pPr>
              <a:t>‹#›</a:t>
            </a:fld>
            <a:endParaRPr lang="en-US"/>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77" r:id="rId1"/>
  </p:sldLayoutIdLst>
  <p:hf hdr="0" ftr="0" dt="0"/>
  <p:txStyles>
    <p:titleStyle>
      <a:lvl1pPr algn="l" rtl="0" eaLnBrk="0" fontAlgn="base" hangingPunct="0">
        <a:spcBef>
          <a:spcPct val="0"/>
        </a:spcBef>
        <a:spcAft>
          <a:spcPct val="0"/>
        </a:spcAft>
        <a:defRPr sz="4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l" rtl="0" eaLnBrk="0" fontAlgn="base" hangingPunct="0">
        <a:spcBef>
          <a:spcPct val="0"/>
        </a:spcBef>
        <a:spcAft>
          <a:spcPct val="0"/>
        </a:spcAft>
        <a:defRPr sz="4400">
          <a:solidFill>
            <a:srgbClr val="FFFFFF"/>
          </a:solidFill>
          <a:latin typeface="Arial" charset="0"/>
        </a:defRPr>
      </a:lvl2pPr>
      <a:lvl3pPr algn="l" rtl="0" eaLnBrk="0" fontAlgn="base" hangingPunct="0">
        <a:spcBef>
          <a:spcPct val="0"/>
        </a:spcBef>
        <a:spcAft>
          <a:spcPct val="0"/>
        </a:spcAft>
        <a:defRPr sz="4400">
          <a:solidFill>
            <a:srgbClr val="FFFFFF"/>
          </a:solidFill>
          <a:latin typeface="Arial" charset="0"/>
        </a:defRPr>
      </a:lvl3pPr>
      <a:lvl4pPr algn="l" rtl="0" eaLnBrk="0" fontAlgn="base" hangingPunct="0">
        <a:spcBef>
          <a:spcPct val="0"/>
        </a:spcBef>
        <a:spcAft>
          <a:spcPct val="0"/>
        </a:spcAft>
        <a:defRPr sz="4400">
          <a:solidFill>
            <a:srgbClr val="FFFFFF"/>
          </a:solidFill>
          <a:latin typeface="Arial" charset="0"/>
        </a:defRPr>
      </a:lvl4pPr>
      <a:lvl5pPr algn="l" rtl="0" eaLnBrk="0" fontAlgn="base" hangingPunct="0">
        <a:spcBef>
          <a:spcPct val="0"/>
        </a:spcBef>
        <a:spcAft>
          <a:spcPct val="0"/>
        </a:spcAft>
        <a:defRPr sz="4400">
          <a:solidFill>
            <a:srgbClr val="FFFFFF"/>
          </a:solidFill>
          <a:latin typeface="Arial" charset="0"/>
        </a:defRPr>
      </a:lvl5pPr>
      <a:lvl6pPr marL="457200" algn="l" rtl="0" fontAlgn="base">
        <a:spcBef>
          <a:spcPct val="0"/>
        </a:spcBef>
        <a:spcAft>
          <a:spcPct val="0"/>
        </a:spcAft>
        <a:defRPr sz="4400">
          <a:solidFill>
            <a:srgbClr val="FFFFFF"/>
          </a:solidFill>
          <a:latin typeface="Arial" charset="0"/>
        </a:defRPr>
      </a:lvl6pPr>
      <a:lvl7pPr marL="914400" algn="l" rtl="0" fontAlgn="base">
        <a:spcBef>
          <a:spcPct val="0"/>
        </a:spcBef>
        <a:spcAft>
          <a:spcPct val="0"/>
        </a:spcAft>
        <a:defRPr sz="4400">
          <a:solidFill>
            <a:srgbClr val="FFFFFF"/>
          </a:solidFill>
          <a:latin typeface="Arial" charset="0"/>
        </a:defRPr>
      </a:lvl7pPr>
      <a:lvl8pPr marL="1371600" algn="l" rtl="0" fontAlgn="base">
        <a:spcBef>
          <a:spcPct val="0"/>
        </a:spcBef>
        <a:spcAft>
          <a:spcPct val="0"/>
        </a:spcAft>
        <a:defRPr sz="4400">
          <a:solidFill>
            <a:srgbClr val="FFFFFF"/>
          </a:solidFill>
          <a:latin typeface="Arial" charset="0"/>
        </a:defRPr>
      </a:lvl8pPr>
      <a:lvl9pPr marL="1828800" algn="l" rtl="0" fontAlgn="base">
        <a:spcBef>
          <a:spcPct val="0"/>
        </a:spcBef>
        <a:spcAft>
          <a:spcPct val="0"/>
        </a:spcAft>
        <a:defRPr sz="4400">
          <a:solidFill>
            <a:srgbClr val="FFFFFF"/>
          </a:solidFill>
          <a:latin typeface="Arial"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600" b="1"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itchFamily="2" charset="2"/>
        <a:buChar char="§"/>
        <a:defRPr sz="2000" b="1" kern="1200">
          <a:solidFill>
            <a:schemeClr val="tx2"/>
          </a:solidFill>
          <a:latin typeface="+mn-lt"/>
          <a:ea typeface="+mn-ea"/>
          <a:cs typeface="+mn-cs"/>
        </a:defRPr>
      </a:lvl3pPr>
      <a:lvl4pPr marL="1600200" indent="-228600" algn="l" rtl="0" eaLnBrk="0" fontAlgn="base" hangingPunct="0">
        <a:spcBef>
          <a:spcPct val="20000"/>
        </a:spcBef>
        <a:spcAft>
          <a:spcPct val="0"/>
        </a:spcAft>
        <a:buClr>
          <a:srgbClr val="E36C09"/>
        </a:buClr>
        <a:buFont typeface="Arial" charset="0"/>
        <a:buChar char="•"/>
        <a:defRPr sz="2000" b="1" kern="1200">
          <a:solidFill>
            <a:srgbClr val="E36C09"/>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pitchFamily="2" charset="2"/>
        <a:buChar char="q"/>
        <a:defRPr b="1" kern="120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182563"/>
            <a:ext cx="8229600" cy="1111250"/>
          </a:xfrm>
          <a:prstGeom prst="rect">
            <a:avLst/>
          </a:prstGeom>
        </p:spPr>
        <p:txBody>
          <a:bodyPr vert="horz" lIns="91440" tIns="45720" rIns="91440" bIns="45720" rtlCol="0" anchor="ctr">
            <a:normAutofit/>
          </a:bodyPr>
          <a:lstStyle/>
          <a:p>
            <a:r>
              <a:rPr lang="en-US"/>
              <a:t>Click to edit Master title style</a:t>
            </a:r>
          </a:p>
        </p:txBody>
      </p:sp>
      <p:sp>
        <p:nvSpPr>
          <p:cNvPr id="205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cs typeface="+mn-cs"/>
              </a:defRPr>
            </a:lvl1pPr>
          </a:lstStyle>
          <a:p>
            <a:pPr>
              <a:defRPr/>
            </a:pPr>
            <a:fld id="{916A05DF-F2DC-4CC0-B260-8AB40604316A}" type="datetimeFigureOut">
              <a:rPr lang="en-US"/>
              <a:pPr>
                <a:defRPr/>
              </a:pPr>
              <a:t>10/22/2021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cs typeface="+mn-cs"/>
              </a:defRPr>
            </a:lvl1pPr>
          </a:lstStyle>
          <a:p>
            <a:pPr>
              <a:defRPr/>
            </a:pPr>
            <a:fld id="{3CE0D863-3266-4F02-B05F-B54C8D7B832E}" type="slidenum">
              <a:rPr lang="en-US"/>
              <a:pPr>
                <a:defRPr/>
              </a:pPr>
              <a:t>‹#›</a:t>
            </a:fld>
            <a:endParaRPr lang="en-US"/>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58" name="Picture 9" descr="OPERA bottom borde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Lst>
  <p:transition spd="med">
    <p:fade thruBlk="1"/>
  </p:transition>
  <p:hf hdr="0" ftr="0" dt="0"/>
  <p:txStyles>
    <p:titleStyle>
      <a:lvl1pPr algn="ctr" rtl="0" eaLnBrk="0" fontAlgn="base" hangingPunct="0">
        <a:spcBef>
          <a:spcPct val="0"/>
        </a:spcBef>
        <a:spcAft>
          <a:spcPct val="0"/>
        </a:spcAft>
        <a:defRPr sz="5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0" fontAlgn="base" hangingPunct="0">
        <a:spcBef>
          <a:spcPct val="0"/>
        </a:spcBef>
        <a:spcAft>
          <a:spcPct val="0"/>
        </a:spcAft>
        <a:defRPr sz="5400">
          <a:solidFill>
            <a:srgbClr val="FFFFFF"/>
          </a:solidFill>
          <a:latin typeface="Bodoni MT Condensed" pitchFamily="18" charset="0"/>
        </a:defRPr>
      </a:lvl2pPr>
      <a:lvl3pPr algn="ctr" rtl="0" eaLnBrk="0" fontAlgn="base" hangingPunct="0">
        <a:spcBef>
          <a:spcPct val="0"/>
        </a:spcBef>
        <a:spcAft>
          <a:spcPct val="0"/>
        </a:spcAft>
        <a:defRPr sz="5400">
          <a:solidFill>
            <a:srgbClr val="FFFFFF"/>
          </a:solidFill>
          <a:latin typeface="Bodoni MT Condensed" pitchFamily="18" charset="0"/>
        </a:defRPr>
      </a:lvl3pPr>
      <a:lvl4pPr algn="ctr" rtl="0" eaLnBrk="0" fontAlgn="base" hangingPunct="0">
        <a:spcBef>
          <a:spcPct val="0"/>
        </a:spcBef>
        <a:spcAft>
          <a:spcPct val="0"/>
        </a:spcAft>
        <a:defRPr sz="5400">
          <a:solidFill>
            <a:srgbClr val="FFFFFF"/>
          </a:solidFill>
          <a:latin typeface="Bodoni MT Condensed" pitchFamily="18" charset="0"/>
        </a:defRPr>
      </a:lvl4pPr>
      <a:lvl5pPr algn="ctr" rtl="0" eaLnBrk="0" fontAlgn="base" hangingPunct="0">
        <a:spcBef>
          <a:spcPct val="0"/>
        </a:spcBef>
        <a:spcAft>
          <a:spcPct val="0"/>
        </a:spcAft>
        <a:defRPr sz="5400">
          <a:solidFill>
            <a:srgbClr val="FFFFFF"/>
          </a:solidFill>
          <a:latin typeface="Bodoni MT Condensed" pitchFamily="18" charset="0"/>
        </a:defRPr>
      </a:lvl5pPr>
      <a:lvl6pPr marL="457200" algn="ctr" rtl="0" fontAlgn="base">
        <a:spcBef>
          <a:spcPct val="0"/>
        </a:spcBef>
        <a:spcAft>
          <a:spcPct val="0"/>
        </a:spcAft>
        <a:defRPr sz="5400">
          <a:solidFill>
            <a:srgbClr val="FFFFFF"/>
          </a:solidFill>
          <a:latin typeface="Bodoni MT Condensed" pitchFamily="18" charset="0"/>
        </a:defRPr>
      </a:lvl6pPr>
      <a:lvl7pPr marL="914400" algn="ctr" rtl="0" fontAlgn="base">
        <a:spcBef>
          <a:spcPct val="0"/>
        </a:spcBef>
        <a:spcAft>
          <a:spcPct val="0"/>
        </a:spcAft>
        <a:defRPr sz="5400">
          <a:solidFill>
            <a:srgbClr val="FFFFFF"/>
          </a:solidFill>
          <a:latin typeface="Bodoni MT Condensed" pitchFamily="18" charset="0"/>
        </a:defRPr>
      </a:lvl7pPr>
      <a:lvl8pPr marL="1371600" algn="ctr" rtl="0" fontAlgn="base">
        <a:spcBef>
          <a:spcPct val="0"/>
        </a:spcBef>
        <a:spcAft>
          <a:spcPct val="0"/>
        </a:spcAft>
        <a:defRPr sz="5400">
          <a:solidFill>
            <a:srgbClr val="FFFFFF"/>
          </a:solidFill>
          <a:latin typeface="Bodoni MT Condensed" pitchFamily="18" charset="0"/>
        </a:defRPr>
      </a:lvl8pPr>
      <a:lvl9pPr marL="1828800" algn="ctr" rtl="0" fontAlgn="base">
        <a:spcBef>
          <a:spcPct val="0"/>
        </a:spcBef>
        <a:spcAft>
          <a:spcPct val="0"/>
        </a:spcAft>
        <a:defRPr sz="5400">
          <a:solidFill>
            <a:srgbClr val="FFFFFF"/>
          </a:solidFill>
          <a:latin typeface="Bodoni MT Condensed" pitchFamily="18"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800" b="1" kern="1200">
          <a:solidFill>
            <a:schemeClr val="tx2"/>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CBCBFF"/>
        </a:buClr>
        <a:buFont typeface="Arial" charset="0"/>
        <a:buChar char="•"/>
        <a:defRPr b="1" kern="1200">
          <a:solidFill>
            <a:schemeClr val="tx2"/>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E36C09"/>
        </a:buClr>
        <a:buFont typeface="Arial" charset="0"/>
        <a:buChar char="•"/>
        <a:defRPr sz="1600" b="1" kern="1200">
          <a:solidFill>
            <a:srgbClr val="E46C0A"/>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4BACC6"/>
        </a:buClr>
        <a:buFont typeface="Arial" charset="0"/>
        <a:buChar char="•"/>
        <a:defRPr sz="14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081" name="Title Placeholder 21"/>
          <p:cNvSpPr>
            <a:spLocks noGrp="1"/>
          </p:cNvSpPr>
          <p:nvPr>
            <p:ph type="title"/>
          </p:nvPr>
        </p:nvSpPr>
        <p:spPr bwMode="auto">
          <a:xfrm>
            <a:off x="1524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82" name="Text Placeholder 12"/>
          <p:cNvSpPr>
            <a:spLocks noGrp="1"/>
          </p:cNvSpPr>
          <p:nvPr>
            <p:ph type="body" idx="1"/>
          </p:nvPr>
        </p:nvSpPr>
        <p:spPr bwMode="auto">
          <a:xfrm>
            <a:off x="228600" y="13716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83" name="Picture 9" descr="OER 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351588"/>
            <a:ext cx="407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63" r:id="rId1"/>
  </p:sldLayoutIdLst>
  <p:hf hdr="0" ftr="0" dt="0"/>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chemeClr val="tx2"/>
        </a:buClr>
        <a:buFont typeface="Georgia" pitchFamily="18" charset="0"/>
        <a:buChar char="•"/>
        <a:defRPr sz="2800" b="1" kern="1200">
          <a:solidFill>
            <a:schemeClr val="tx2"/>
          </a:solidFill>
          <a:latin typeface="+mn-lt"/>
          <a:ea typeface="+mn-ea"/>
          <a:cs typeface="+mn-cs"/>
        </a:defRPr>
      </a:lvl1pPr>
      <a:lvl2pPr marL="657225" indent="-246063" algn="l" rtl="0" eaLnBrk="0" fontAlgn="base" hangingPunct="0">
        <a:spcBef>
          <a:spcPts val="300"/>
        </a:spcBef>
        <a:spcAft>
          <a:spcPct val="0"/>
        </a:spcAft>
        <a:buClr>
          <a:srgbClr val="00B050"/>
        </a:buClr>
        <a:buSzPct val="50000"/>
        <a:buFont typeface="Wingdings" pitchFamily="2" charset="2"/>
        <a:buChar char="q"/>
        <a:defRPr sz="2600" b="1" kern="1200">
          <a:solidFill>
            <a:srgbClr val="00B050"/>
          </a:solidFill>
          <a:latin typeface="+mn-lt"/>
          <a:ea typeface="+mn-ea"/>
          <a:cs typeface="+mn-cs"/>
        </a:defRPr>
      </a:lvl2pPr>
      <a:lvl3pPr marL="922338" indent="-219075" algn="l" rtl="0" eaLnBrk="0" fontAlgn="base" hangingPunct="0">
        <a:spcBef>
          <a:spcPts val="300"/>
        </a:spcBef>
        <a:spcAft>
          <a:spcPct val="0"/>
        </a:spcAft>
        <a:buClr>
          <a:schemeClr val="tx2"/>
        </a:buClr>
        <a:buFont typeface="Wingdings" pitchFamily="2" charset="2"/>
        <a:buChar char="§"/>
        <a:defRPr sz="2400" b="1" kern="1200">
          <a:solidFill>
            <a:schemeClr val="tx2"/>
          </a:solidFill>
          <a:latin typeface="+mn-lt"/>
          <a:ea typeface="+mn-ea"/>
          <a:cs typeface="+mn-cs"/>
        </a:defRPr>
      </a:lvl3pPr>
      <a:lvl4pPr marL="1179513" indent="-200025" algn="l" rtl="0" eaLnBrk="0" fontAlgn="base" hangingPunct="0">
        <a:spcBef>
          <a:spcPts val="300"/>
        </a:spcBef>
        <a:spcAft>
          <a:spcPct val="0"/>
        </a:spcAft>
        <a:buClr>
          <a:srgbClr val="E36C09"/>
        </a:buClr>
        <a:buFont typeface="Wingdings 2" pitchFamily="18" charset="2"/>
        <a:buChar char=""/>
        <a:defRPr sz="2200" b="1" kern="1200">
          <a:solidFill>
            <a:srgbClr val="E36C09"/>
          </a:solidFill>
          <a:latin typeface="+mn-lt"/>
          <a:ea typeface="+mn-ea"/>
          <a:cs typeface="+mn-cs"/>
        </a:defRPr>
      </a:lvl4pPr>
      <a:lvl5pPr marL="1389063" indent="-182563" algn="l" rtl="0" eaLnBrk="0" fontAlgn="base" hangingPunct="0">
        <a:spcBef>
          <a:spcPts val="300"/>
        </a:spcBef>
        <a:spcAft>
          <a:spcPct val="0"/>
        </a:spcAft>
        <a:buClr>
          <a:schemeClr val="tx2"/>
        </a:buClr>
        <a:buFont typeface="Georgia" pitchFamily="18" charset="0"/>
        <a:buChar char="▫"/>
        <a:defRPr sz="2000" b="1"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0" y="182563"/>
            <a:ext cx="9144000" cy="1111250"/>
          </a:xfrm>
          <a:prstGeom prst="rect">
            <a:avLst/>
          </a:prstGeom>
        </p:spPr>
        <p:txBody>
          <a:bodyPr vert="horz" lIns="91440" tIns="45720" rIns="91440" bIns="45720" rtlCol="0" anchor="ctr">
            <a:normAutofit/>
          </a:bodyPr>
          <a:lstStyle/>
          <a:p>
            <a:r>
              <a:rPr lang="en-US"/>
              <a:t>   Click to edit Master title style</a:t>
            </a:r>
          </a:p>
        </p:txBody>
      </p:sp>
      <p:sp>
        <p:nvSpPr>
          <p:cNvPr id="4101" name="Text Placeholder 2"/>
          <p:cNvSpPr>
            <a:spLocks noGrp="1"/>
          </p:cNvSpPr>
          <p:nvPr>
            <p:ph type="body" idx="1"/>
          </p:nvPr>
        </p:nvSpPr>
        <p:spPr bwMode="auto">
          <a:xfrm>
            <a:off x="152400" y="1600200"/>
            <a:ext cx="853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359E"/>
                </a:solidFill>
                <a:cs typeface="+mn-cs"/>
              </a:defRPr>
            </a:lvl1pPr>
          </a:lstStyle>
          <a:p>
            <a:pPr>
              <a:defRPr/>
            </a:pPr>
            <a:fld id="{CEC6EFF9-D74A-4441-B5A3-02C4F4352FDA}" type="datetime1">
              <a:rPr lang="en-US"/>
              <a:pPr>
                <a:defRPr/>
              </a:pPr>
              <a:t>10/22/2021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359E"/>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359E"/>
                </a:solidFill>
                <a:cs typeface="+mn-cs"/>
              </a:defRPr>
            </a:lvl1pPr>
          </a:lstStyle>
          <a:p>
            <a:pPr>
              <a:defRPr/>
            </a:pPr>
            <a:fld id="{F5B46F54-F25D-410E-8AEA-22330AACA8E7}" type="slidenum">
              <a:rPr lang="en-US"/>
              <a:pPr>
                <a:defRPr/>
              </a:pPr>
              <a:t>‹#›</a:t>
            </a:fld>
            <a:endParaRPr lang="en-US"/>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64" r:id="rId1"/>
  </p:sldLayoutIdLst>
  <p:hf hdr="0" ftr="0" dt="0"/>
  <p:txStyles>
    <p:titleStyle>
      <a:lvl1pPr algn="l" rtl="0" eaLnBrk="0" fontAlgn="base" hangingPunct="0">
        <a:spcBef>
          <a:spcPct val="0"/>
        </a:spcBef>
        <a:spcAft>
          <a:spcPct val="0"/>
        </a:spcAft>
        <a:defRPr sz="4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l" rtl="0" eaLnBrk="0" fontAlgn="base" hangingPunct="0">
        <a:spcBef>
          <a:spcPct val="0"/>
        </a:spcBef>
        <a:spcAft>
          <a:spcPct val="0"/>
        </a:spcAft>
        <a:defRPr sz="4400">
          <a:solidFill>
            <a:srgbClr val="FFFFFF"/>
          </a:solidFill>
          <a:latin typeface="Arial" charset="0"/>
        </a:defRPr>
      </a:lvl2pPr>
      <a:lvl3pPr algn="l" rtl="0" eaLnBrk="0" fontAlgn="base" hangingPunct="0">
        <a:spcBef>
          <a:spcPct val="0"/>
        </a:spcBef>
        <a:spcAft>
          <a:spcPct val="0"/>
        </a:spcAft>
        <a:defRPr sz="4400">
          <a:solidFill>
            <a:srgbClr val="FFFFFF"/>
          </a:solidFill>
          <a:latin typeface="Arial" charset="0"/>
        </a:defRPr>
      </a:lvl3pPr>
      <a:lvl4pPr algn="l" rtl="0" eaLnBrk="0" fontAlgn="base" hangingPunct="0">
        <a:spcBef>
          <a:spcPct val="0"/>
        </a:spcBef>
        <a:spcAft>
          <a:spcPct val="0"/>
        </a:spcAft>
        <a:defRPr sz="4400">
          <a:solidFill>
            <a:srgbClr val="FFFFFF"/>
          </a:solidFill>
          <a:latin typeface="Arial" charset="0"/>
        </a:defRPr>
      </a:lvl4pPr>
      <a:lvl5pPr algn="l" rtl="0" eaLnBrk="0" fontAlgn="base" hangingPunct="0">
        <a:spcBef>
          <a:spcPct val="0"/>
        </a:spcBef>
        <a:spcAft>
          <a:spcPct val="0"/>
        </a:spcAft>
        <a:defRPr sz="4400">
          <a:solidFill>
            <a:srgbClr val="FFFFFF"/>
          </a:solidFill>
          <a:latin typeface="Arial" charset="0"/>
        </a:defRPr>
      </a:lvl5pPr>
      <a:lvl6pPr marL="457200" algn="l" rtl="0" fontAlgn="base">
        <a:spcBef>
          <a:spcPct val="0"/>
        </a:spcBef>
        <a:spcAft>
          <a:spcPct val="0"/>
        </a:spcAft>
        <a:defRPr sz="4400">
          <a:solidFill>
            <a:srgbClr val="FFFFFF"/>
          </a:solidFill>
          <a:latin typeface="Arial" charset="0"/>
        </a:defRPr>
      </a:lvl6pPr>
      <a:lvl7pPr marL="914400" algn="l" rtl="0" fontAlgn="base">
        <a:spcBef>
          <a:spcPct val="0"/>
        </a:spcBef>
        <a:spcAft>
          <a:spcPct val="0"/>
        </a:spcAft>
        <a:defRPr sz="4400">
          <a:solidFill>
            <a:srgbClr val="FFFFFF"/>
          </a:solidFill>
          <a:latin typeface="Arial" charset="0"/>
        </a:defRPr>
      </a:lvl7pPr>
      <a:lvl8pPr marL="1371600" algn="l" rtl="0" fontAlgn="base">
        <a:spcBef>
          <a:spcPct val="0"/>
        </a:spcBef>
        <a:spcAft>
          <a:spcPct val="0"/>
        </a:spcAft>
        <a:defRPr sz="4400">
          <a:solidFill>
            <a:srgbClr val="FFFFFF"/>
          </a:solidFill>
          <a:latin typeface="Arial" charset="0"/>
        </a:defRPr>
      </a:lvl8pPr>
      <a:lvl9pPr marL="1828800" algn="l" rtl="0" fontAlgn="base">
        <a:spcBef>
          <a:spcPct val="0"/>
        </a:spcBef>
        <a:spcAft>
          <a:spcPct val="0"/>
        </a:spcAft>
        <a:defRPr sz="4400">
          <a:solidFill>
            <a:srgbClr val="FFFFFF"/>
          </a:solidFill>
          <a:latin typeface="Arial"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600" b="1"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itchFamily="2" charset="2"/>
        <a:buChar char="§"/>
        <a:defRPr sz="2000" b="1" kern="1200">
          <a:solidFill>
            <a:schemeClr val="tx2"/>
          </a:solidFill>
          <a:latin typeface="+mn-lt"/>
          <a:ea typeface="+mn-ea"/>
          <a:cs typeface="+mn-cs"/>
        </a:defRPr>
      </a:lvl3pPr>
      <a:lvl4pPr marL="1600200" indent="-228600" algn="l" rtl="0" eaLnBrk="0" fontAlgn="base" hangingPunct="0">
        <a:spcBef>
          <a:spcPct val="20000"/>
        </a:spcBef>
        <a:spcAft>
          <a:spcPct val="0"/>
        </a:spcAft>
        <a:buClr>
          <a:srgbClr val="E36C09"/>
        </a:buClr>
        <a:buFont typeface="Arial" charset="0"/>
        <a:buChar char="•"/>
        <a:defRPr sz="2000" b="1" kern="1200">
          <a:solidFill>
            <a:srgbClr val="E36C09"/>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pitchFamily="2" charset="2"/>
        <a:buChar char="q"/>
        <a:defRPr b="1" kern="120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182563"/>
            <a:ext cx="8229600" cy="1111250"/>
          </a:xfrm>
          <a:prstGeom prst="rect">
            <a:avLst/>
          </a:prstGeom>
        </p:spPr>
        <p:txBody>
          <a:bodyPr vert="horz" lIns="91440" tIns="45720" rIns="91440" bIns="45720" rtlCol="0" anchor="ctr">
            <a:normAutofit/>
          </a:bodyPr>
          <a:lstStyle/>
          <a:p>
            <a:r>
              <a:rPr lang="en-US"/>
              <a:t>Click to edit Master title style</a:t>
            </a:r>
          </a:p>
        </p:txBody>
      </p:sp>
      <p:sp>
        <p:nvSpPr>
          <p:cNvPr id="512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cs typeface="+mn-cs"/>
              </a:defRPr>
            </a:lvl1pPr>
          </a:lstStyle>
          <a:p>
            <a:pPr>
              <a:defRPr/>
            </a:pPr>
            <a:fld id="{C0912AD3-2942-4917-93EC-7BC52CBCF7D0}" type="datetimeFigureOut">
              <a:rPr lang="en-US"/>
              <a:pPr>
                <a:defRPr/>
              </a:pPr>
              <a:t>10/22/2021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cs typeface="+mn-cs"/>
              </a:defRPr>
            </a:lvl1pPr>
          </a:lstStyle>
          <a:p>
            <a:pPr>
              <a:defRPr/>
            </a:pPr>
            <a:fld id="{4DA38E3E-BCBE-4188-86D1-11684D965048}" type="slidenum">
              <a:rPr lang="en-US"/>
              <a:pPr>
                <a:defRPr/>
              </a:pPr>
              <a:t>‹#›</a:t>
            </a:fld>
            <a:endParaRPr lang="en-US"/>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30" name="Picture 9" descr="OPERA bottom borde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Lst>
  <p:transition spd="med">
    <p:fade thruBlk="1"/>
  </p:transition>
  <p:hf hdr="0" ftr="0" dt="0"/>
  <p:txStyles>
    <p:titleStyle>
      <a:lvl1pPr algn="ctr" rtl="0" eaLnBrk="0" fontAlgn="base" hangingPunct="0">
        <a:spcBef>
          <a:spcPct val="0"/>
        </a:spcBef>
        <a:spcAft>
          <a:spcPct val="0"/>
        </a:spcAft>
        <a:defRPr sz="5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0" fontAlgn="base" hangingPunct="0">
        <a:spcBef>
          <a:spcPct val="0"/>
        </a:spcBef>
        <a:spcAft>
          <a:spcPct val="0"/>
        </a:spcAft>
        <a:defRPr sz="5400">
          <a:solidFill>
            <a:srgbClr val="FFFFFF"/>
          </a:solidFill>
          <a:latin typeface="Bodoni MT Condensed" pitchFamily="18" charset="0"/>
        </a:defRPr>
      </a:lvl2pPr>
      <a:lvl3pPr algn="ctr" rtl="0" eaLnBrk="0" fontAlgn="base" hangingPunct="0">
        <a:spcBef>
          <a:spcPct val="0"/>
        </a:spcBef>
        <a:spcAft>
          <a:spcPct val="0"/>
        </a:spcAft>
        <a:defRPr sz="5400">
          <a:solidFill>
            <a:srgbClr val="FFFFFF"/>
          </a:solidFill>
          <a:latin typeface="Bodoni MT Condensed" pitchFamily="18" charset="0"/>
        </a:defRPr>
      </a:lvl3pPr>
      <a:lvl4pPr algn="ctr" rtl="0" eaLnBrk="0" fontAlgn="base" hangingPunct="0">
        <a:spcBef>
          <a:spcPct val="0"/>
        </a:spcBef>
        <a:spcAft>
          <a:spcPct val="0"/>
        </a:spcAft>
        <a:defRPr sz="5400">
          <a:solidFill>
            <a:srgbClr val="FFFFFF"/>
          </a:solidFill>
          <a:latin typeface="Bodoni MT Condensed" pitchFamily="18" charset="0"/>
        </a:defRPr>
      </a:lvl4pPr>
      <a:lvl5pPr algn="ctr" rtl="0" eaLnBrk="0" fontAlgn="base" hangingPunct="0">
        <a:spcBef>
          <a:spcPct val="0"/>
        </a:spcBef>
        <a:spcAft>
          <a:spcPct val="0"/>
        </a:spcAft>
        <a:defRPr sz="5400">
          <a:solidFill>
            <a:srgbClr val="FFFFFF"/>
          </a:solidFill>
          <a:latin typeface="Bodoni MT Condensed" pitchFamily="18" charset="0"/>
        </a:defRPr>
      </a:lvl5pPr>
      <a:lvl6pPr marL="457200" algn="ctr" rtl="0" fontAlgn="base">
        <a:spcBef>
          <a:spcPct val="0"/>
        </a:spcBef>
        <a:spcAft>
          <a:spcPct val="0"/>
        </a:spcAft>
        <a:defRPr sz="5400">
          <a:solidFill>
            <a:srgbClr val="FFFFFF"/>
          </a:solidFill>
          <a:latin typeface="Bodoni MT Condensed" pitchFamily="18" charset="0"/>
        </a:defRPr>
      </a:lvl6pPr>
      <a:lvl7pPr marL="914400" algn="ctr" rtl="0" fontAlgn="base">
        <a:spcBef>
          <a:spcPct val="0"/>
        </a:spcBef>
        <a:spcAft>
          <a:spcPct val="0"/>
        </a:spcAft>
        <a:defRPr sz="5400">
          <a:solidFill>
            <a:srgbClr val="FFFFFF"/>
          </a:solidFill>
          <a:latin typeface="Bodoni MT Condensed" pitchFamily="18" charset="0"/>
        </a:defRPr>
      </a:lvl7pPr>
      <a:lvl8pPr marL="1371600" algn="ctr" rtl="0" fontAlgn="base">
        <a:spcBef>
          <a:spcPct val="0"/>
        </a:spcBef>
        <a:spcAft>
          <a:spcPct val="0"/>
        </a:spcAft>
        <a:defRPr sz="5400">
          <a:solidFill>
            <a:srgbClr val="FFFFFF"/>
          </a:solidFill>
          <a:latin typeface="Bodoni MT Condensed" pitchFamily="18" charset="0"/>
        </a:defRPr>
      </a:lvl8pPr>
      <a:lvl9pPr marL="1828800" algn="ctr" rtl="0" fontAlgn="base">
        <a:spcBef>
          <a:spcPct val="0"/>
        </a:spcBef>
        <a:spcAft>
          <a:spcPct val="0"/>
        </a:spcAft>
        <a:defRPr sz="5400">
          <a:solidFill>
            <a:srgbClr val="FFFFFF"/>
          </a:solidFill>
          <a:latin typeface="Bodoni MT Condensed" pitchFamily="18"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800" b="1" kern="1200">
          <a:solidFill>
            <a:schemeClr val="tx2"/>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CBCBFF"/>
        </a:buClr>
        <a:buFont typeface="Arial" charset="0"/>
        <a:buChar char="•"/>
        <a:defRPr b="1" kern="1200">
          <a:solidFill>
            <a:schemeClr val="tx2"/>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E36C09"/>
        </a:buClr>
        <a:buFont typeface="Arial" charset="0"/>
        <a:buChar char="•"/>
        <a:defRPr sz="1600" b="1" kern="1200">
          <a:solidFill>
            <a:srgbClr val="E46C0A"/>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4BACC6"/>
        </a:buClr>
        <a:buFont typeface="Arial" charset="0"/>
        <a:buChar char="•"/>
        <a:defRPr sz="14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153" name="Title Placeholder 21"/>
          <p:cNvSpPr>
            <a:spLocks noGrp="1"/>
          </p:cNvSpPr>
          <p:nvPr>
            <p:ph type="title"/>
          </p:nvPr>
        </p:nvSpPr>
        <p:spPr bwMode="auto">
          <a:xfrm>
            <a:off x="1524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54" name="Text Placeholder 12"/>
          <p:cNvSpPr>
            <a:spLocks noGrp="1"/>
          </p:cNvSpPr>
          <p:nvPr>
            <p:ph type="body" idx="1"/>
          </p:nvPr>
        </p:nvSpPr>
        <p:spPr bwMode="auto">
          <a:xfrm>
            <a:off x="228600" y="13716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155" name="Picture 9" descr="OER 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351588"/>
            <a:ext cx="407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65" r:id="rId1"/>
  </p:sldLayoutIdLst>
  <p:hf hdr="0" ftr="0" dt="0"/>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chemeClr val="tx2"/>
        </a:buClr>
        <a:buFont typeface="Georgia" pitchFamily="18" charset="0"/>
        <a:buChar char="•"/>
        <a:defRPr sz="2800" b="1" kern="1200">
          <a:solidFill>
            <a:schemeClr val="tx2"/>
          </a:solidFill>
          <a:latin typeface="+mn-lt"/>
          <a:ea typeface="+mn-ea"/>
          <a:cs typeface="+mn-cs"/>
        </a:defRPr>
      </a:lvl1pPr>
      <a:lvl2pPr marL="657225" indent="-246063" algn="l" rtl="0" eaLnBrk="0" fontAlgn="base" hangingPunct="0">
        <a:spcBef>
          <a:spcPts val="300"/>
        </a:spcBef>
        <a:spcAft>
          <a:spcPct val="0"/>
        </a:spcAft>
        <a:buClr>
          <a:srgbClr val="00B050"/>
        </a:buClr>
        <a:buSzPct val="50000"/>
        <a:buFont typeface="Wingdings" pitchFamily="2" charset="2"/>
        <a:buChar char="q"/>
        <a:defRPr sz="2600" b="1" kern="1200">
          <a:solidFill>
            <a:srgbClr val="00B050"/>
          </a:solidFill>
          <a:latin typeface="+mn-lt"/>
          <a:ea typeface="+mn-ea"/>
          <a:cs typeface="+mn-cs"/>
        </a:defRPr>
      </a:lvl2pPr>
      <a:lvl3pPr marL="922338" indent="-219075" algn="l" rtl="0" eaLnBrk="0" fontAlgn="base" hangingPunct="0">
        <a:spcBef>
          <a:spcPts val="300"/>
        </a:spcBef>
        <a:spcAft>
          <a:spcPct val="0"/>
        </a:spcAft>
        <a:buClr>
          <a:schemeClr val="tx2"/>
        </a:buClr>
        <a:buFont typeface="Wingdings" pitchFamily="2" charset="2"/>
        <a:buChar char="§"/>
        <a:defRPr sz="2400" b="1" kern="1200">
          <a:solidFill>
            <a:schemeClr val="tx2"/>
          </a:solidFill>
          <a:latin typeface="+mn-lt"/>
          <a:ea typeface="+mn-ea"/>
          <a:cs typeface="+mn-cs"/>
        </a:defRPr>
      </a:lvl3pPr>
      <a:lvl4pPr marL="1179513" indent="-200025" algn="l" rtl="0" eaLnBrk="0" fontAlgn="base" hangingPunct="0">
        <a:spcBef>
          <a:spcPts val="300"/>
        </a:spcBef>
        <a:spcAft>
          <a:spcPct val="0"/>
        </a:spcAft>
        <a:buClr>
          <a:srgbClr val="E36C09"/>
        </a:buClr>
        <a:buFont typeface="Wingdings 2" pitchFamily="18" charset="2"/>
        <a:buChar char=""/>
        <a:defRPr sz="2200" b="1" kern="1200">
          <a:solidFill>
            <a:srgbClr val="E36C09"/>
          </a:solidFill>
          <a:latin typeface="+mn-lt"/>
          <a:ea typeface="+mn-ea"/>
          <a:cs typeface="+mn-cs"/>
        </a:defRPr>
      </a:lvl4pPr>
      <a:lvl5pPr marL="1389063" indent="-182563" algn="l" rtl="0" eaLnBrk="0" fontAlgn="base" hangingPunct="0">
        <a:spcBef>
          <a:spcPts val="300"/>
        </a:spcBef>
        <a:spcAft>
          <a:spcPct val="0"/>
        </a:spcAft>
        <a:buClr>
          <a:schemeClr val="tx2"/>
        </a:buClr>
        <a:buFont typeface="Georgia" pitchFamily="18" charset="0"/>
        <a:buChar char="▫"/>
        <a:defRPr sz="2000" b="1"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0" y="182563"/>
            <a:ext cx="9144000" cy="1111250"/>
          </a:xfrm>
          <a:prstGeom prst="rect">
            <a:avLst/>
          </a:prstGeom>
        </p:spPr>
        <p:txBody>
          <a:bodyPr vert="horz" lIns="91440" tIns="45720" rIns="91440" bIns="45720" rtlCol="0" anchor="ctr">
            <a:normAutofit/>
          </a:bodyPr>
          <a:lstStyle/>
          <a:p>
            <a:r>
              <a:rPr lang="en-US"/>
              <a:t>   Click to edit Master title style</a:t>
            </a:r>
          </a:p>
        </p:txBody>
      </p:sp>
      <p:sp>
        <p:nvSpPr>
          <p:cNvPr id="7173" name="Text Placeholder 2"/>
          <p:cNvSpPr>
            <a:spLocks noGrp="1"/>
          </p:cNvSpPr>
          <p:nvPr>
            <p:ph type="body" idx="1"/>
          </p:nvPr>
        </p:nvSpPr>
        <p:spPr bwMode="auto">
          <a:xfrm>
            <a:off x="152400" y="1600200"/>
            <a:ext cx="853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359E"/>
                </a:solidFill>
                <a:cs typeface="+mn-cs"/>
              </a:defRPr>
            </a:lvl1pPr>
          </a:lstStyle>
          <a:p>
            <a:pPr>
              <a:defRPr/>
            </a:pPr>
            <a:fld id="{CEC6EFF9-D74A-4441-B5A3-02C4F4352FDA}" type="datetime1">
              <a:rPr lang="en-US"/>
              <a:pPr>
                <a:defRPr/>
              </a:pPr>
              <a:t>10/22/2021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359E"/>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359E"/>
                </a:solidFill>
                <a:cs typeface="+mn-cs"/>
              </a:defRPr>
            </a:lvl1pPr>
          </a:lstStyle>
          <a:p>
            <a:pPr>
              <a:defRPr/>
            </a:pPr>
            <a:fld id="{9D73F9E5-DE6C-4E6B-A634-7E18705E7C1B}" type="slidenum">
              <a:rPr lang="en-US"/>
              <a:pPr>
                <a:defRPr/>
              </a:pPr>
              <a:t>‹#›</a:t>
            </a:fld>
            <a:endParaRPr lang="en-US"/>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66" r:id="rId1"/>
  </p:sldLayoutIdLst>
  <p:hf hdr="0" ftr="0" dt="0"/>
  <p:txStyles>
    <p:titleStyle>
      <a:lvl1pPr algn="l" rtl="0" eaLnBrk="0" fontAlgn="base" hangingPunct="0">
        <a:spcBef>
          <a:spcPct val="0"/>
        </a:spcBef>
        <a:spcAft>
          <a:spcPct val="0"/>
        </a:spcAft>
        <a:defRPr sz="4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l" rtl="0" eaLnBrk="0" fontAlgn="base" hangingPunct="0">
        <a:spcBef>
          <a:spcPct val="0"/>
        </a:spcBef>
        <a:spcAft>
          <a:spcPct val="0"/>
        </a:spcAft>
        <a:defRPr sz="4400">
          <a:solidFill>
            <a:srgbClr val="FFFFFF"/>
          </a:solidFill>
          <a:latin typeface="Arial" charset="0"/>
        </a:defRPr>
      </a:lvl2pPr>
      <a:lvl3pPr algn="l" rtl="0" eaLnBrk="0" fontAlgn="base" hangingPunct="0">
        <a:spcBef>
          <a:spcPct val="0"/>
        </a:spcBef>
        <a:spcAft>
          <a:spcPct val="0"/>
        </a:spcAft>
        <a:defRPr sz="4400">
          <a:solidFill>
            <a:srgbClr val="FFFFFF"/>
          </a:solidFill>
          <a:latin typeface="Arial" charset="0"/>
        </a:defRPr>
      </a:lvl3pPr>
      <a:lvl4pPr algn="l" rtl="0" eaLnBrk="0" fontAlgn="base" hangingPunct="0">
        <a:spcBef>
          <a:spcPct val="0"/>
        </a:spcBef>
        <a:spcAft>
          <a:spcPct val="0"/>
        </a:spcAft>
        <a:defRPr sz="4400">
          <a:solidFill>
            <a:srgbClr val="FFFFFF"/>
          </a:solidFill>
          <a:latin typeface="Arial" charset="0"/>
        </a:defRPr>
      </a:lvl4pPr>
      <a:lvl5pPr algn="l" rtl="0" eaLnBrk="0" fontAlgn="base" hangingPunct="0">
        <a:spcBef>
          <a:spcPct val="0"/>
        </a:spcBef>
        <a:spcAft>
          <a:spcPct val="0"/>
        </a:spcAft>
        <a:defRPr sz="4400">
          <a:solidFill>
            <a:srgbClr val="FFFFFF"/>
          </a:solidFill>
          <a:latin typeface="Arial" charset="0"/>
        </a:defRPr>
      </a:lvl5pPr>
      <a:lvl6pPr marL="457200" algn="l" rtl="0" fontAlgn="base">
        <a:spcBef>
          <a:spcPct val="0"/>
        </a:spcBef>
        <a:spcAft>
          <a:spcPct val="0"/>
        </a:spcAft>
        <a:defRPr sz="4400">
          <a:solidFill>
            <a:srgbClr val="FFFFFF"/>
          </a:solidFill>
          <a:latin typeface="Arial" charset="0"/>
        </a:defRPr>
      </a:lvl6pPr>
      <a:lvl7pPr marL="914400" algn="l" rtl="0" fontAlgn="base">
        <a:spcBef>
          <a:spcPct val="0"/>
        </a:spcBef>
        <a:spcAft>
          <a:spcPct val="0"/>
        </a:spcAft>
        <a:defRPr sz="4400">
          <a:solidFill>
            <a:srgbClr val="FFFFFF"/>
          </a:solidFill>
          <a:latin typeface="Arial" charset="0"/>
        </a:defRPr>
      </a:lvl7pPr>
      <a:lvl8pPr marL="1371600" algn="l" rtl="0" fontAlgn="base">
        <a:spcBef>
          <a:spcPct val="0"/>
        </a:spcBef>
        <a:spcAft>
          <a:spcPct val="0"/>
        </a:spcAft>
        <a:defRPr sz="4400">
          <a:solidFill>
            <a:srgbClr val="FFFFFF"/>
          </a:solidFill>
          <a:latin typeface="Arial" charset="0"/>
        </a:defRPr>
      </a:lvl8pPr>
      <a:lvl9pPr marL="1828800" algn="l" rtl="0" fontAlgn="base">
        <a:spcBef>
          <a:spcPct val="0"/>
        </a:spcBef>
        <a:spcAft>
          <a:spcPct val="0"/>
        </a:spcAft>
        <a:defRPr sz="4400">
          <a:solidFill>
            <a:srgbClr val="FFFFFF"/>
          </a:solidFill>
          <a:latin typeface="Arial"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600" b="1"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itchFamily="2" charset="2"/>
        <a:buChar char="§"/>
        <a:defRPr sz="2000" b="1" kern="1200">
          <a:solidFill>
            <a:schemeClr val="tx2"/>
          </a:solidFill>
          <a:latin typeface="+mn-lt"/>
          <a:ea typeface="+mn-ea"/>
          <a:cs typeface="+mn-cs"/>
        </a:defRPr>
      </a:lvl3pPr>
      <a:lvl4pPr marL="1600200" indent="-228600" algn="l" rtl="0" eaLnBrk="0" fontAlgn="base" hangingPunct="0">
        <a:spcBef>
          <a:spcPct val="20000"/>
        </a:spcBef>
        <a:spcAft>
          <a:spcPct val="0"/>
        </a:spcAft>
        <a:buClr>
          <a:srgbClr val="E36C09"/>
        </a:buClr>
        <a:buFont typeface="Arial" charset="0"/>
        <a:buChar char="•"/>
        <a:defRPr sz="2000" b="1" kern="1200">
          <a:solidFill>
            <a:srgbClr val="E36C09"/>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pitchFamily="2" charset="2"/>
        <a:buChar char="q"/>
        <a:defRPr b="1" kern="120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182563"/>
            <a:ext cx="8229600" cy="1111250"/>
          </a:xfrm>
          <a:prstGeom prst="rect">
            <a:avLst/>
          </a:prstGeom>
        </p:spPr>
        <p:txBody>
          <a:bodyPr vert="horz" lIns="91440" tIns="45720" rIns="91440" bIns="45720" rtlCol="0" anchor="ctr">
            <a:normAutofit/>
          </a:bodyPr>
          <a:lstStyle/>
          <a:p>
            <a:r>
              <a:rPr lang="en-US"/>
              <a:t>Click to edit Master title style</a:t>
            </a:r>
          </a:p>
        </p:txBody>
      </p:sp>
      <p:sp>
        <p:nvSpPr>
          <p:cNvPr id="819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cs typeface="+mn-cs"/>
              </a:defRPr>
            </a:lvl1pPr>
          </a:lstStyle>
          <a:p>
            <a:pPr>
              <a:defRPr/>
            </a:pPr>
            <a:fld id="{0A27221E-781E-434C-B318-05507068186E}" type="datetimeFigureOut">
              <a:rPr lang="en-US"/>
              <a:pPr>
                <a:defRPr/>
              </a:pPr>
              <a:t>10/22/2021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cs typeface="+mn-cs"/>
              </a:defRPr>
            </a:lvl1pPr>
          </a:lstStyle>
          <a:p>
            <a:pPr>
              <a:defRPr/>
            </a:pPr>
            <a:fld id="{912D982A-3A43-40D3-A1E9-C8856FB4523B}" type="slidenum">
              <a:rPr lang="en-US"/>
              <a:pPr>
                <a:defRPr/>
              </a:pPr>
              <a:t>‹#›</a:t>
            </a:fld>
            <a:endParaRPr lang="en-US"/>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202" name="Picture 9" descr="OPERA bottom borde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Lst>
  <p:transition spd="med">
    <p:fade thruBlk="1"/>
  </p:transition>
  <p:hf hdr="0" ftr="0" dt="0"/>
  <p:txStyles>
    <p:titleStyle>
      <a:lvl1pPr algn="ctr" rtl="0" eaLnBrk="0" fontAlgn="base" hangingPunct="0">
        <a:spcBef>
          <a:spcPct val="0"/>
        </a:spcBef>
        <a:spcAft>
          <a:spcPct val="0"/>
        </a:spcAft>
        <a:defRPr sz="5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0" fontAlgn="base" hangingPunct="0">
        <a:spcBef>
          <a:spcPct val="0"/>
        </a:spcBef>
        <a:spcAft>
          <a:spcPct val="0"/>
        </a:spcAft>
        <a:defRPr sz="5400">
          <a:solidFill>
            <a:srgbClr val="FFFFFF"/>
          </a:solidFill>
          <a:latin typeface="Bodoni MT Condensed" pitchFamily="18" charset="0"/>
        </a:defRPr>
      </a:lvl2pPr>
      <a:lvl3pPr algn="ctr" rtl="0" eaLnBrk="0" fontAlgn="base" hangingPunct="0">
        <a:spcBef>
          <a:spcPct val="0"/>
        </a:spcBef>
        <a:spcAft>
          <a:spcPct val="0"/>
        </a:spcAft>
        <a:defRPr sz="5400">
          <a:solidFill>
            <a:srgbClr val="FFFFFF"/>
          </a:solidFill>
          <a:latin typeface="Bodoni MT Condensed" pitchFamily="18" charset="0"/>
        </a:defRPr>
      </a:lvl3pPr>
      <a:lvl4pPr algn="ctr" rtl="0" eaLnBrk="0" fontAlgn="base" hangingPunct="0">
        <a:spcBef>
          <a:spcPct val="0"/>
        </a:spcBef>
        <a:spcAft>
          <a:spcPct val="0"/>
        </a:spcAft>
        <a:defRPr sz="5400">
          <a:solidFill>
            <a:srgbClr val="FFFFFF"/>
          </a:solidFill>
          <a:latin typeface="Bodoni MT Condensed" pitchFamily="18" charset="0"/>
        </a:defRPr>
      </a:lvl4pPr>
      <a:lvl5pPr algn="ctr" rtl="0" eaLnBrk="0" fontAlgn="base" hangingPunct="0">
        <a:spcBef>
          <a:spcPct val="0"/>
        </a:spcBef>
        <a:spcAft>
          <a:spcPct val="0"/>
        </a:spcAft>
        <a:defRPr sz="5400">
          <a:solidFill>
            <a:srgbClr val="FFFFFF"/>
          </a:solidFill>
          <a:latin typeface="Bodoni MT Condensed" pitchFamily="18" charset="0"/>
        </a:defRPr>
      </a:lvl5pPr>
      <a:lvl6pPr marL="457200" algn="ctr" rtl="0" fontAlgn="base">
        <a:spcBef>
          <a:spcPct val="0"/>
        </a:spcBef>
        <a:spcAft>
          <a:spcPct val="0"/>
        </a:spcAft>
        <a:defRPr sz="5400">
          <a:solidFill>
            <a:srgbClr val="FFFFFF"/>
          </a:solidFill>
          <a:latin typeface="Bodoni MT Condensed" pitchFamily="18" charset="0"/>
        </a:defRPr>
      </a:lvl6pPr>
      <a:lvl7pPr marL="914400" algn="ctr" rtl="0" fontAlgn="base">
        <a:spcBef>
          <a:spcPct val="0"/>
        </a:spcBef>
        <a:spcAft>
          <a:spcPct val="0"/>
        </a:spcAft>
        <a:defRPr sz="5400">
          <a:solidFill>
            <a:srgbClr val="FFFFFF"/>
          </a:solidFill>
          <a:latin typeface="Bodoni MT Condensed" pitchFamily="18" charset="0"/>
        </a:defRPr>
      </a:lvl7pPr>
      <a:lvl8pPr marL="1371600" algn="ctr" rtl="0" fontAlgn="base">
        <a:spcBef>
          <a:spcPct val="0"/>
        </a:spcBef>
        <a:spcAft>
          <a:spcPct val="0"/>
        </a:spcAft>
        <a:defRPr sz="5400">
          <a:solidFill>
            <a:srgbClr val="FFFFFF"/>
          </a:solidFill>
          <a:latin typeface="Bodoni MT Condensed" pitchFamily="18" charset="0"/>
        </a:defRPr>
      </a:lvl8pPr>
      <a:lvl9pPr marL="1828800" algn="ctr" rtl="0" fontAlgn="base">
        <a:spcBef>
          <a:spcPct val="0"/>
        </a:spcBef>
        <a:spcAft>
          <a:spcPct val="0"/>
        </a:spcAft>
        <a:defRPr sz="5400">
          <a:solidFill>
            <a:srgbClr val="FFFFFF"/>
          </a:solidFill>
          <a:latin typeface="Bodoni MT Condensed" pitchFamily="18"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800" b="1" kern="1200">
          <a:solidFill>
            <a:schemeClr val="tx2"/>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CBCBFF"/>
        </a:buClr>
        <a:buFont typeface="Arial" charset="0"/>
        <a:buChar char="•"/>
        <a:defRPr b="1" kern="1200">
          <a:solidFill>
            <a:schemeClr val="tx2"/>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E36C09"/>
        </a:buClr>
        <a:buFont typeface="Arial" charset="0"/>
        <a:buChar char="•"/>
        <a:defRPr sz="1600" b="1" kern="1200">
          <a:solidFill>
            <a:srgbClr val="E46C0A"/>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4BACC6"/>
        </a:buClr>
        <a:buFont typeface="Arial" charset="0"/>
        <a:buChar char="•"/>
        <a:defRPr sz="14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225" name="Title Placeholder 21"/>
          <p:cNvSpPr>
            <a:spLocks noGrp="1"/>
          </p:cNvSpPr>
          <p:nvPr>
            <p:ph type="title"/>
          </p:nvPr>
        </p:nvSpPr>
        <p:spPr bwMode="auto">
          <a:xfrm>
            <a:off x="1524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26" name="Text Placeholder 12"/>
          <p:cNvSpPr>
            <a:spLocks noGrp="1"/>
          </p:cNvSpPr>
          <p:nvPr>
            <p:ph type="body" idx="1"/>
          </p:nvPr>
        </p:nvSpPr>
        <p:spPr bwMode="auto">
          <a:xfrm>
            <a:off x="228600" y="13716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227" name="Picture 9" descr="OER 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351588"/>
            <a:ext cx="407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67" r:id="rId1"/>
  </p:sldLayoutIdLst>
  <p:hf hdr="0" ftr="0" dt="0"/>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chemeClr val="tx2"/>
        </a:buClr>
        <a:buFont typeface="Georgia" pitchFamily="18" charset="0"/>
        <a:buChar char="•"/>
        <a:defRPr sz="2800" b="1" kern="1200">
          <a:solidFill>
            <a:schemeClr val="tx2"/>
          </a:solidFill>
          <a:latin typeface="+mn-lt"/>
          <a:ea typeface="+mn-ea"/>
          <a:cs typeface="+mn-cs"/>
        </a:defRPr>
      </a:lvl1pPr>
      <a:lvl2pPr marL="657225" indent="-246063" algn="l" rtl="0" eaLnBrk="0" fontAlgn="base" hangingPunct="0">
        <a:spcBef>
          <a:spcPts val="300"/>
        </a:spcBef>
        <a:spcAft>
          <a:spcPct val="0"/>
        </a:spcAft>
        <a:buClr>
          <a:srgbClr val="00B050"/>
        </a:buClr>
        <a:buSzPct val="50000"/>
        <a:buFont typeface="Wingdings" pitchFamily="2" charset="2"/>
        <a:buChar char="q"/>
        <a:defRPr sz="2600" b="1" kern="1200">
          <a:solidFill>
            <a:srgbClr val="00B050"/>
          </a:solidFill>
          <a:latin typeface="+mn-lt"/>
          <a:ea typeface="+mn-ea"/>
          <a:cs typeface="+mn-cs"/>
        </a:defRPr>
      </a:lvl2pPr>
      <a:lvl3pPr marL="922338" indent="-219075" algn="l" rtl="0" eaLnBrk="0" fontAlgn="base" hangingPunct="0">
        <a:spcBef>
          <a:spcPts val="300"/>
        </a:spcBef>
        <a:spcAft>
          <a:spcPct val="0"/>
        </a:spcAft>
        <a:buClr>
          <a:schemeClr val="tx2"/>
        </a:buClr>
        <a:buFont typeface="Wingdings" pitchFamily="2" charset="2"/>
        <a:buChar char="§"/>
        <a:defRPr sz="2400" b="1" kern="1200">
          <a:solidFill>
            <a:schemeClr val="tx2"/>
          </a:solidFill>
          <a:latin typeface="+mn-lt"/>
          <a:ea typeface="+mn-ea"/>
          <a:cs typeface="+mn-cs"/>
        </a:defRPr>
      </a:lvl3pPr>
      <a:lvl4pPr marL="1179513" indent="-200025" algn="l" rtl="0" eaLnBrk="0" fontAlgn="base" hangingPunct="0">
        <a:spcBef>
          <a:spcPts val="300"/>
        </a:spcBef>
        <a:spcAft>
          <a:spcPct val="0"/>
        </a:spcAft>
        <a:buClr>
          <a:srgbClr val="E36C09"/>
        </a:buClr>
        <a:buFont typeface="Wingdings 2" pitchFamily="18" charset="2"/>
        <a:buChar char=""/>
        <a:defRPr sz="2200" b="1" kern="1200">
          <a:solidFill>
            <a:srgbClr val="E36C09"/>
          </a:solidFill>
          <a:latin typeface="+mn-lt"/>
          <a:ea typeface="+mn-ea"/>
          <a:cs typeface="+mn-cs"/>
        </a:defRPr>
      </a:lvl4pPr>
      <a:lvl5pPr marL="1389063" indent="-182563" algn="l" rtl="0" eaLnBrk="0" fontAlgn="base" hangingPunct="0">
        <a:spcBef>
          <a:spcPts val="300"/>
        </a:spcBef>
        <a:spcAft>
          <a:spcPct val="0"/>
        </a:spcAft>
        <a:buClr>
          <a:schemeClr val="tx2"/>
        </a:buClr>
        <a:buFont typeface="Georgia" pitchFamily="18" charset="0"/>
        <a:buChar char="▫"/>
        <a:defRPr sz="2000" b="1"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5.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hyperlink" Target="http://www.gpo.gov/fdsys/pkg/FR-2011-08-25/pdf/2011-21633.pdf" TargetMode="External"/><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3" Type="http://schemas.openxmlformats.org/officeDocument/2006/relationships/hyperlink" Target="https://grants.nih.gov/grants/guide/listserv.htm" TargetMode="External"/><Relationship Id="rId2" Type="http://schemas.openxmlformats.org/officeDocument/2006/relationships/notesSlide" Target="../notesSlides/notesSlide22.xml"/><Relationship Id="rId1" Type="http://schemas.openxmlformats.org/officeDocument/2006/relationships/slideLayout" Target="../slideLayouts/slideLayout56.xml"/><Relationship Id="rId6" Type="http://schemas.openxmlformats.org/officeDocument/2006/relationships/hyperlink" Target="http://grants.nih.gov/" TargetMode="External"/><Relationship Id="rId5" Type="http://schemas.openxmlformats.org/officeDocument/2006/relationships/hyperlink" Target="http://grants.nih.gov/grants/policy/coi/" TargetMode="External"/><Relationship Id="rId4" Type="http://schemas.openxmlformats.org/officeDocument/2006/relationships/hyperlink" Target="mailto:FCOICompliance@mail.nih.gov"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3" Type="http://schemas.openxmlformats.org/officeDocument/2006/relationships/hyperlink" Target="https://era.nih.gov/erahelp/commons/#Commons/ipf/ipf.htm?TocPath=Institution%2520Profile%2520Module%2520(IPF)%257C_____0" TargetMode="External"/><Relationship Id="rId2" Type="http://schemas.openxmlformats.org/officeDocument/2006/relationships/notesSlide" Target="../notesSlides/notesSlide24.xml"/><Relationship Id="rId1" Type="http://schemas.openxmlformats.org/officeDocument/2006/relationships/slideLayout" Target="../slideLayouts/slideLayout56.xml"/><Relationship Id="rId5" Type="http://schemas.openxmlformats.org/officeDocument/2006/relationships/hyperlink" Target="https://grants.nih.gov/faqs#/financial-conflict-of-interest.htm?anchor=question52888" TargetMode="External"/><Relationship Id="rId4" Type="http://schemas.openxmlformats.org/officeDocument/2006/relationships/hyperlink" Target="https://era.nih.gov/erahelp/commons/#Commons/FCOI/fcoi_module.htm?TocPath=FCOI%2520Module%257C_____0"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hyperlink" Target="https://grants.nih.gov/grants/policy/nihgps/HTML5/section_4/4.1.10_financial_conflict_of_interest.htm" TargetMode="External"/><Relationship Id="rId2" Type="http://schemas.openxmlformats.org/officeDocument/2006/relationships/notesSlide" Target="../notesSlides/notesSlide3.xml"/><Relationship Id="rId1" Type="http://schemas.openxmlformats.org/officeDocument/2006/relationships/slideLayout" Target="../slideLayouts/slideLayout56.xml"/><Relationship Id="rId4" Type="http://schemas.openxmlformats.org/officeDocument/2006/relationships/hyperlink" Target="https://grants.nih.gov/grants/policy/nihgps/HTML5/section_15/15.2_administrative_and_other_requirements.ht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3" Type="http://schemas.openxmlformats.org/officeDocument/2006/relationships/hyperlink" Target="https://grants.nih.gov/faqs#/financial-conflict-of-interest.htm?anchor=question53050" TargetMode="External"/><Relationship Id="rId2" Type="http://schemas.openxmlformats.org/officeDocument/2006/relationships/notesSlide" Target="../notesSlides/notesSlide29.xml"/><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info.gov/content/pkg/FR-2011-08-25/pdf/2011-21633.pdf" TargetMode="External"/><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3" Type="http://schemas.openxmlformats.org/officeDocument/2006/relationships/hyperlink" Target="http://commons.wikimedia.org/wiki/file:new_icon_shiny_badge.svg" TargetMode="External"/><Relationship Id="rId2" Type="http://schemas.openxmlformats.org/officeDocument/2006/relationships/image" Target="../media/image12.pn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hyperlink" Target="https://grants.nih.gov/grants/policy/coi/index.htm" TargetMode="External"/><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0"/>
            <a:ext cx="8686800" cy="1295400"/>
          </a:xfrm>
        </p:spPr>
        <p:txBody>
          <a:bodyPr/>
          <a:lstStyle/>
          <a:p>
            <a:pPr eaLnBrk="1" fontAlgn="auto" hangingPunct="1">
              <a:spcAft>
                <a:spcPts val="0"/>
              </a:spcAft>
              <a:defRPr/>
            </a:pPr>
            <a:r>
              <a:rPr lang="en-US" sz="4800">
                <a:solidFill>
                  <a:schemeClr val="bg1"/>
                </a:solidFill>
                <a:latin typeface="Tahoma" pitchFamily="34" charset="0"/>
                <a:ea typeface="Tahoma" pitchFamily="34" charset="0"/>
                <a:cs typeface="Tahoma" pitchFamily="34" charset="0"/>
              </a:rPr>
              <a:t>Financial Conflict of Interest</a:t>
            </a:r>
          </a:p>
        </p:txBody>
      </p:sp>
      <p:sp>
        <p:nvSpPr>
          <p:cNvPr id="65539" name="Subtitle 2"/>
          <p:cNvSpPr>
            <a:spLocks noGrp="1"/>
          </p:cNvSpPr>
          <p:nvPr>
            <p:ph type="body" idx="1"/>
          </p:nvPr>
        </p:nvSpPr>
        <p:spPr>
          <a:xfrm>
            <a:off x="571500" y="4038600"/>
            <a:ext cx="8001000" cy="1066800"/>
          </a:xfrm>
        </p:spPr>
        <p:txBody>
          <a:bodyPr/>
          <a:lstStyle/>
          <a:p>
            <a:pPr eaLnBrk="1" hangingPunct="1">
              <a:lnSpc>
                <a:spcPct val="120000"/>
              </a:lnSpc>
            </a:pPr>
            <a:r>
              <a:rPr lang="en-US" sz="900">
                <a:solidFill>
                  <a:schemeClr val="bg1"/>
                </a:solidFill>
                <a:latin typeface="Tahoma" pitchFamily="34" charset="0"/>
                <a:ea typeface="Tahoma" pitchFamily="34" charset="0"/>
                <a:cs typeface="Tahoma" pitchFamily="34" charset="0"/>
              </a:rPr>
              <a:t>Division of Grants Compliance and Oversight</a:t>
            </a:r>
          </a:p>
          <a:p>
            <a:pPr eaLnBrk="1" hangingPunct="1">
              <a:lnSpc>
                <a:spcPct val="120000"/>
              </a:lnSpc>
            </a:pPr>
            <a:r>
              <a:rPr lang="en-US" sz="900">
                <a:solidFill>
                  <a:schemeClr val="bg1"/>
                </a:solidFill>
                <a:latin typeface="Tahoma" pitchFamily="34" charset="0"/>
                <a:ea typeface="Tahoma" pitchFamily="34" charset="0"/>
                <a:cs typeface="Tahoma" pitchFamily="34" charset="0"/>
              </a:rPr>
              <a:t>Office of Policy for Extramural Research Administration, OER</a:t>
            </a:r>
            <a:br>
              <a:rPr lang="en-US" sz="900">
                <a:solidFill>
                  <a:schemeClr val="bg1"/>
                </a:solidFill>
                <a:latin typeface="Tahoma" pitchFamily="34" charset="0"/>
                <a:ea typeface="Tahoma" pitchFamily="34" charset="0"/>
                <a:cs typeface="Tahoma" pitchFamily="34" charset="0"/>
              </a:rPr>
            </a:br>
            <a:r>
              <a:rPr lang="en-US" sz="900">
                <a:solidFill>
                  <a:schemeClr val="bg1"/>
                </a:solidFill>
                <a:latin typeface="Tahoma" pitchFamily="34" charset="0"/>
                <a:ea typeface="Tahoma" pitchFamily="34" charset="0"/>
                <a:cs typeface="Tahoma" pitchFamily="34" charset="0"/>
              </a:rPr>
              <a:t>National Institutes of Health, DHHS </a:t>
            </a:r>
          </a:p>
        </p:txBody>
      </p:sp>
      <p:pic>
        <p:nvPicPr>
          <p:cNvPr id="3" name="Picture 2" descr="HHS logo">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616054" y="6244844"/>
            <a:ext cx="619486" cy="596822"/>
          </a:xfrm>
          <a:prstGeom prst="rect">
            <a:avLst/>
          </a:prstGeom>
        </p:spPr>
      </p:pic>
      <p:pic>
        <p:nvPicPr>
          <p:cNvPr id="4" name="Picture 3" descr="NIH Office of Extramural Research logo"/>
          <p:cNvPicPr>
            <a:picLocks noChangeAspect="1"/>
          </p:cNvPicPr>
          <p:nvPr/>
        </p:nvPicPr>
        <p:blipFill>
          <a:blip r:embed="rId4"/>
          <a:stretch>
            <a:fillRect/>
          </a:stretch>
        </p:blipFill>
        <p:spPr>
          <a:xfrm>
            <a:off x="6258286" y="6273243"/>
            <a:ext cx="2885714" cy="580952"/>
          </a:xfrm>
          <a:prstGeom prst="rect">
            <a:avLst/>
          </a:prstGeom>
        </p:spPr>
      </p:pic>
      <p:sp>
        <p:nvSpPr>
          <p:cNvPr id="7" name="Rectangle 6">
            <a:extLst>
              <a:ext uri="{FF2B5EF4-FFF2-40B4-BE49-F238E27FC236}">
                <a16:creationId xmlns:a16="http://schemas.microsoft.com/office/drawing/2014/main" id="{EFDE54A3-2F1A-40D5-BA3D-3CC1C6DD217B}"/>
              </a:ext>
            </a:extLst>
          </p:cNvPr>
          <p:cNvSpPr/>
          <p:nvPr/>
        </p:nvSpPr>
        <p:spPr>
          <a:xfrm>
            <a:off x="152400" y="5825081"/>
            <a:ext cx="6096000" cy="983346"/>
          </a:xfrm>
          <a:prstGeom prst="rect">
            <a:avLst/>
          </a:prstGeom>
        </p:spPr>
        <p:txBody>
          <a:bodyPr wrap="square">
            <a:spAutoFit/>
          </a:bodyPr>
          <a:lstStyle/>
          <a:p>
            <a:pPr>
              <a:lnSpc>
                <a:spcPct val="90000"/>
              </a:lnSpc>
              <a:spcAft>
                <a:spcPts val="300"/>
              </a:spcAft>
            </a:pPr>
            <a:r>
              <a:rPr lang="en-US" sz="1400" b="1">
                <a:solidFill>
                  <a:srgbClr val="4B4B65"/>
                </a:solidFill>
              </a:rPr>
              <a:t>Kathy Hancock</a:t>
            </a:r>
            <a:r>
              <a:rPr lang="en-US" sz="1400">
                <a:solidFill>
                  <a:srgbClr val="4B4B65"/>
                </a:solidFill>
              </a:rPr>
              <a:t>, Assistant Grants Compliance Officer,</a:t>
            </a:r>
          </a:p>
          <a:p>
            <a:pPr>
              <a:lnSpc>
                <a:spcPct val="90000"/>
              </a:lnSpc>
              <a:spcAft>
                <a:spcPts val="300"/>
              </a:spcAft>
            </a:pPr>
            <a:r>
              <a:rPr lang="en-US" sz="1400">
                <a:solidFill>
                  <a:srgbClr val="4B4B65"/>
                </a:solidFill>
              </a:rPr>
              <a:t>Contractor, </a:t>
            </a:r>
            <a:r>
              <a:rPr lang="en-US" sz="1400" err="1">
                <a:solidFill>
                  <a:srgbClr val="4B4B65"/>
                </a:solidFill>
              </a:rPr>
              <a:t>DSFederal</a:t>
            </a:r>
            <a:r>
              <a:rPr lang="en-US" sz="1400">
                <a:solidFill>
                  <a:srgbClr val="4B4B65"/>
                </a:solidFill>
              </a:rPr>
              <a:t>, Inc. </a:t>
            </a:r>
          </a:p>
          <a:p>
            <a:pPr>
              <a:lnSpc>
                <a:spcPct val="90000"/>
              </a:lnSpc>
              <a:spcAft>
                <a:spcPts val="300"/>
              </a:spcAft>
            </a:pPr>
            <a:endParaRPr lang="en-US" sz="1400">
              <a:solidFill>
                <a:srgbClr val="4B4B65"/>
              </a:solidFill>
            </a:endParaRPr>
          </a:p>
          <a:p>
            <a:pPr algn="l">
              <a:lnSpc>
                <a:spcPct val="90000"/>
              </a:lnSpc>
              <a:spcAft>
                <a:spcPts val="300"/>
              </a:spcAft>
            </a:pPr>
            <a:endParaRPr lang="en-US" sz="1400">
              <a:solidFill>
                <a:srgbClr val="4B4B65"/>
              </a:solidFill>
            </a:endParaRPr>
          </a:p>
        </p:txBody>
      </p:sp>
    </p:spTree>
  </p:cSld>
  <p:clrMapOvr>
    <a:masterClrMapping/>
  </p:clrMapOvr>
  <p:transition advTm="24004"/>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effectLst/>
                <a:latin typeface="Tahoma" pitchFamily="34" charset="0"/>
                <a:ea typeface="Tahoma" pitchFamily="34" charset="0"/>
                <a:cs typeface="Tahoma" pitchFamily="34" charset="0"/>
              </a:rPr>
              <a:t>Who must disclose SFIs?</a:t>
            </a:r>
            <a:endParaRPr lang="en-US" sz="36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0" y="1752600"/>
            <a:ext cx="8991600" cy="4959698"/>
          </a:xfrm>
        </p:spPr>
        <p:txBody>
          <a:bodyPr>
            <a:normAutofit fontScale="92500" lnSpcReduction="20000"/>
          </a:bodyPr>
          <a:lstStyle/>
          <a:p>
            <a:pPr marL="800100" indent="-457200"/>
            <a:r>
              <a:rPr lang="en-US">
                <a:latin typeface="Tahoma" panose="020B0604030504040204" pitchFamily="34" charset="0"/>
                <a:ea typeface="Tahoma" panose="020B0604030504040204" pitchFamily="34" charset="0"/>
                <a:cs typeface="Tahoma" panose="020B0604030504040204" pitchFamily="34" charset="0"/>
              </a:rPr>
              <a:t>Individuals who meet the regulatory definition of Investigator</a:t>
            </a:r>
          </a:p>
          <a:p>
            <a:pPr marL="1200150" lvl="1" indent="-457200"/>
            <a:r>
              <a:rPr lang="en-US">
                <a:latin typeface="Tahoma" panose="020B0604030504040204" pitchFamily="34" charset="0"/>
                <a:ea typeface="Tahoma" panose="020B0604030504040204" pitchFamily="34" charset="0"/>
                <a:cs typeface="Tahoma" panose="020B0604030504040204" pitchFamily="34" charset="0"/>
              </a:rPr>
              <a:t>Investigator means the project director or principal investigator and any other person, regardless of title or position, who is responsible for the design, conduct, or reporting of research funded by the PHS/NIH, or proposed for such funding, which may include, for example, collaborators or consultants.</a:t>
            </a:r>
          </a:p>
          <a:p>
            <a:pPr lvl="3" eaLnBrk="1" hangingPunct="1">
              <a:spcBef>
                <a:spcPct val="0"/>
              </a:spcBef>
              <a:buClrTx/>
            </a:pPr>
            <a:r>
              <a:rPr lang="en-US" sz="1700">
                <a:latin typeface="Tahoma" panose="020B0604030504040204" pitchFamily="34" charset="0"/>
                <a:ea typeface="Tahoma" panose="020B0604030504040204" pitchFamily="34" charset="0"/>
                <a:cs typeface="Tahoma" panose="020B0604030504040204" pitchFamily="34" charset="0"/>
              </a:rPr>
              <a:t>Consider the role, rather than the title, of those involved in research and the degree of independence with which those individuals work.  </a:t>
            </a:r>
          </a:p>
          <a:p>
            <a:pPr marL="1371600" lvl="3" indent="0" eaLnBrk="1" hangingPunct="1">
              <a:spcBef>
                <a:spcPct val="0"/>
              </a:spcBef>
              <a:buClrTx/>
              <a:buNone/>
            </a:pPr>
            <a:endParaRPr lang="en-US" sz="1700">
              <a:latin typeface="Tahoma" panose="020B0604030504040204" pitchFamily="34" charset="0"/>
              <a:ea typeface="Tahoma" panose="020B0604030504040204" pitchFamily="34" charset="0"/>
              <a:cs typeface="Tahoma" panose="020B0604030504040204" pitchFamily="34" charset="0"/>
            </a:endParaRPr>
          </a:p>
          <a:p>
            <a:pPr lvl="3" eaLnBrk="1" hangingPunct="1">
              <a:spcBef>
                <a:spcPct val="0"/>
              </a:spcBef>
              <a:buClrTx/>
            </a:pPr>
            <a:r>
              <a:rPr lang="en-US" sz="1700">
                <a:latin typeface="Tahoma" panose="020B0604030504040204" pitchFamily="34" charset="0"/>
                <a:ea typeface="Tahoma" panose="020B0604030504040204" pitchFamily="34" charset="0"/>
                <a:cs typeface="Tahoma" panose="020B0604030504040204" pitchFamily="34" charset="0"/>
              </a:rPr>
              <a:t>When the definition of investigator is limited to titles or designations (e.g., to principal investigators, key personnel, faculty) the risk is that there is an increased chance that an unidentified FCOI may compromise the research enterprise increases.</a:t>
            </a:r>
          </a:p>
          <a:p>
            <a:pPr marL="1200150" lvl="1" indent="-457200"/>
            <a:endParaRPr lang="en-US">
              <a:latin typeface="Tahoma" panose="020B0604030504040204" pitchFamily="34" charset="0"/>
              <a:ea typeface="Tahoma" panose="020B0604030504040204" pitchFamily="34" charset="0"/>
              <a:cs typeface="Tahoma" panose="020B0604030504040204" pitchFamily="34" charset="0"/>
            </a:endParaRPr>
          </a:p>
          <a:p>
            <a:pPr marL="800100" indent="-457200"/>
            <a:r>
              <a:rPr lang="en-US">
                <a:latin typeface="Tahoma" panose="020B0604030504040204" pitchFamily="34" charset="0"/>
                <a:ea typeface="Tahoma" panose="020B0604030504040204" pitchFamily="34" charset="0"/>
                <a:cs typeface="Tahoma" panose="020B0604030504040204" pitchFamily="34" charset="0"/>
              </a:rPr>
              <a:t>Institutions determine who meets the definition of Investigator</a:t>
            </a:r>
            <a:endParaRPr lang="en-US"/>
          </a:p>
        </p:txBody>
      </p:sp>
      <p:sp>
        <p:nvSpPr>
          <p:cNvPr id="5" name="Slide Number Placeholder 4"/>
          <p:cNvSpPr>
            <a:spLocks noGrp="1"/>
          </p:cNvSpPr>
          <p:nvPr>
            <p:ph type="sldNum" sz="quarter" idx="12"/>
          </p:nvPr>
        </p:nvSpPr>
        <p:spPr/>
        <p:txBody>
          <a:bodyPr/>
          <a:lstStyle/>
          <a:p>
            <a:pPr>
              <a:defRPr/>
            </a:pPr>
            <a:fld id="{F01D5585-DCCB-4465-80B9-EA5BACC91EA0}" type="slidenum">
              <a:rPr lang="en-US" smtClean="0"/>
              <a:pPr>
                <a:defRPr/>
              </a:pPr>
              <a:t>10</a:t>
            </a:fld>
            <a:endParaRPr lang="en-US"/>
          </a:p>
        </p:txBody>
      </p:sp>
    </p:spTree>
    <p:extLst>
      <p:ext uri="{BB962C8B-B14F-4D97-AF65-F5344CB8AC3E}">
        <p14:creationId xmlns:p14="http://schemas.microsoft.com/office/powerpoint/2010/main" val="575700374"/>
      </p:ext>
    </p:extLst>
  </p:cSld>
  <p:clrMapOvr>
    <a:masterClrMapping/>
  </p:clrMapOvr>
  <mc:AlternateContent xmlns:mc="http://schemas.openxmlformats.org/markup-compatibility/2006">
    <mc:Choice xmlns:p14="http://schemas.microsoft.com/office/powerpoint/2010/main" Requires="p14">
      <p:transition spd="slow" p14:dur="2000" advTm="71929"/>
    </mc:Choice>
    <mc:Fallback>
      <p:transition spd="slow" advTm="7192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effectLst/>
                <a:latin typeface="Tahoma" pitchFamily="34" charset="0"/>
                <a:ea typeface="Tahoma" pitchFamily="34" charset="0"/>
                <a:cs typeface="Tahoma" pitchFamily="34" charset="0"/>
              </a:rPr>
              <a:t>Who must disclose SFIs? (cont’d)</a:t>
            </a:r>
            <a:endParaRPr lang="en-US" sz="36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228600" y="1600200"/>
            <a:ext cx="8763000" cy="5112098"/>
          </a:xfrm>
        </p:spPr>
        <p:txBody>
          <a:bodyPr>
            <a:normAutofit lnSpcReduction="10000"/>
          </a:bodyPr>
          <a:lstStyle/>
          <a:p>
            <a:pPr marL="800100" indent="-457200"/>
            <a:r>
              <a:rPr lang="en-US">
                <a:latin typeface="Tahoma" panose="020B0604030504040204" pitchFamily="34" charset="0"/>
                <a:ea typeface="Tahoma" panose="020B0604030504040204" pitchFamily="34" charset="0"/>
                <a:cs typeface="Tahoma" panose="020B0604030504040204" pitchFamily="34" charset="0"/>
              </a:rPr>
              <a:t>Subrecipient Investigators are also subject to SFI disclosure requirements.</a:t>
            </a:r>
          </a:p>
          <a:p>
            <a:pPr indent="0">
              <a:buNone/>
            </a:pPr>
            <a:endParaRPr lang="en-US">
              <a:latin typeface="Tahoma" panose="020B0604030504040204" pitchFamily="34" charset="0"/>
              <a:ea typeface="Tahoma" panose="020B0604030504040204" pitchFamily="34" charset="0"/>
              <a:cs typeface="Tahoma" panose="020B0604030504040204" pitchFamily="34" charset="0"/>
            </a:endParaRPr>
          </a:p>
          <a:p>
            <a:pPr marL="800100" indent="-457200"/>
            <a:r>
              <a:rPr lang="en-US">
                <a:latin typeface="Tahoma" panose="020B0604030504040204" pitchFamily="34" charset="0"/>
                <a:ea typeface="Tahoma" panose="020B0604030504040204" pitchFamily="34" charset="0"/>
                <a:cs typeface="Tahoma" panose="020B0604030504040204" pitchFamily="34" charset="0"/>
              </a:rPr>
              <a:t>Subrecipient Investigators disclose SFIs to either the </a:t>
            </a:r>
          </a:p>
          <a:p>
            <a:pPr marL="1200150" lvl="1" indent="-457200"/>
            <a:r>
              <a:rPr lang="en-US">
                <a:latin typeface="Tahoma" panose="020B0604030504040204" pitchFamily="34" charset="0"/>
                <a:ea typeface="Tahoma" panose="020B0604030504040204" pitchFamily="34" charset="0"/>
                <a:cs typeface="Tahoma" panose="020B0604030504040204" pitchFamily="34" charset="0"/>
              </a:rPr>
              <a:t>Subrecipient institution or </a:t>
            </a:r>
          </a:p>
          <a:p>
            <a:pPr marL="1200150" lvl="1" indent="-457200"/>
            <a:r>
              <a:rPr lang="en-US">
                <a:latin typeface="Tahoma" panose="020B0604030504040204" pitchFamily="34" charset="0"/>
                <a:ea typeface="Tahoma" panose="020B0604030504040204" pitchFamily="34" charset="0"/>
                <a:cs typeface="Tahoma" panose="020B0604030504040204" pitchFamily="34" charset="0"/>
              </a:rPr>
              <a:t>Applicant and/or recipient institution depending upon whose FCOI policy applies to the subrecipient investigator(s). </a:t>
            </a:r>
          </a:p>
          <a:p>
            <a:pPr lvl="1" indent="0">
              <a:buNone/>
            </a:pPr>
            <a:endParaRPr lang="en-US">
              <a:latin typeface="Tahoma" panose="020B0604030504040204" pitchFamily="34" charset="0"/>
              <a:ea typeface="Tahoma" panose="020B0604030504040204" pitchFamily="34" charset="0"/>
              <a:cs typeface="Tahoma" panose="020B0604030504040204" pitchFamily="34" charset="0"/>
            </a:endParaRPr>
          </a:p>
          <a:p>
            <a:pPr marL="800100" indent="-457200"/>
            <a:r>
              <a:rPr lang="en-US">
                <a:latin typeface="Tahoma" panose="020B0604030504040204" pitchFamily="34" charset="0"/>
                <a:ea typeface="Tahoma" panose="020B0604030504040204" pitchFamily="34" charset="0"/>
                <a:cs typeface="Tahoma" panose="020B0604030504040204" pitchFamily="34" charset="0"/>
              </a:rPr>
              <a:t>Written consortium agreements should address FCOI requirements.  See NIH GPS 15.2.1. Written Agreement</a:t>
            </a:r>
          </a:p>
        </p:txBody>
      </p:sp>
      <p:sp>
        <p:nvSpPr>
          <p:cNvPr id="5" name="Slide Number Placeholder 4"/>
          <p:cNvSpPr>
            <a:spLocks noGrp="1"/>
          </p:cNvSpPr>
          <p:nvPr>
            <p:ph type="sldNum" sz="quarter" idx="12"/>
          </p:nvPr>
        </p:nvSpPr>
        <p:spPr/>
        <p:txBody>
          <a:bodyPr/>
          <a:lstStyle/>
          <a:p>
            <a:pPr>
              <a:defRPr/>
            </a:pPr>
            <a:fld id="{F01D5585-DCCB-4465-80B9-EA5BACC91EA0}" type="slidenum">
              <a:rPr lang="en-US" smtClean="0"/>
              <a:pPr>
                <a:defRPr/>
              </a:pPr>
              <a:t>11</a:t>
            </a:fld>
            <a:endParaRPr lang="en-US"/>
          </a:p>
        </p:txBody>
      </p:sp>
    </p:spTree>
    <p:extLst>
      <p:ext uri="{BB962C8B-B14F-4D97-AF65-F5344CB8AC3E}">
        <p14:creationId xmlns:p14="http://schemas.microsoft.com/office/powerpoint/2010/main" val="1604908001"/>
      </p:ext>
    </p:extLst>
  </p:cSld>
  <p:clrMapOvr>
    <a:masterClrMapping/>
  </p:clrMapOvr>
  <mc:AlternateContent xmlns:mc="http://schemas.openxmlformats.org/markup-compatibility/2006">
    <mc:Choice xmlns:p14="http://schemas.microsoft.com/office/powerpoint/2010/main" Requires="p14">
      <p:transition spd="slow" p14:dur="2000" advTm="57741"/>
    </mc:Choice>
    <mc:Fallback>
      <p:transition spd="slow" advTm="5774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85F6-6CEB-4A67-B0DE-D6C2BB6204B6}"/>
              </a:ext>
            </a:extLst>
          </p:cNvPr>
          <p:cNvSpPr>
            <a:spLocks noGrp="1"/>
          </p:cNvSpPr>
          <p:nvPr>
            <p:ph type="title"/>
          </p:nvPr>
        </p:nvSpPr>
        <p:spPr/>
        <p:txBody>
          <a:bodyPr>
            <a:noAutofit/>
          </a:bodyPr>
          <a:lstStyle/>
          <a:p>
            <a:r>
              <a:rPr lang="en-US" sz="3600">
                <a:effectLst/>
                <a:latin typeface="Tahoma" pitchFamily="34" charset="0"/>
                <a:ea typeface="Tahoma" pitchFamily="34" charset="0"/>
                <a:cs typeface="Tahoma" pitchFamily="34" charset="0"/>
              </a:rPr>
              <a:t>What SFIs </a:t>
            </a:r>
            <a:br>
              <a:rPr lang="en-US" sz="3600">
                <a:effectLst/>
                <a:latin typeface="Tahoma" pitchFamily="34" charset="0"/>
                <a:ea typeface="Tahoma" pitchFamily="34" charset="0"/>
                <a:cs typeface="Tahoma" pitchFamily="34" charset="0"/>
              </a:rPr>
            </a:br>
            <a:r>
              <a:rPr lang="en-US" sz="3600">
                <a:effectLst/>
                <a:latin typeface="Tahoma" pitchFamily="34" charset="0"/>
                <a:ea typeface="Tahoma" pitchFamily="34" charset="0"/>
                <a:cs typeface="Tahoma" pitchFamily="34" charset="0"/>
              </a:rPr>
              <a:t>must be disclosed?</a:t>
            </a:r>
            <a:endParaRPr lang="en-US" sz="3600"/>
          </a:p>
        </p:txBody>
      </p:sp>
      <p:sp>
        <p:nvSpPr>
          <p:cNvPr id="5" name="Content Placeholder 4">
            <a:extLst>
              <a:ext uri="{FF2B5EF4-FFF2-40B4-BE49-F238E27FC236}">
                <a16:creationId xmlns:a16="http://schemas.microsoft.com/office/drawing/2014/main" id="{C762A2C9-2AEB-4EE3-8DBE-D07BD22B82F0}"/>
              </a:ext>
            </a:extLst>
          </p:cNvPr>
          <p:cNvSpPr>
            <a:spLocks noGrp="1"/>
          </p:cNvSpPr>
          <p:nvPr>
            <p:ph idx="1"/>
          </p:nvPr>
        </p:nvSpPr>
        <p:spPr>
          <a:xfrm>
            <a:off x="-76200" y="1524000"/>
            <a:ext cx="9220200" cy="5334000"/>
          </a:xfrm>
        </p:spPr>
        <p:txBody>
          <a:bodyPr/>
          <a:lstStyle/>
          <a:p>
            <a:pPr eaLnBrk="1" hangingPunct="1">
              <a:spcBef>
                <a:spcPct val="0"/>
              </a:spcBef>
              <a:buClrTx/>
              <a:buFont typeface="Arial" charset="0"/>
              <a:buChar char="•"/>
            </a:pPr>
            <a:r>
              <a:rPr lang="en-US" sz="2400">
                <a:latin typeface="Tahoma" pitchFamily="34" charset="0"/>
                <a:cs typeface="Tahoma" pitchFamily="34" charset="0"/>
              </a:rPr>
              <a:t>SFIs of the Investigator (and those of the Investigator’s spouse and dependent children) that are related to an Investigator’s “institutional responsibilities” </a:t>
            </a:r>
          </a:p>
          <a:p>
            <a:pPr lvl="1" eaLnBrk="1" hangingPunct="1">
              <a:spcBef>
                <a:spcPct val="0"/>
              </a:spcBef>
              <a:buClrTx/>
              <a:buFont typeface="Arial" charset="0"/>
              <a:buChar char="•"/>
            </a:pPr>
            <a:r>
              <a:rPr lang="en-US" sz="2000">
                <a:latin typeface="Tahoma" pitchFamily="34" charset="0"/>
                <a:cs typeface="Tahoma" pitchFamily="34" charset="0"/>
              </a:rPr>
              <a:t>Consider verifying Investigator disclosures</a:t>
            </a:r>
          </a:p>
          <a:p>
            <a:pPr lvl="1" eaLnBrk="1" hangingPunct="1">
              <a:spcBef>
                <a:spcPct val="0"/>
              </a:spcBef>
              <a:buClrTx/>
            </a:pPr>
            <a:endParaRPr lang="en-US" sz="2000">
              <a:latin typeface="Tahoma" pitchFamily="34" charset="0"/>
              <a:cs typeface="Tahoma" pitchFamily="34" charset="0"/>
            </a:endParaRPr>
          </a:p>
          <a:p>
            <a:pPr eaLnBrk="1" hangingPunct="1">
              <a:spcBef>
                <a:spcPct val="0"/>
              </a:spcBef>
              <a:buClrTx/>
              <a:buFont typeface="Arial" charset="0"/>
              <a:buChar char="•"/>
            </a:pPr>
            <a:r>
              <a:rPr lang="en-US" sz="2400">
                <a:latin typeface="Tahoma" pitchFamily="34" charset="0"/>
                <a:cs typeface="Tahoma" pitchFamily="34" charset="0"/>
              </a:rPr>
              <a:t>SFIs include remuneration (e.g., salary, consulting fees, honoraria, etc.), royalties, equity interest, and reimbursed or sponsored travel.</a:t>
            </a:r>
          </a:p>
          <a:p>
            <a:pPr lvl="1" eaLnBrk="1" hangingPunct="1">
              <a:spcBef>
                <a:spcPct val="0"/>
              </a:spcBef>
              <a:buClrTx/>
              <a:buFont typeface="Arial" charset="0"/>
              <a:buChar char="•"/>
            </a:pPr>
            <a:r>
              <a:rPr lang="en-US" sz="2000">
                <a:latin typeface="Tahoma" pitchFamily="34" charset="0"/>
                <a:cs typeface="Tahoma" pitchFamily="34" charset="0"/>
              </a:rPr>
              <a:t>Refer to the definition of SFI and institutional responsibilities in the regulation (50.603), NIH’s FAQ A.6 and A.8., or reference material</a:t>
            </a:r>
          </a:p>
          <a:p>
            <a:pPr lvl="1" eaLnBrk="1" hangingPunct="1">
              <a:spcBef>
                <a:spcPct val="0"/>
              </a:spcBef>
              <a:buClrTx/>
              <a:buFont typeface="Arial" charset="0"/>
              <a:buChar char="•"/>
            </a:pPr>
            <a:r>
              <a:rPr lang="en-US" sz="2000">
                <a:latin typeface="Tahoma" pitchFamily="34" charset="0"/>
                <a:cs typeface="Tahoma" pitchFamily="34" charset="0"/>
              </a:rPr>
              <a:t>See SFI thresholds for disclosure and SFI exclusions </a:t>
            </a:r>
          </a:p>
          <a:p>
            <a:pPr marL="0" indent="0" eaLnBrk="1" hangingPunct="1">
              <a:spcBef>
                <a:spcPct val="0"/>
              </a:spcBef>
              <a:buClrTx/>
              <a:buNone/>
            </a:pPr>
            <a:endParaRPr lang="en-US" sz="2400">
              <a:latin typeface="Tahoma" pitchFamily="34" charset="0"/>
              <a:cs typeface="Tahoma" pitchFamily="34" charset="0"/>
            </a:endParaRPr>
          </a:p>
          <a:p>
            <a:pPr eaLnBrk="1" hangingPunct="1">
              <a:spcBef>
                <a:spcPct val="0"/>
              </a:spcBef>
              <a:buClrTx/>
              <a:buFont typeface="Arial" charset="0"/>
              <a:buChar char="•"/>
            </a:pPr>
            <a:r>
              <a:rPr lang="en-US" sz="2400">
                <a:latin typeface="Tahoma" pitchFamily="34" charset="0"/>
                <a:cs typeface="Tahoma" pitchFamily="34" charset="0"/>
              </a:rPr>
              <a:t>Institutions are responsible for determining whether an SFI relates to NIH-funded research and if it is an FCOI</a:t>
            </a:r>
          </a:p>
          <a:p>
            <a:pPr marL="0" indent="0" eaLnBrk="1" fontAlgn="auto" hangingPunct="1">
              <a:lnSpc>
                <a:spcPct val="120000"/>
              </a:lnSpc>
              <a:spcAft>
                <a:spcPts val="0"/>
              </a:spcAft>
              <a:buNone/>
              <a:defRPr/>
            </a:pPr>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a:extLst>
              <a:ext uri="{FF2B5EF4-FFF2-40B4-BE49-F238E27FC236}">
                <a16:creationId xmlns:a16="http://schemas.microsoft.com/office/drawing/2014/main" id="{6BABE0E0-C9A2-4B2B-81E4-9206F77F7F7B}"/>
              </a:ext>
            </a:extLst>
          </p:cNvPr>
          <p:cNvSpPr>
            <a:spLocks noGrp="1"/>
          </p:cNvSpPr>
          <p:nvPr>
            <p:ph type="sldNum" sz="quarter" idx="12"/>
          </p:nvPr>
        </p:nvSpPr>
        <p:spPr/>
        <p:txBody>
          <a:bodyPr/>
          <a:lstStyle/>
          <a:p>
            <a:pPr>
              <a:defRPr/>
            </a:pPr>
            <a:fld id="{825E10C1-258E-4C90-8BA8-639005618461}" type="slidenum">
              <a:rPr lang="en-US" smtClean="0"/>
              <a:pPr>
                <a:defRPr/>
              </a:pPr>
              <a:t>12</a:t>
            </a:fld>
            <a:endParaRPr lang="en-US"/>
          </a:p>
        </p:txBody>
      </p:sp>
    </p:spTree>
    <p:extLst>
      <p:ext uri="{BB962C8B-B14F-4D97-AF65-F5344CB8AC3E}">
        <p14:creationId xmlns:p14="http://schemas.microsoft.com/office/powerpoint/2010/main" val="3688543179"/>
      </p:ext>
    </p:extLst>
  </p:cSld>
  <p:clrMapOvr>
    <a:masterClrMapping/>
  </p:clrMapOvr>
  <mc:AlternateContent xmlns:mc="http://schemas.openxmlformats.org/markup-compatibility/2006">
    <mc:Choice xmlns:p14="http://schemas.microsoft.com/office/powerpoint/2010/main" Requires="p14">
      <p:transition spd="slow" p14:dur="2000" advTm="83944"/>
    </mc:Choice>
    <mc:Fallback>
      <p:transition spd="slow" advTm="8394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85F6-6CEB-4A67-B0DE-D6C2BB6204B6}"/>
              </a:ext>
            </a:extLst>
          </p:cNvPr>
          <p:cNvSpPr>
            <a:spLocks noGrp="1"/>
          </p:cNvSpPr>
          <p:nvPr>
            <p:ph type="title"/>
          </p:nvPr>
        </p:nvSpPr>
        <p:spPr/>
        <p:txBody>
          <a:bodyPr>
            <a:noAutofit/>
          </a:bodyPr>
          <a:lstStyle/>
          <a:p>
            <a:br>
              <a:rPr lang="en-US" sz="3600">
                <a:effectLst/>
                <a:latin typeface="Tahoma" pitchFamily="34" charset="0"/>
                <a:ea typeface="Tahoma" pitchFamily="34" charset="0"/>
                <a:cs typeface="Tahoma" pitchFamily="34" charset="0"/>
              </a:rPr>
            </a:br>
            <a:r>
              <a:rPr lang="en-US" sz="3600">
                <a:effectLst/>
                <a:latin typeface="Tahoma" pitchFamily="34" charset="0"/>
                <a:ea typeface="Tahoma" pitchFamily="34" charset="0"/>
                <a:cs typeface="Tahoma" pitchFamily="34" charset="0"/>
              </a:rPr>
              <a:t>SFIs – Foreign Financial Interests</a:t>
            </a:r>
            <a:br>
              <a:rPr lang="en-US" sz="3600">
                <a:effectLst/>
                <a:latin typeface="Tahoma" pitchFamily="34" charset="0"/>
                <a:ea typeface="Tahoma" pitchFamily="34" charset="0"/>
                <a:cs typeface="Tahoma" pitchFamily="34" charset="0"/>
              </a:rPr>
            </a:br>
            <a:endParaRPr lang="en-US" sz="3600"/>
          </a:p>
        </p:txBody>
      </p:sp>
      <p:sp>
        <p:nvSpPr>
          <p:cNvPr id="5" name="Content Placeholder 4">
            <a:extLst>
              <a:ext uri="{FF2B5EF4-FFF2-40B4-BE49-F238E27FC236}">
                <a16:creationId xmlns:a16="http://schemas.microsoft.com/office/drawing/2014/main" id="{C762A2C9-2AEB-4EE3-8DBE-D07BD22B82F0}"/>
              </a:ext>
            </a:extLst>
          </p:cNvPr>
          <p:cNvSpPr>
            <a:spLocks noGrp="1"/>
          </p:cNvSpPr>
          <p:nvPr>
            <p:ph idx="1"/>
          </p:nvPr>
        </p:nvSpPr>
        <p:spPr>
          <a:xfrm>
            <a:off x="152400" y="1523999"/>
            <a:ext cx="8915400" cy="5334001"/>
          </a:xfrm>
        </p:spPr>
        <p:txBody>
          <a:bodyPr/>
          <a:lstStyle/>
          <a:p>
            <a:pPr eaLnBrk="1" fontAlgn="auto" hangingPunct="1">
              <a:lnSpc>
                <a:spcPct val="120000"/>
              </a:lnSpc>
              <a:spcAft>
                <a:spcPts val="0"/>
              </a:spcAft>
              <a:defRPr/>
            </a:pPr>
            <a:r>
              <a:rPr lang="en-US" sz="2400">
                <a:latin typeface="Tahoma" panose="020B0604030504040204" pitchFamily="34" charset="0"/>
                <a:ea typeface="Tahoma" panose="020B0604030504040204" pitchFamily="34" charset="0"/>
                <a:cs typeface="Tahoma" panose="020B0604030504040204" pitchFamily="34" charset="0"/>
              </a:rPr>
              <a:t>NIH clarified Investigator disclosure with respect to foreign financial interests.</a:t>
            </a:r>
          </a:p>
          <a:p>
            <a:pPr lvl="1" eaLnBrk="1" fontAlgn="auto" hangingPunct="1">
              <a:lnSpc>
                <a:spcPct val="120000"/>
              </a:lnSpc>
              <a:spcAft>
                <a:spcPts val="0"/>
              </a:spcAft>
              <a:defRPr/>
            </a:pPr>
            <a:r>
              <a:rPr lang="en-US">
                <a:latin typeface="Tahoma" panose="020B0604030504040204" pitchFamily="34" charset="0"/>
                <a:ea typeface="Tahoma" panose="020B0604030504040204" pitchFamily="34" charset="0"/>
                <a:cs typeface="Tahoma" panose="020B0604030504040204" pitchFamily="34" charset="0"/>
              </a:rPr>
              <a:t>There is no exclusion from disclosure of financial interests from foreign institutions of higher education (IHE). </a:t>
            </a:r>
          </a:p>
          <a:p>
            <a:pPr eaLnBrk="1" fontAlgn="auto" hangingPunct="1">
              <a:lnSpc>
                <a:spcPct val="120000"/>
              </a:lnSpc>
              <a:spcAft>
                <a:spcPts val="0"/>
              </a:spcAft>
              <a:defRPr/>
            </a:pPr>
            <a:r>
              <a:rPr lang="en-US" sz="2400">
                <a:latin typeface="Tahoma" panose="020B0604030504040204" pitchFamily="34" charset="0"/>
                <a:ea typeface="Tahoma" panose="020B0604030504040204" pitchFamily="34" charset="0"/>
                <a:cs typeface="Tahoma" panose="020B0604030504040204" pitchFamily="34" charset="0"/>
              </a:rPr>
              <a:t>Investigators, including subrecipient investigators, must disclose financial interests received from a foreign IHE or the government of another country. </a:t>
            </a:r>
          </a:p>
          <a:p>
            <a:pPr lvl="1" eaLnBrk="1" fontAlgn="auto" hangingPunct="1">
              <a:lnSpc>
                <a:spcPct val="120000"/>
              </a:lnSpc>
              <a:spcAft>
                <a:spcPts val="0"/>
              </a:spcAft>
              <a:defRPr/>
            </a:pPr>
            <a:r>
              <a:rPr lang="en-US" sz="2000">
                <a:latin typeface="Tahoma" panose="020B0604030504040204" pitchFamily="34" charset="0"/>
                <a:ea typeface="Tahoma" panose="020B0604030504040204" pitchFamily="34" charset="0"/>
                <a:cs typeface="Tahoma" panose="020B0604030504040204" pitchFamily="34" charset="0"/>
              </a:rPr>
              <a:t>See NIH Guide Notice NOT-OD-18-160 dated 3/30/2018 and NIH’s FAQ E.21.</a:t>
            </a:r>
          </a:p>
          <a:p>
            <a:pPr eaLnBrk="1" fontAlgn="auto" hangingPunct="1">
              <a:lnSpc>
                <a:spcPct val="120000"/>
              </a:lnSpc>
              <a:spcAft>
                <a:spcPts val="0"/>
              </a:spcAft>
              <a:defRPr/>
            </a:pPr>
            <a:r>
              <a:rPr lang="en-US" sz="2400">
                <a:latin typeface="Tahoma" panose="020B0604030504040204" pitchFamily="34" charset="0"/>
                <a:ea typeface="Tahoma" panose="020B0604030504040204" pitchFamily="34" charset="0"/>
                <a:cs typeface="Tahoma" panose="020B0604030504040204" pitchFamily="34" charset="0"/>
              </a:rPr>
              <a:t>NIH is looking at our FCOI processes as we are addressing foreign influence efforts.</a:t>
            </a:r>
          </a:p>
        </p:txBody>
      </p:sp>
      <p:sp>
        <p:nvSpPr>
          <p:cNvPr id="3" name="Slide Number Placeholder 2">
            <a:extLst>
              <a:ext uri="{FF2B5EF4-FFF2-40B4-BE49-F238E27FC236}">
                <a16:creationId xmlns:a16="http://schemas.microsoft.com/office/drawing/2014/main" id="{6BABE0E0-C9A2-4B2B-81E4-9206F77F7F7B}"/>
              </a:ext>
            </a:extLst>
          </p:cNvPr>
          <p:cNvSpPr>
            <a:spLocks noGrp="1"/>
          </p:cNvSpPr>
          <p:nvPr>
            <p:ph type="sldNum" sz="quarter" idx="12"/>
          </p:nvPr>
        </p:nvSpPr>
        <p:spPr/>
        <p:txBody>
          <a:bodyPr/>
          <a:lstStyle/>
          <a:p>
            <a:pPr>
              <a:defRPr/>
            </a:pPr>
            <a:fld id="{825E10C1-258E-4C90-8BA8-639005618461}" type="slidenum">
              <a:rPr lang="en-US" smtClean="0"/>
              <a:pPr>
                <a:defRPr/>
              </a:pPr>
              <a:t>13</a:t>
            </a:fld>
            <a:endParaRPr lang="en-US"/>
          </a:p>
        </p:txBody>
      </p:sp>
    </p:spTree>
    <p:extLst>
      <p:ext uri="{BB962C8B-B14F-4D97-AF65-F5344CB8AC3E}">
        <p14:creationId xmlns:p14="http://schemas.microsoft.com/office/powerpoint/2010/main" val="2065311752"/>
      </p:ext>
    </p:extLst>
  </p:cSld>
  <p:clrMapOvr>
    <a:masterClrMapping/>
  </p:clrMapOvr>
  <mc:AlternateContent xmlns:mc="http://schemas.openxmlformats.org/markup-compatibility/2006">
    <mc:Choice xmlns:p14="http://schemas.microsoft.com/office/powerpoint/2010/main" Requires="p14">
      <p:transition spd="slow" p14:dur="2000" advTm="55593"/>
    </mc:Choice>
    <mc:Fallback>
      <p:transition spd="slow" advTm="5559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30BCF-579A-490F-BF1E-7BF8CF7194A6}"/>
              </a:ext>
            </a:extLst>
          </p:cNvPr>
          <p:cNvSpPr>
            <a:spLocks noGrp="1"/>
          </p:cNvSpPr>
          <p:nvPr>
            <p:ph type="title"/>
          </p:nvPr>
        </p:nvSpPr>
        <p:spPr/>
        <p:txBody>
          <a:bodyPr>
            <a:noAutofit/>
          </a:bodyPr>
          <a:lstStyle/>
          <a:p>
            <a:r>
              <a:rPr lang="en-US" sz="3600">
                <a:effectLst/>
                <a:latin typeface="Tahoma" pitchFamily="34" charset="0"/>
                <a:ea typeface="Tahoma" pitchFamily="34" charset="0"/>
                <a:cs typeface="Tahoma" pitchFamily="34" charset="0"/>
              </a:rPr>
              <a:t>When must SFIs be disclosed?</a:t>
            </a:r>
            <a:endParaRPr lang="en-US" sz="3600"/>
          </a:p>
        </p:txBody>
      </p:sp>
      <p:sp>
        <p:nvSpPr>
          <p:cNvPr id="3" name="Content Placeholder 2">
            <a:extLst>
              <a:ext uri="{FF2B5EF4-FFF2-40B4-BE49-F238E27FC236}">
                <a16:creationId xmlns:a16="http://schemas.microsoft.com/office/drawing/2014/main" id="{0BACA5CA-AD1B-466C-8A46-53290EFDC85F}"/>
              </a:ext>
            </a:extLst>
          </p:cNvPr>
          <p:cNvSpPr>
            <a:spLocks noGrp="1"/>
          </p:cNvSpPr>
          <p:nvPr>
            <p:ph idx="1"/>
          </p:nvPr>
        </p:nvSpPr>
        <p:spPr>
          <a:xfrm>
            <a:off x="152400" y="1523999"/>
            <a:ext cx="8763000" cy="5151437"/>
          </a:xfrm>
        </p:spPr>
        <p:txBody>
          <a:bodyPr/>
          <a:lstStyle/>
          <a:p>
            <a:pPr eaLnBrk="1" hangingPunct="1">
              <a:spcBef>
                <a:spcPct val="0"/>
              </a:spcBef>
              <a:buClrTx/>
              <a:buFont typeface="Arial" charset="0"/>
              <a:buChar char="•"/>
            </a:pPr>
            <a:r>
              <a:rPr lang="en-US">
                <a:latin typeface="Tahoma" pitchFamily="34" charset="0"/>
                <a:cs typeface="Tahoma" pitchFamily="34" charset="0"/>
              </a:rPr>
              <a:t>Investigators must disclose their SFIs and those of their spouse and dependent children:</a:t>
            </a:r>
          </a:p>
          <a:p>
            <a:pPr lvl="1" eaLnBrk="1" hangingPunct="1">
              <a:spcBef>
                <a:spcPct val="0"/>
              </a:spcBef>
              <a:buClrTx/>
            </a:pPr>
            <a:r>
              <a:rPr lang="en-US" sz="2200">
                <a:latin typeface="Tahoma" pitchFamily="34" charset="0"/>
                <a:cs typeface="Tahoma" pitchFamily="34" charset="0"/>
              </a:rPr>
              <a:t>At time of application,</a:t>
            </a:r>
          </a:p>
          <a:p>
            <a:pPr lvl="1" eaLnBrk="1" hangingPunct="1">
              <a:spcBef>
                <a:spcPct val="0"/>
              </a:spcBef>
              <a:buClrTx/>
            </a:pPr>
            <a:r>
              <a:rPr lang="en-US" sz="2200">
                <a:latin typeface="Tahoma" pitchFamily="34" charset="0"/>
                <a:cs typeface="Tahoma" pitchFamily="34" charset="0"/>
              </a:rPr>
              <a:t>Within 30 days of discovering or acquiring a new SFI and </a:t>
            </a:r>
          </a:p>
          <a:p>
            <a:pPr lvl="1" eaLnBrk="1" hangingPunct="1">
              <a:spcBef>
                <a:spcPct val="0"/>
              </a:spcBef>
              <a:buClrTx/>
            </a:pPr>
            <a:r>
              <a:rPr lang="en-US" sz="2200">
                <a:latin typeface="Tahoma" pitchFamily="34" charset="0"/>
                <a:cs typeface="Tahoma" pitchFamily="34" charset="0"/>
              </a:rPr>
              <a:t>Annually</a:t>
            </a:r>
          </a:p>
          <a:p>
            <a:pPr marL="457200" lvl="1" indent="0" eaLnBrk="1" hangingPunct="1">
              <a:spcBef>
                <a:spcPct val="0"/>
              </a:spcBef>
              <a:buClrTx/>
              <a:buNone/>
            </a:pPr>
            <a:endParaRPr lang="en-US">
              <a:latin typeface="Tahoma" pitchFamily="34" charset="0"/>
              <a:cs typeface="Tahoma" pitchFamily="34" charset="0"/>
            </a:endParaRPr>
          </a:p>
          <a:p>
            <a:pPr marL="400050"/>
            <a:r>
              <a:rPr lang="en-US" b="1">
                <a:latin typeface="Tahoma" panose="020B0604030504040204" pitchFamily="34" charset="0"/>
                <a:ea typeface="Tahoma" panose="020B0604030504040204" pitchFamily="34" charset="0"/>
                <a:cs typeface="Tahoma" panose="020B0604030504040204" pitchFamily="34" charset="0"/>
              </a:rPr>
              <a:t>Disclosure of SFIs “at the time of application”  </a:t>
            </a:r>
          </a:p>
          <a:p>
            <a:pPr marL="800100" lvl="1"/>
            <a:r>
              <a:rPr lang="en-US" sz="2200">
                <a:latin typeface="Tahoma" panose="020B0604030504040204" pitchFamily="34" charset="0"/>
                <a:ea typeface="Tahoma" panose="020B0604030504040204" pitchFamily="34" charset="0"/>
                <a:cs typeface="Tahoma" panose="020B0604030504040204" pitchFamily="34" charset="0"/>
              </a:rPr>
              <a:t>FAQ #.35 clarifies that Investigators who have not previously disclosed their SFIs to the Institution’s designated official(s) must do so no later than at the time application.   </a:t>
            </a:r>
          </a:p>
          <a:p>
            <a:pPr marL="0" indent="0">
              <a:buNone/>
            </a:pPr>
            <a:endParaRPr lang="en-US"/>
          </a:p>
        </p:txBody>
      </p:sp>
      <p:sp>
        <p:nvSpPr>
          <p:cNvPr id="4" name="Slide Number Placeholder 3">
            <a:extLst>
              <a:ext uri="{FF2B5EF4-FFF2-40B4-BE49-F238E27FC236}">
                <a16:creationId xmlns:a16="http://schemas.microsoft.com/office/drawing/2014/main" id="{87F4EA1F-8D7F-4930-B248-648D7D09BEE7}"/>
              </a:ext>
            </a:extLst>
          </p:cNvPr>
          <p:cNvSpPr>
            <a:spLocks noGrp="1"/>
          </p:cNvSpPr>
          <p:nvPr>
            <p:ph type="sldNum" sz="quarter" idx="12"/>
          </p:nvPr>
        </p:nvSpPr>
        <p:spPr/>
        <p:txBody>
          <a:bodyPr/>
          <a:lstStyle/>
          <a:p>
            <a:pPr>
              <a:defRPr/>
            </a:pPr>
            <a:fld id="{F01D5585-DCCB-4465-80B9-EA5BACC91EA0}" type="slidenum">
              <a:rPr lang="en-US" smtClean="0"/>
              <a:pPr>
                <a:defRPr/>
              </a:pPr>
              <a:t>14</a:t>
            </a:fld>
            <a:endParaRPr lang="en-US"/>
          </a:p>
        </p:txBody>
      </p:sp>
    </p:spTree>
    <p:extLst>
      <p:ext uri="{BB962C8B-B14F-4D97-AF65-F5344CB8AC3E}">
        <p14:creationId xmlns:p14="http://schemas.microsoft.com/office/powerpoint/2010/main" val="3655318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effectLst/>
                <a:latin typeface="Tahoma" pitchFamily="34" charset="0"/>
                <a:ea typeface="Tahoma" pitchFamily="34" charset="0"/>
                <a:cs typeface="Tahoma" pitchFamily="34" charset="0"/>
              </a:rPr>
              <a:t>How is an FCOI Identified?  </a:t>
            </a:r>
            <a:endParaRPr lang="en-US" sz="36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52400" y="1600200"/>
            <a:ext cx="8839200" cy="5112098"/>
          </a:xfrm>
        </p:spPr>
        <p:txBody>
          <a:bodyPr>
            <a:normAutofit fontScale="92500" lnSpcReduction="10000"/>
          </a:bodyPr>
          <a:lstStyle/>
          <a:p>
            <a:pPr indent="0">
              <a:buNone/>
            </a:pPr>
            <a:r>
              <a:rPr lang="en-US">
                <a:latin typeface="Tahoma" panose="020B0604030504040204" pitchFamily="34" charset="0"/>
                <a:ea typeface="Tahoma" panose="020B0604030504040204" pitchFamily="34" charset="0"/>
                <a:cs typeface="Tahoma" panose="020B0604030504040204" pitchFamily="34" charset="0"/>
              </a:rPr>
              <a:t>The DO(s) determines the following:</a:t>
            </a:r>
          </a:p>
          <a:p>
            <a:pPr indent="0">
              <a:buNone/>
            </a:pPr>
            <a:endParaRPr lang="en-US" sz="1300">
              <a:latin typeface="Tahoma" panose="020B0604030504040204" pitchFamily="34" charset="0"/>
              <a:ea typeface="Tahoma" panose="020B0604030504040204" pitchFamily="34" charset="0"/>
              <a:cs typeface="Tahoma" panose="020B0604030504040204" pitchFamily="34" charset="0"/>
            </a:endParaRPr>
          </a:p>
          <a:p>
            <a:pPr marL="800100" indent="-457200"/>
            <a:r>
              <a:rPr lang="en-US">
                <a:latin typeface="Tahoma" panose="020B0604030504040204" pitchFamily="34" charset="0"/>
                <a:ea typeface="Tahoma" panose="020B0604030504040204" pitchFamily="34" charset="0"/>
                <a:cs typeface="Tahoma" panose="020B0604030504040204" pitchFamily="34" charset="0"/>
              </a:rPr>
              <a:t>Is the SFI related to the NIH funded research?</a:t>
            </a:r>
          </a:p>
          <a:p>
            <a:pPr marL="1200150" lvl="1" indent="-457200"/>
            <a:r>
              <a:rPr lang="en-US">
                <a:latin typeface="Tahoma" panose="020B0604030504040204" pitchFamily="34" charset="0"/>
                <a:ea typeface="Tahoma" panose="020B0604030504040204" pitchFamily="34" charset="0"/>
                <a:cs typeface="Tahoma" panose="020B0604030504040204" pitchFamily="34" charset="0"/>
              </a:rPr>
              <a:t>DO(s) may consult with the Investigator when making this determination.</a:t>
            </a:r>
          </a:p>
          <a:p>
            <a:pPr indent="0">
              <a:buNone/>
            </a:pPr>
            <a:endParaRPr lang="en-US">
              <a:latin typeface="Tahoma" panose="020B0604030504040204" pitchFamily="34" charset="0"/>
              <a:ea typeface="Tahoma" panose="020B0604030504040204" pitchFamily="34" charset="0"/>
              <a:cs typeface="Tahoma" panose="020B0604030504040204" pitchFamily="34" charset="0"/>
            </a:endParaRPr>
          </a:p>
          <a:p>
            <a:pPr marL="800100" indent="-457200"/>
            <a:r>
              <a:rPr lang="en-US">
                <a:latin typeface="Tahoma" panose="020B0604030504040204" pitchFamily="34" charset="0"/>
                <a:ea typeface="Tahoma" panose="020B0604030504040204" pitchFamily="34" charset="0"/>
                <a:cs typeface="Tahoma" panose="020B0604030504040204" pitchFamily="34" charset="0"/>
              </a:rPr>
              <a:t>Could the SFI be affected by the research? </a:t>
            </a:r>
          </a:p>
          <a:p>
            <a:pPr indent="0">
              <a:buNone/>
            </a:pPr>
            <a:r>
              <a:rPr lang="en-US">
                <a:latin typeface="Tahoma" panose="020B0604030504040204" pitchFamily="34" charset="0"/>
                <a:ea typeface="Tahoma" panose="020B0604030504040204" pitchFamily="34" charset="0"/>
                <a:cs typeface="Tahoma" panose="020B0604030504040204" pitchFamily="34" charset="0"/>
              </a:rPr>
              <a:t>	or</a:t>
            </a:r>
          </a:p>
          <a:p>
            <a:pPr indent="0">
              <a:buNone/>
            </a:pPr>
            <a:endParaRPr lang="en-US" sz="100">
              <a:latin typeface="Tahoma" panose="020B0604030504040204" pitchFamily="34" charset="0"/>
              <a:ea typeface="Tahoma" panose="020B0604030504040204" pitchFamily="34" charset="0"/>
              <a:cs typeface="Tahoma" panose="020B0604030504040204" pitchFamily="34" charset="0"/>
            </a:endParaRPr>
          </a:p>
          <a:p>
            <a:pPr marL="800100" indent="-457200"/>
            <a:r>
              <a:rPr lang="en-US">
                <a:latin typeface="Tahoma" panose="020B0604030504040204" pitchFamily="34" charset="0"/>
                <a:ea typeface="Tahoma" panose="020B0604030504040204" pitchFamily="34" charset="0"/>
                <a:cs typeface="Tahoma" panose="020B0604030504040204" pitchFamily="34" charset="0"/>
              </a:rPr>
              <a:t>Is the SFI in an entity whose financial interest could be affected by the research?</a:t>
            </a:r>
          </a:p>
          <a:p>
            <a:pPr marL="1200150" lvl="1" indent="-457200"/>
            <a:r>
              <a:rPr lang="en-US">
                <a:latin typeface="Tahoma" panose="020B0604030504040204" pitchFamily="34" charset="0"/>
                <a:ea typeface="Tahoma" panose="020B0604030504040204" pitchFamily="34" charset="0"/>
                <a:cs typeface="Tahoma" panose="020B0604030504040204" pitchFamily="34" charset="0"/>
              </a:rPr>
              <a:t>If the SFI is related to the research and if the answer is “yes” to either of these two questions above, an FCOI exists.</a:t>
            </a:r>
          </a:p>
        </p:txBody>
      </p:sp>
      <p:sp>
        <p:nvSpPr>
          <p:cNvPr id="5" name="Slide Number Placeholder 4"/>
          <p:cNvSpPr>
            <a:spLocks noGrp="1"/>
          </p:cNvSpPr>
          <p:nvPr>
            <p:ph type="sldNum" sz="quarter" idx="12"/>
          </p:nvPr>
        </p:nvSpPr>
        <p:spPr/>
        <p:txBody>
          <a:bodyPr/>
          <a:lstStyle/>
          <a:p>
            <a:pPr>
              <a:defRPr/>
            </a:pPr>
            <a:fld id="{F01D5585-DCCB-4465-80B9-EA5BACC91EA0}" type="slidenum">
              <a:rPr lang="en-US" smtClean="0"/>
              <a:pPr>
                <a:defRPr/>
              </a:pPr>
              <a:t>15</a:t>
            </a:fld>
            <a:endParaRPr lang="en-US"/>
          </a:p>
        </p:txBody>
      </p:sp>
    </p:spTree>
    <p:extLst>
      <p:ext uri="{BB962C8B-B14F-4D97-AF65-F5344CB8AC3E}">
        <p14:creationId xmlns:p14="http://schemas.microsoft.com/office/powerpoint/2010/main" val="4209914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effectLst/>
                <a:latin typeface="Tahoma" pitchFamily="34" charset="0"/>
                <a:ea typeface="Tahoma" pitchFamily="34" charset="0"/>
                <a:cs typeface="Tahoma" pitchFamily="34" charset="0"/>
              </a:rPr>
              <a:t>What are the FCOI </a:t>
            </a:r>
            <a:br>
              <a:rPr lang="en-US" sz="3600">
                <a:effectLst/>
                <a:latin typeface="Tahoma" pitchFamily="34" charset="0"/>
                <a:ea typeface="Tahoma" pitchFamily="34" charset="0"/>
                <a:cs typeface="Tahoma" pitchFamily="34" charset="0"/>
              </a:rPr>
            </a:br>
            <a:r>
              <a:rPr lang="en-US" sz="3600">
                <a:effectLst/>
                <a:latin typeface="Tahoma" pitchFamily="34" charset="0"/>
                <a:ea typeface="Tahoma" pitchFamily="34" charset="0"/>
                <a:cs typeface="Tahoma" pitchFamily="34" charset="0"/>
              </a:rPr>
              <a:t>reporting requirements to the NIH?</a:t>
            </a:r>
            <a:endParaRPr lang="en-US" sz="36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0" y="1752600"/>
            <a:ext cx="8991600" cy="5105400"/>
          </a:xfrm>
        </p:spPr>
        <p:txBody>
          <a:bodyPr>
            <a:normAutofit fontScale="85000" lnSpcReduction="20000"/>
          </a:bodyPr>
          <a:lstStyle/>
          <a:p>
            <a:pPr marL="800100" indent="-457200"/>
            <a:r>
              <a:rPr lang="en-US">
                <a:latin typeface="Tahoma" panose="020B0604030504040204" pitchFamily="34" charset="0"/>
                <a:ea typeface="Tahoma" panose="020B0604030504040204" pitchFamily="34" charset="0"/>
                <a:cs typeface="Tahoma" panose="020B0604030504040204" pitchFamily="34" charset="0"/>
              </a:rPr>
              <a:t>When an FCOI is identified on an active award, Institutions must submit an FCOI Report via the eRA Commons FCOI Module.</a:t>
            </a:r>
          </a:p>
          <a:p>
            <a:pPr indent="0">
              <a:buNone/>
            </a:pPr>
            <a:endParaRPr lang="en-US" sz="200">
              <a:latin typeface="Tahoma" panose="020B0604030504040204" pitchFamily="34" charset="0"/>
              <a:ea typeface="Tahoma" panose="020B0604030504040204" pitchFamily="34" charset="0"/>
              <a:cs typeface="Tahoma" panose="020B0604030504040204" pitchFamily="34" charset="0"/>
            </a:endParaRPr>
          </a:p>
          <a:p>
            <a:pPr marL="1200150" lvl="1" indent="-457200"/>
            <a:r>
              <a:rPr lang="en-US">
                <a:latin typeface="Tahoma" panose="020B0604030504040204" pitchFamily="34" charset="0"/>
                <a:ea typeface="Tahoma" panose="020B0604030504040204" pitchFamily="34" charset="0"/>
                <a:cs typeface="Tahoma" panose="020B0604030504040204" pitchFamily="34" charset="0"/>
              </a:rPr>
              <a:t>Data fields solicit the required information.</a:t>
            </a:r>
          </a:p>
          <a:p>
            <a:pPr indent="0">
              <a:buNone/>
            </a:pPr>
            <a:endParaRPr lang="en-US">
              <a:latin typeface="Tahoma" panose="020B0604030504040204" pitchFamily="34" charset="0"/>
              <a:ea typeface="Tahoma" panose="020B0604030504040204" pitchFamily="34" charset="0"/>
              <a:cs typeface="Tahoma" panose="020B0604030504040204" pitchFamily="34" charset="0"/>
            </a:endParaRPr>
          </a:p>
          <a:p>
            <a:pPr marL="800100" indent="-457200"/>
            <a:r>
              <a:rPr lang="en-US">
                <a:latin typeface="Tahoma" panose="020B0604030504040204" pitchFamily="34" charset="0"/>
                <a:ea typeface="Tahoma" panose="020B0604030504040204" pitchFamily="34" charset="0"/>
                <a:cs typeface="Tahoma" panose="020B0604030504040204" pitchFamily="34" charset="0"/>
              </a:rPr>
              <a:t>Original (initial) FCOI Reports are required </a:t>
            </a:r>
          </a:p>
          <a:p>
            <a:pPr marL="1200150" lvl="1" indent="-457200"/>
            <a:r>
              <a:rPr lang="en-US">
                <a:latin typeface="Tahoma" panose="020B0604030504040204" pitchFamily="34" charset="0"/>
                <a:ea typeface="Tahoma" panose="020B0604030504040204" pitchFamily="34" charset="0"/>
                <a:cs typeface="Tahoma" panose="020B0604030504040204" pitchFamily="34" charset="0"/>
              </a:rPr>
              <a:t>Prior to the expenditure of funds on a new award</a:t>
            </a:r>
          </a:p>
          <a:p>
            <a:pPr marL="1200150" lvl="1" indent="-457200"/>
            <a:r>
              <a:rPr lang="en-US">
                <a:latin typeface="Tahoma" panose="020B0604030504040204" pitchFamily="34" charset="0"/>
                <a:ea typeface="Tahoma" panose="020B0604030504040204" pitchFamily="34" charset="0"/>
                <a:cs typeface="Tahoma" panose="020B0604030504040204" pitchFamily="34" charset="0"/>
              </a:rPr>
              <a:t>Within 60 days of identifying an FCOI during the period of an award.</a:t>
            </a:r>
          </a:p>
          <a:p>
            <a:pPr marL="1200150" lvl="1" indent="-457200"/>
            <a:endParaRPr lang="en-US">
              <a:latin typeface="Tahoma" panose="020B0604030504040204" pitchFamily="34" charset="0"/>
              <a:ea typeface="Tahoma" panose="020B0604030504040204" pitchFamily="34" charset="0"/>
              <a:cs typeface="Tahoma" panose="020B0604030504040204" pitchFamily="34" charset="0"/>
            </a:endParaRPr>
          </a:p>
          <a:p>
            <a:pPr marL="800100" indent="-457200"/>
            <a:r>
              <a:rPr lang="en-US">
                <a:latin typeface="Tahoma" panose="020B0604030504040204" pitchFamily="34" charset="0"/>
                <a:ea typeface="Tahoma" panose="020B0604030504040204" pitchFamily="34" charset="0"/>
                <a:cs typeface="Tahoma" panose="020B0604030504040204" pitchFamily="34" charset="0"/>
              </a:rPr>
              <a:t>Annual FCOI reports are required</a:t>
            </a:r>
          </a:p>
          <a:p>
            <a:pPr marL="1200150" lvl="1" indent="-457200"/>
            <a:r>
              <a:rPr lang="en-US">
                <a:latin typeface="Tahoma" panose="020B0604030504040204" pitchFamily="34" charset="0"/>
                <a:ea typeface="Tahoma" panose="020B0604030504040204" pitchFamily="34" charset="0"/>
                <a:cs typeface="Tahoma" panose="020B0604030504040204" pitchFamily="34" charset="0"/>
              </a:rPr>
              <a:t>At the same time as when the annual or multi-year progress report is due or at time of grant extension.</a:t>
            </a:r>
          </a:p>
          <a:p>
            <a:pPr marL="1200150" lvl="1" indent="-457200"/>
            <a:r>
              <a:rPr lang="en-US">
                <a:latin typeface="Tahoma" panose="020B0604030504040204" pitchFamily="34" charset="0"/>
                <a:ea typeface="Tahoma" panose="020B0604030504040204" pitchFamily="34" charset="0"/>
                <a:cs typeface="Tahoma" panose="020B0604030504040204" pitchFamily="34" charset="0"/>
              </a:rPr>
              <a:t>eRA reminder notifications are sent 75 days prior to the next budget period start date or at time of grant extension.</a:t>
            </a:r>
          </a:p>
        </p:txBody>
      </p:sp>
      <p:sp>
        <p:nvSpPr>
          <p:cNvPr id="5" name="Slide Number Placeholder 4"/>
          <p:cNvSpPr>
            <a:spLocks noGrp="1"/>
          </p:cNvSpPr>
          <p:nvPr>
            <p:ph type="sldNum" sz="quarter" idx="12"/>
          </p:nvPr>
        </p:nvSpPr>
        <p:spPr/>
        <p:txBody>
          <a:bodyPr/>
          <a:lstStyle/>
          <a:p>
            <a:pPr>
              <a:defRPr/>
            </a:pPr>
            <a:fld id="{F01D5585-DCCB-4465-80B9-EA5BACC91EA0}" type="slidenum">
              <a:rPr lang="en-US" smtClean="0"/>
              <a:pPr>
                <a:defRPr/>
              </a:pPr>
              <a:t>16</a:t>
            </a:fld>
            <a:endParaRPr lang="en-US"/>
          </a:p>
        </p:txBody>
      </p:sp>
    </p:spTree>
    <p:extLst>
      <p:ext uri="{BB962C8B-B14F-4D97-AF65-F5344CB8AC3E}">
        <p14:creationId xmlns:p14="http://schemas.microsoft.com/office/powerpoint/2010/main" val="404672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effectLst/>
                <a:latin typeface="Tahoma" pitchFamily="34" charset="0"/>
                <a:ea typeface="Tahoma" pitchFamily="34" charset="0"/>
                <a:cs typeface="Tahoma" pitchFamily="34" charset="0"/>
              </a:rPr>
              <a:t>What is required when there is noncompliance?</a:t>
            </a:r>
            <a:endParaRPr lang="en-US" sz="36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0" y="1600199"/>
            <a:ext cx="8991600" cy="5257801"/>
          </a:xfrm>
        </p:spPr>
        <p:txBody>
          <a:bodyPr>
            <a:normAutofit fontScale="92500" lnSpcReduction="10000"/>
          </a:bodyPr>
          <a:lstStyle/>
          <a:p>
            <a:pPr marL="800100" indent="-457200"/>
            <a:r>
              <a:rPr lang="en-US">
                <a:latin typeface="Tahoma" panose="020B0604030504040204" pitchFamily="34" charset="0"/>
                <a:ea typeface="Tahoma" panose="020B0604030504040204" pitchFamily="34" charset="0"/>
                <a:cs typeface="Tahoma" panose="020B0604030504040204" pitchFamily="34" charset="0"/>
              </a:rPr>
              <a:t>Whenever an FCOI is not identified or managed in a timely manner including:</a:t>
            </a:r>
          </a:p>
          <a:p>
            <a:pPr marL="1200150" lvl="1" indent="-457200"/>
            <a:r>
              <a:rPr lang="en-US">
                <a:latin typeface="Tahoma" panose="020B0604030504040204" pitchFamily="34" charset="0"/>
                <a:ea typeface="Tahoma" panose="020B0604030504040204" pitchFamily="34" charset="0"/>
                <a:cs typeface="Tahoma" panose="020B0604030504040204" pitchFamily="34" charset="0"/>
              </a:rPr>
              <a:t>Failure of an Investigator to disclose their SFIs to the Institution;</a:t>
            </a:r>
          </a:p>
          <a:p>
            <a:pPr marL="1200150" lvl="1" indent="-457200"/>
            <a:r>
              <a:rPr lang="en-US">
                <a:latin typeface="Tahoma" panose="020B0604030504040204" pitchFamily="34" charset="0"/>
                <a:ea typeface="Tahoma" panose="020B0604030504040204" pitchFamily="34" charset="0"/>
                <a:cs typeface="Tahoma" panose="020B0604030504040204" pitchFamily="34" charset="0"/>
              </a:rPr>
              <a:t>Failure by the Institution to review or manage such an FCOI; or </a:t>
            </a:r>
          </a:p>
          <a:p>
            <a:pPr marL="1200150" lvl="1" indent="-457200"/>
            <a:r>
              <a:rPr lang="en-US">
                <a:latin typeface="Tahoma" panose="020B0604030504040204" pitchFamily="34" charset="0"/>
                <a:ea typeface="Tahoma" panose="020B0604030504040204" pitchFamily="34" charset="0"/>
                <a:cs typeface="Tahoma" panose="020B0604030504040204" pitchFamily="34" charset="0"/>
              </a:rPr>
              <a:t>Failure by the Investigator to comply with the management plan;</a:t>
            </a:r>
          </a:p>
          <a:p>
            <a:pPr indent="0">
              <a:buNone/>
            </a:pPr>
            <a:endParaRPr lang="en-US" sz="1800">
              <a:latin typeface="Tahoma" panose="020B0604030504040204" pitchFamily="34" charset="0"/>
              <a:ea typeface="Tahoma" panose="020B0604030504040204" pitchFamily="34" charset="0"/>
              <a:cs typeface="Tahoma" panose="020B0604030504040204" pitchFamily="34" charset="0"/>
            </a:endParaRPr>
          </a:p>
          <a:p>
            <a:pPr marL="800100" indent="-457200"/>
            <a:r>
              <a:rPr lang="en-US">
                <a:latin typeface="Tahoma" panose="020B0604030504040204" pitchFamily="34" charset="0"/>
                <a:ea typeface="Tahoma" panose="020B0604030504040204" pitchFamily="34" charset="0"/>
                <a:cs typeface="Tahoma" panose="020B0604030504040204" pitchFamily="34" charset="0"/>
              </a:rPr>
              <a:t>Institutions shall conduct a Retrospective Review within 120 days of determining noncompliance</a:t>
            </a:r>
          </a:p>
          <a:p>
            <a:pPr marL="1200150" lvl="1" indent="-457200"/>
            <a:r>
              <a:rPr lang="en-US">
                <a:latin typeface="Tahoma" panose="020B0604030504040204" pitchFamily="34" charset="0"/>
                <a:ea typeface="Tahoma" panose="020B0604030504040204" pitchFamily="34" charset="0"/>
                <a:cs typeface="Tahoma" panose="020B0604030504040204" pitchFamily="34" charset="0"/>
              </a:rPr>
              <a:t>Review the activities conducted during period of noncompliance to determine bias in the NIH-funded research</a:t>
            </a:r>
          </a:p>
        </p:txBody>
      </p:sp>
      <p:sp>
        <p:nvSpPr>
          <p:cNvPr id="5" name="Slide Number Placeholder 4"/>
          <p:cNvSpPr>
            <a:spLocks noGrp="1"/>
          </p:cNvSpPr>
          <p:nvPr>
            <p:ph type="sldNum" sz="quarter" idx="12"/>
          </p:nvPr>
        </p:nvSpPr>
        <p:spPr/>
        <p:txBody>
          <a:bodyPr/>
          <a:lstStyle/>
          <a:p>
            <a:pPr>
              <a:defRPr/>
            </a:pPr>
            <a:fld id="{F01D5585-DCCB-4465-80B9-EA5BACC91EA0}" type="slidenum">
              <a:rPr lang="en-US" smtClean="0"/>
              <a:pPr>
                <a:defRPr/>
              </a:pPr>
              <a:t>17</a:t>
            </a:fld>
            <a:endParaRPr lang="en-US"/>
          </a:p>
        </p:txBody>
      </p:sp>
    </p:spTree>
    <p:extLst>
      <p:ext uri="{BB962C8B-B14F-4D97-AF65-F5344CB8AC3E}">
        <p14:creationId xmlns:p14="http://schemas.microsoft.com/office/powerpoint/2010/main" val="3707231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effectLst/>
                <a:latin typeface="Tahoma" pitchFamily="34" charset="0"/>
                <a:ea typeface="Tahoma" pitchFamily="34" charset="0"/>
                <a:cs typeface="Tahoma" pitchFamily="34" charset="0"/>
              </a:rPr>
              <a:t>What is required for documenting a Retrospective Review?</a:t>
            </a:r>
            <a:endParaRPr lang="en-US" sz="36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0" y="1293813"/>
            <a:ext cx="8991600" cy="5564187"/>
          </a:xfrm>
        </p:spPr>
        <p:txBody>
          <a:bodyPr>
            <a:normAutofit fontScale="70000" lnSpcReduction="20000"/>
          </a:bodyPr>
          <a:lstStyle/>
          <a:p>
            <a:pPr indent="0">
              <a:buNone/>
            </a:pPr>
            <a:endParaRPr lang="en-US" sz="1800">
              <a:latin typeface="Tahoma" panose="020B0604030504040204" pitchFamily="34" charset="0"/>
              <a:ea typeface="Tahoma" panose="020B0604030504040204" pitchFamily="34" charset="0"/>
              <a:cs typeface="Tahoma" panose="020B0604030504040204" pitchFamily="34" charset="0"/>
            </a:endParaRPr>
          </a:p>
          <a:p>
            <a:pPr lvl="1" algn="ctr" fontAlgn="auto">
              <a:spcAft>
                <a:spcPts val="0"/>
              </a:spcAft>
              <a:buClrTx/>
              <a:buFont typeface="Courier New" panose="02070309020205020404" pitchFamily="49" charset="0"/>
              <a:buNone/>
              <a:defRPr/>
            </a:pPr>
            <a:endParaRPr lang="en-US" sz="4000">
              <a:latin typeface="Tahoma" pitchFamily="34" charset="0"/>
              <a:cs typeface="Tahoma" pitchFamily="34" charset="0"/>
            </a:endParaRPr>
          </a:p>
          <a:p>
            <a:pPr fontAlgn="auto">
              <a:buClrTx/>
              <a:buSzPct val="95000"/>
              <a:defRPr/>
            </a:pPr>
            <a:r>
              <a:rPr lang="en-US" sz="4000">
                <a:latin typeface="Tahoma" pitchFamily="34" charset="0"/>
                <a:cs typeface="Tahoma" pitchFamily="34" charset="0"/>
              </a:rPr>
              <a:t>Documentation of the key elements of a retrospective review:</a:t>
            </a:r>
          </a:p>
          <a:p>
            <a:pPr marL="1024128" lvl="1" indent="-514350" fontAlgn="auto">
              <a:spcAft>
                <a:spcPts val="0"/>
              </a:spcAft>
              <a:buClrTx/>
              <a:buSzPct val="95000"/>
              <a:defRPr/>
            </a:pPr>
            <a:r>
              <a:rPr lang="en-US" sz="2700">
                <a:solidFill>
                  <a:schemeClr val="accent2"/>
                </a:solidFill>
                <a:latin typeface="Tahoma" pitchFamily="34" charset="0"/>
                <a:cs typeface="Tahoma" pitchFamily="34" charset="0"/>
              </a:rPr>
              <a:t>Project number;</a:t>
            </a:r>
          </a:p>
          <a:p>
            <a:pPr marL="1024128" lvl="1" indent="-514350" fontAlgn="auto">
              <a:spcAft>
                <a:spcPts val="0"/>
              </a:spcAft>
              <a:buClrTx/>
              <a:buSzPct val="95000"/>
              <a:defRPr/>
            </a:pPr>
            <a:r>
              <a:rPr lang="en-US" sz="2700">
                <a:solidFill>
                  <a:schemeClr val="accent2"/>
                </a:solidFill>
                <a:latin typeface="Tahoma" pitchFamily="34" charset="0"/>
                <a:cs typeface="Tahoma" pitchFamily="34" charset="0"/>
              </a:rPr>
              <a:t>Project title;  </a:t>
            </a:r>
          </a:p>
          <a:p>
            <a:pPr marL="1024128" lvl="1" indent="-514350" fontAlgn="auto">
              <a:spcAft>
                <a:spcPts val="0"/>
              </a:spcAft>
              <a:buClrTx/>
              <a:buSzPct val="95000"/>
              <a:defRPr/>
            </a:pPr>
            <a:r>
              <a:rPr lang="en-US" sz="2700">
                <a:solidFill>
                  <a:schemeClr val="accent2"/>
                </a:solidFill>
                <a:latin typeface="Tahoma" pitchFamily="34" charset="0"/>
                <a:cs typeface="Tahoma" pitchFamily="34" charset="0"/>
              </a:rPr>
              <a:t>PD/PI or contact PD/PI if a multiple PD/PI model is used;</a:t>
            </a:r>
          </a:p>
          <a:p>
            <a:pPr marL="1024128" lvl="1" indent="-514350" fontAlgn="auto">
              <a:spcAft>
                <a:spcPts val="0"/>
              </a:spcAft>
              <a:buClrTx/>
              <a:buSzPct val="95000"/>
              <a:defRPr/>
            </a:pPr>
            <a:r>
              <a:rPr lang="en-US" sz="2700">
                <a:solidFill>
                  <a:schemeClr val="accent2"/>
                </a:solidFill>
                <a:latin typeface="Tahoma" pitchFamily="34" charset="0"/>
                <a:cs typeface="Tahoma" pitchFamily="34" charset="0"/>
              </a:rPr>
              <a:t>Name of the Investigator with the FCOI;</a:t>
            </a:r>
          </a:p>
          <a:p>
            <a:pPr marL="1024128" lvl="1" indent="-514350" fontAlgn="auto">
              <a:spcAft>
                <a:spcPts val="0"/>
              </a:spcAft>
              <a:buClrTx/>
              <a:buSzPct val="95000"/>
              <a:defRPr/>
            </a:pPr>
            <a:r>
              <a:rPr lang="en-US" sz="2700">
                <a:solidFill>
                  <a:schemeClr val="accent2"/>
                </a:solidFill>
                <a:latin typeface="Tahoma" pitchFamily="34" charset="0"/>
                <a:cs typeface="Tahoma" pitchFamily="34" charset="0"/>
              </a:rPr>
              <a:t>Name of the entity with which the Investigator has an FCOI;</a:t>
            </a:r>
          </a:p>
          <a:p>
            <a:pPr marL="1024128" lvl="1" indent="-514350" fontAlgn="auto">
              <a:spcAft>
                <a:spcPts val="0"/>
              </a:spcAft>
              <a:buClrTx/>
              <a:buSzPct val="95000"/>
              <a:defRPr/>
            </a:pPr>
            <a:r>
              <a:rPr lang="en-US" sz="2700">
                <a:solidFill>
                  <a:schemeClr val="accent2"/>
                </a:solidFill>
                <a:latin typeface="Tahoma" pitchFamily="34" charset="0"/>
                <a:cs typeface="Tahoma" pitchFamily="34" charset="0"/>
              </a:rPr>
              <a:t>Reason(s) for the retrospective review; </a:t>
            </a:r>
          </a:p>
          <a:p>
            <a:pPr marL="1024128" lvl="1" indent="-514350" fontAlgn="auto">
              <a:spcAft>
                <a:spcPts val="0"/>
              </a:spcAft>
              <a:buClrTx/>
              <a:buSzPct val="95000"/>
              <a:defRPr/>
            </a:pPr>
            <a:r>
              <a:rPr lang="en-US" sz="2700">
                <a:solidFill>
                  <a:schemeClr val="accent2"/>
                </a:solidFill>
                <a:latin typeface="Tahoma" pitchFamily="34" charset="0"/>
                <a:cs typeface="Tahoma" pitchFamily="34" charset="0"/>
              </a:rPr>
              <a:t>Detailed methodology used for the retrospective review (e.g., methodology of the review process, composition of the review panel, documents reviewed);</a:t>
            </a:r>
          </a:p>
          <a:p>
            <a:pPr marL="1024128" lvl="1" indent="-514350" fontAlgn="auto">
              <a:spcAft>
                <a:spcPts val="0"/>
              </a:spcAft>
              <a:buClrTx/>
              <a:buSzPct val="95000"/>
              <a:defRPr/>
            </a:pPr>
            <a:r>
              <a:rPr lang="en-US" sz="2700">
                <a:solidFill>
                  <a:schemeClr val="accent2"/>
                </a:solidFill>
                <a:latin typeface="Tahoma" pitchFamily="34" charset="0"/>
                <a:cs typeface="Tahoma" pitchFamily="34" charset="0"/>
              </a:rPr>
              <a:t>Findings and conclusions of the review.</a:t>
            </a:r>
          </a:p>
          <a:p>
            <a:pPr marL="624078" indent="-514350" fontAlgn="auto">
              <a:buSzPct val="95000"/>
              <a:buFont typeface="Arial" pitchFamily="34" charset="0"/>
              <a:buNone/>
              <a:defRPr/>
            </a:pPr>
            <a:endParaRPr lang="en-US" sz="2400">
              <a:latin typeface="Tahoma" pitchFamily="34" charset="0"/>
              <a:cs typeface="Tahoma" pitchFamily="34" charset="0"/>
            </a:endParaRPr>
          </a:p>
          <a:p>
            <a:pPr marL="624078" indent="-514350" fontAlgn="auto">
              <a:buSzPct val="95000"/>
              <a:buFont typeface="Arial" pitchFamily="34" charset="0"/>
              <a:buNone/>
              <a:defRPr/>
            </a:pPr>
            <a:r>
              <a:rPr lang="en-US" sz="3400">
                <a:latin typeface="Tahoma" pitchFamily="34" charset="0"/>
                <a:cs typeface="Tahoma" pitchFamily="34" charset="0"/>
              </a:rPr>
              <a:t>	</a:t>
            </a:r>
            <a:r>
              <a:rPr lang="en-US" sz="3400">
                <a:solidFill>
                  <a:schemeClr val="accent4"/>
                </a:solidFill>
                <a:latin typeface="Tahoma" pitchFamily="34" charset="0"/>
                <a:cs typeface="Tahoma" pitchFamily="34" charset="0"/>
              </a:rPr>
              <a:t>If results of the retrospective review warrant, update (revise) previously submitted FCOI report. </a:t>
            </a:r>
          </a:p>
        </p:txBody>
      </p:sp>
      <p:sp>
        <p:nvSpPr>
          <p:cNvPr id="5" name="Slide Number Placeholder 4"/>
          <p:cNvSpPr>
            <a:spLocks noGrp="1"/>
          </p:cNvSpPr>
          <p:nvPr>
            <p:ph type="sldNum" sz="quarter" idx="12"/>
          </p:nvPr>
        </p:nvSpPr>
        <p:spPr/>
        <p:txBody>
          <a:bodyPr/>
          <a:lstStyle/>
          <a:p>
            <a:pPr>
              <a:defRPr/>
            </a:pPr>
            <a:fld id="{F01D5585-DCCB-4465-80B9-EA5BACC91EA0}" type="slidenum">
              <a:rPr lang="en-US" smtClean="0"/>
              <a:pPr>
                <a:defRPr/>
              </a:pPr>
              <a:t>18</a:t>
            </a:fld>
            <a:endParaRPr lang="en-US"/>
          </a:p>
        </p:txBody>
      </p:sp>
    </p:spTree>
    <p:extLst>
      <p:ext uri="{BB962C8B-B14F-4D97-AF65-F5344CB8AC3E}">
        <p14:creationId xmlns:p14="http://schemas.microsoft.com/office/powerpoint/2010/main" val="1548446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effectLst/>
                <a:latin typeface="Tahoma" pitchFamily="34" charset="0"/>
                <a:ea typeface="Tahoma" pitchFamily="34" charset="0"/>
                <a:cs typeface="Tahoma" pitchFamily="34" charset="0"/>
              </a:rPr>
              <a:t>What is required when bias is found following a Retrospective Review?</a:t>
            </a:r>
            <a:endParaRPr lang="en-US" sz="36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0" y="1600199"/>
            <a:ext cx="8991600" cy="5410201"/>
          </a:xfrm>
        </p:spPr>
        <p:txBody>
          <a:bodyPr>
            <a:normAutofit/>
          </a:bodyPr>
          <a:lstStyle/>
          <a:p>
            <a:pPr marL="800100" indent="-457200"/>
            <a:r>
              <a:rPr lang="en-US" sz="2600">
                <a:latin typeface="Tahoma" panose="020B0604030504040204" pitchFamily="34" charset="0"/>
                <a:ea typeface="Tahoma" panose="020B0604030504040204" pitchFamily="34" charset="0"/>
                <a:cs typeface="Tahoma" panose="020B0604030504040204" pitchFamily="34" charset="0"/>
              </a:rPr>
              <a:t>Institutions must take action to:</a:t>
            </a:r>
          </a:p>
          <a:p>
            <a:pPr marL="1200150" lvl="1" indent="-457200"/>
            <a:r>
              <a:rPr lang="en-US" sz="2200">
                <a:latin typeface="Tahoma" panose="020B0604030504040204" pitchFamily="34" charset="0"/>
                <a:ea typeface="Tahoma" panose="020B0604030504040204" pitchFamily="34" charset="0"/>
                <a:cs typeface="Tahoma" panose="020B0604030504040204" pitchFamily="34" charset="0"/>
              </a:rPr>
              <a:t>Mitigate the effects of the bias and</a:t>
            </a:r>
          </a:p>
          <a:p>
            <a:pPr marL="1200150" lvl="1" indent="-457200"/>
            <a:r>
              <a:rPr lang="en-US" sz="2200">
                <a:latin typeface="Tahoma" panose="020B0604030504040204" pitchFamily="34" charset="0"/>
                <a:ea typeface="Tahoma" panose="020B0604030504040204" pitchFamily="34" charset="0"/>
                <a:cs typeface="Tahoma" panose="020B0604030504040204" pitchFamily="34" charset="0"/>
              </a:rPr>
              <a:t>Promptly notify the NIH Awarding Component by submitting a Mitigation Report via the eRA Commons FCOI Module (Revised Report)</a:t>
            </a:r>
          </a:p>
          <a:p>
            <a:pPr marL="800100" indent="-457200"/>
            <a:r>
              <a:rPr lang="en-US" sz="2600">
                <a:latin typeface="Tahoma" panose="020B0604030504040204" pitchFamily="34" charset="0"/>
                <a:ea typeface="Tahoma" panose="020B0604030504040204" pitchFamily="34" charset="0"/>
                <a:cs typeface="Tahoma" panose="020B0604030504040204" pitchFamily="34" charset="0"/>
              </a:rPr>
              <a:t>Mitigation Report must provide</a:t>
            </a:r>
          </a:p>
          <a:p>
            <a:pPr marL="1200150" lvl="1" indent="-457200"/>
            <a:r>
              <a:rPr lang="en-US" sz="2200">
                <a:latin typeface="Tahoma" panose="020B0604030504040204" pitchFamily="34" charset="0"/>
                <a:ea typeface="Tahoma" panose="020B0604030504040204" pitchFamily="34" charset="0"/>
                <a:cs typeface="Tahoma" panose="020B0604030504040204" pitchFamily="34" charset="0"/>
              </a:rPr>
              <a:t>Key elements documented in the Retrospective Review, </a:t>
            </a:r>
          </a:p>
          <a:p>
            <a:pPr marL="1200150" lvl="1" indent="-457200"/>
            <a:r>
              <a:rPr lang="en-US" sz="2200">
                <a:latin typeface="Tahoma" panose="020B0604030504040204" pitchFamily="34" charset="0"/>
                <a:ea typeface="Tahoma" panose="020B0604030504040204" pitchFamily="34" charset="0"/>
                <a:cs typeface="Tahoma" panose="020B0604030504040204" pitchFamily="34" charset="0"/>
              </a:rPr>
              <a:t>Description of the impact of the bias on the research project, and</a:t>
            </a:r>
          </a:p>
          <a:p>
            <a:pPr marL="1200150" lvl="1" indent="-457200"/>
            <a:r>
              <a:rPr lang="en-US" sz="2200">
                <a:latin typeface="Tahoma" panose="020B0604030504040204" pitchFamily="34" charset="0"/>
                <a:ea typeface="Tahoma" panose="020B0604030504040204" pitchFamily="34" charset="0"/>
                <a:cs typeface="Tahoma" panose="020B0604030504040204" pitchFamily="34" charset="0"/>
              </a:rPr>
              <a:t>The action or actions taken to eliminate or mitigate the effects of the bias</a:t>
            </a:r>
          </a:p>
          <a:p>
            <a:pPr marL="800100" indent="-457200"/>
            <a:r>
              <a:rPr lang="en-US" sz="2600">
                <a:latin typeface="Tahoma" panose="020B0604030504040204" pitchFamily="34" charset="0"/>
                <a:ea typeface="Tahoma" panose="020B0604030504040204" pitchFamily="34" charset="0"/>
                <a:cs typeface="Tahoma" panose="020B0604030504040204" pitchFamily="34" charset="0"/>
              </a:rPr>
              <a:t>If bias is not found, no action is required.</a:t>
            </a:r>
          </a:p>
          <a:p>
            <a:pPr indent="0">
              <a:buNone/>
            </a:pP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pPr>
              <a:defRPr/>
            </a:pPr>
            <a:fld id="{F01D5585-DCCB-4465-80B9-EA5BACC91EA0}" type="slidenum">
              <a:rPr lang="en-US" smtClean="0"/>
              <a:pPr>
                <a:defRPr/>
              </a:pPr>
              <a:t>19</a:t>
            </a:fld>
            <a:endParaRPr lang="en-US"/>
          </a:p>
        </p:txBody>
      </p:sp>
    </p:spTree>
    <p:extLst>
      <p:ext uri="{BB962C8B-B14F-4D97-AF65-F5344CB8AC3E}">
        <p14:creationId xmlns:p14="http://schemas.microsoft.com/office/powerpoint/2010/main" val="2524096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xfrm>
            <a:off x="0" y="0"/>
            <a:ext cx="9144000" cy="1447800"/>
          </a:xfrm>
        </p:spPr>
        <p:txBody>
          <a:bodyPr>
            <a:noAutofit/>
          </a:bodyPr>
          <a:lstStyle/>
          <a:p>
            <a:pPr eaLnBrk="1" fontAlgn="auto" hangingPunct="1">
              <a:spcAft>
                <a:spcPts val="0"/>
              </a:spcAft>
              <a:defRPr/>
            </a:pPr>
            <a:r>
              <a:rPr lang="en-US" sz="4000">
                <a:latin typeface="Tahoma" pitchFamily="34" charset="0"/>
                <a:cs typeface="Tahoma" pitchFamily="34" charset="0"/>
              </a:rPr>
              <a:t>Financial Conflict of Interest (FCOI)</a:t>
            </a:r>
            <a:br>
              <a:rPr lang="en-US" sz="4000">
                <a:latin typeface="Tahoma" pitchFamily="34" charset="0"/>
                <a:cs typeface="Tahoma" pitchFamily="34" charset="0"/>
              </a:rPr>
            </a:br>
            <a:r>
              <a:rPr lang="en-US" sz="4000">
                <a:latin typeface="Tahoma" pitchFamily="34" charset="0"/>
                <a:cs typeface="Tahoma" pitchFamily="34" charset="0"/>
              </a:rPr>
              <a:t>Regulations</a:t>
            </a:r>
          </a:p>
        </p:txBody>
      </p:sp>
      <p:sp>
        <p:nvSpPr>
          <p:cNvPr id="435203" name="Rectangle 3"/>
          <p:cNvSpPr>
            <a:spLocks noGrp="1" noChangeArrowheads="1"/>
          </p:cNvSpPr>
          <p:nvPr>
            <p:ph idx="1"/>
          </p:nvPr>
        </p:nvSpPr>
        <p:spPr>
          <a:xfrm>
            <a:off x="228600" y="1905000"/>
            <a:ext cx="8610600" cy="4953000"/>
          </a:xfrm>
        </p:spPr>
        <p:txBody>
          <a:bodyPr rtlCol="0">
            <a:normAutofit/>
          </a:bodyPr>
          <a:lstStyle/>
          <a:p>
            <a:pPr eaLnBrk="1" fontAlgn="auto" hangingPunct="1">
              <a:lnSpc>
                <a:spcPct val="120000"/>
              </a:lnSpc>
              <a:buSzPct val="120000"/>
              <a:buFont typeface="Wingdings" pitchFamily="2" charset="2"/>
              <a:buChar char="§"/>
              <a:defRPr/>
            </a:pPr>
            <a:r>
              <a:rPr lang="en-US">
                <a:latin typeface="Tahoma" pitchFamily="34" charset="0"/>
                <a:cs typeface="Tahoma" pitchFamily="34" charset="0"/>
              </a:rPr>
              <a:t>42 CFR Part 50 Subpart F (grants and cooperative agreements)</a:t>
            </a:r>
          </a:p>
          <a:p>
            <a:pPr eaLnBrk="1" fontAlgn="auto" hangingPunct="1">
              <a:lnSpc>
                <a:spcPct val="80000"/>
              </a:lnSpc>
              <a:buSzPct val="120000"/>
              <a:defRPr/>
            </a:pPr>
            <a:endParaRPr lang="en-US" sz="1100">
              <a:latin typeface="Tahoma" pitchFamily="34" charset="0"/>
              <a:cs typeface="Tahoma" pitchFamily="34" charset="0"/>
            </a:endParaRPr>
          </a:p>
          <a:p>
            <a:pPr eaLnBrk="1" fontAlgn="auto" hangingPunct="1">
              <a:lnSpc>
                <a:spcPct val="20000"/>
              </a:lnSpc>
              <a:buSzPct val="120000"/>
              <a:defRPr/>
            </a:pPr>
            <a:endParaRPr lang="en-US" sz="1050">
              <a:latin typeface="Tahoma" pitchFamily="34" charset="0"/>
              <a:cs typeface="Tahoma" pitchFamily="34" charset="0"/>
            </a:endParaRPr>
          </a:p>
          <a:p>
            <a:pPr eaLnBrk="1" fontAlgn="auto" hangingPunct="1">
              <a:lnSpc>
                <a:spcPct val="80000"/>
              </a:lnSpc>
              <a:buSzPct val="120000"/>
              <a:buFont typeface="Wingdings" pitchFamily="2" charset="2"/>
              <a:buChar char="§"/>
              <a:defRPr/>
            </a:pPr>
            <a:r>
              <a:rPr lang="en-US">
                <a:latin typeface="Tahoma" pitchFamily="34" charset="0"/>
                <a:cs typeface="Tahoma" pitchFamily="34" charset="0"/>
              </a:rPr>
              <a:t>45 CFR Part 94 (contracts)</a:t>
            </a:r>
            <a:endParaRPr lang="en-US" sz="2400">
              <a:solidFill>
                <a:schemeClr val="accent6">
                  <a:lumMod val="75000"/>
                </a:schemeClr>
              </a:solidFill>
              <a:latin typeface="Tahoma" pitchFamily="34" charset="0"/>
              <a:cs typeface="Tahoma" pitchFamily="34" charset="0"/>
            </a:endParaRPr>
          </a:p>
          <a:p>
            <a:pPr marL="1200150" lvl="3" indent="-342900" eaLnBrk="1" fontAlgn="auto" hangingPunct="1">
              <a:spcAft>
                <a:spcPts val="0"/>
              </a:spcAft>
              <a:buClr>
                <a:schemeClr val="tx1"/>
              </a:buClr>
              <a:buSzPct val="120000"/>
              <a:buFont typeface="Arial" pitchFamily="34" charset="0"/>
              <a:buNone/>
              <a:defRPr/>
            </a:pPr>
            <a:r>
              <a:rPr lang="en-US" sz="2400">
                <a:solidFill>
                  <a:schemeClr val="accent6">
                    <a:lumMod val="75000"/>
                  </a:schemeClr>
                </a:solidFill>
                <a:latin typeface="Tahoma" pitchFamily="34" charset="0"/>
                <a:cs typeface="Tahoma" pitchFamily="34" charset="0"/>
              </a:rPr>
              <a:t>Revised Final Rule published on 8-25-11</a:t>
            </a:r>
          </a:p>
          <a:p>
            <a:pPr marL="1200150" lvl="3" indent="-342900" eaLnBrk="1" fontAlgn="auto" hangingPunct="1">
              <a:spcAft>
                <a:spcPts val="0"/>
              </a:spcAft>
              <a:buClr>
                <a:schemeClr val="tx1"/>
              </a:buClr>
              <a:buSzPct val="120000"/>
              <a:buFont typeface="Arial" pitchFamily="34" charset="0"/>
              <a:buNone/>
              <a:defRPr/>
            </a:pPr>
            <a:r>
              <a:rPr lang="en-US" sz="2400">
                <a:solidFill>
                  <a:schemeClr val="accent6">
                    <a:lumMod val="75000"/>
                  </a:schemeClr>
                </a:solidFill>
                <a:latin typeface="Tahoma" pitchFamily="34" charset="0"/>
                <a:cs typeface="Tahoma" pitchFamily="34" charset="0"/>
              </a:rPr>
              <a:t>Compliance date 8-24-2012</a:t>
            </a:r>
          </a:p>
          <a:p>
            <a:pPr marL="1200150" lvl="3" indent="-342900" eaLnBrk="1" fontAlgn="auto" hangingPunct="1">
              <a:spcAft>
                <a:spcPts val="0"/>
              </a:spcAft>
              <a:buClr>
                <a:srgbClr val="00B050"/>
              </a:buClr>
              <a:buSzPct val="120000"/>
              <a:buFont typeface="Arial" pitchFamily="34" charset="0"/>
              <a:buChar char="•"/>
              <a:defRPr/>
            </a:pPr>
            <a:r>
              <a:rPr lang="en-US" sz="2400">
                <a:solidFill>
                  <a:schemeClr val="accent6">
                    <a:lumMod val="75000"/>
                  </a:schemeClr>
                </a:solidFill>
                <a:latin typeface="Tahoma" pitchFamily="34" charset="0"/>
                <a:cs typeface="Tahoma" pitchFamily="34" charset="0"/>
                <a:hlinkClick r:id="rId3"/>
              </a:rPr>
              <a:t>http://www.gpo.gov/fdsys/pkg/FR-2011-08-25/pdf/2011-21633.pdf</a:t>
            </a:r>
            <a:r>
              <a:rPr lang="en-US" sz="2400">
                <a:solidFill>
                  <a:schemeClr val="accent6">
                    <a:lumMod val="75000"/>
                  </a:schemeClr>
                </a:solidFill>
                <a:latin typeface="Tahoma" pitchFamily="34" charset="0"/>
                <a:cs typeface="Tahoma" pitchFamily="34" charset="0"/>
              </a:rPr>
              <a:t> </a:t>
            </a:r>
          </a:p>
          <a:p>
            <a:pPr eaLnBrk="1" fontAlgn="auto" hangingPunct="1">
              <a:lnSpc>
                <a:spcPct val="80000"/>
              </a:lnSpc>
              <a:buClr>
                <a:schemeClr val="tx1"/>
              </a:buClr>
              <a:buFont typeface="Arial" pitchFamily="34" charset="0"/>
              <a:buNone/>
              <a:defRPr/>
            </a:pPr>
            <a:endParaRPr lang="en-US" sz="2600">
              <a:latin typeface="Tahoma" pitchFamily="34" charset="0"/>
            </a:endParaRPr>
          </a:p>
        </p:txBody>
      </p:sp>
      <p:sp>
        <p:nvSpPr>
          <p:cNvPr id="6656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B1229E03-6073-44F6-B32D-9882501221CD}" type="slidenum">
              <a:rPr lang="en-US" smtClean="0">
                <a:solidFill>
                  <a:schemeClr val="tx2"/>
                </a:solidFill>
              </a:rPr>
              <a:pPr eaLnBrk="1" hangingPunct="1">
                <a:defRPr/>
              </a:pPr>
              <a:t>2</a:t>
            </a:fld>
            <a:endParaRPr lang="en-US">
              <a:solidFill>
                <a:schemeClr val="tx2"/>
              </a:solidFill>
            </a:endParaRPr>
          </a:p>
        </p:txBody>
      </p:sp>
    </p:spTree>
  </p:cSld>
  <p:clrMapOvr>
    <a:masterClrMapping/>
  </p:clrMapOvr>
  <p:transition advTm="72268"/>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a:effectLst/>
                <a:latin typeface="Tahoma" pitchFamily="34" charset="0"/>
                <a:ea typeface="Tahoma" pitchFamily="34" charset="0"/>
                <a:cs typeface="Tahoma" pitchFamily="34" charset="0"/>
              </a:rPr>
              <a:t>What are the Public Accessibility Requirements?</a:t>
            </a:r>
            <a:endParaRPr lang="en-US" sz="3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0" y="1600199"/>
            <a:ext cx="8991600" cy="5257801"/>
          </a:xfrm>
        </p:spPr>
        <p:txBody>
          <a:bodyPr>
            <a:normAutofit/>
          </a:bodyPr>
          <a:lstStyle/>
          <a:p>
            <a:pPr marL="800100" indent="-457200"/>
            <a:r>
              <a:rPr lang="en-US" sz="2600">
                <a:latin typeface="Tahoma" panose="020B0604030504040204" pitchFamily="34" charset="0"/>
                <a:ea typeface="Tahoma" panose="020B0604030504040204" pitchFamily="34" charset="0"/>
                <a:cs typeface="Tahoma" panose="020B0604030504040204" pitchFamily="34" charset="0"/>
              </a:rPr>
              <a:t>Institutions must </a:t>
            </a:r>
          </a:p>
          <a:p>
            <a:pPr marL="1200150" lvl="1" indent="-457200"/>
            <a:r>
              <a:rPr lang="en-US">
                <a:latin typeface="Tahoma" panose="020B0604030504040204" pitchFamily="34" charset="0"/>
                <a:ea typeface="Tahoma" panose="020B0604030504040204" pitchFamily="34" charset="0"/>
                <a:cs typeface="Tahoma" panose="020B0604030504040204" pitchFamily="34" charset="0"/>
              </a:rPr>
              <a:t>Post their FCOI policy on a public web site (NIH Grants Policy Statement, Section 4.1.10) </a:t>
            </a:r>
          </a:p>
          <a:p>
            <a:pPr marL="1200150" lvl="1" indent="-457200"/>
            <a:r>
              <a:rPr lang="en-US">
                <a:latin typeface="Tahoma" panose="020B0604030504040204" pitchFamily="34" charset="0"/>
                <a:ea typeface="Tahoma" panose="020B0604030504040204" pitchFamily="34" charset="0"/>
                <a:cs typeface="Tahoma" panose="020B0604030504040204" pitchFamily="34" charset="0"/>
              </a:rPr>
              <a:t>Make certain FCOI information publicly accessible for FCOIs held by “senior/key personnel” (i.e., those individuals named as “senior/key personnel” in a grant application, progress report or any other report submitted to the NIH).  Options for making FCOIs publicly available include:</a:t>
            </a:r>
          </a:p>
          <a:p>
            <a:pPr marL="1485900" lvl="2" indent="-342900">
              <a:buClr>
                <a:schemeClr val="tx2"/>
              </a:buClr>
            </a:pPr>
            <a:r>
              <a:rPr lang="en-US" sz="2200">
                <a:latin typeface="Tahoma" panose="020B0604030504040204" pitchFamily="34" charset="0"/>
                <a:ea typeface="Tahoma" panose="020B0604030504040204" pitchFamily="34" charset="0"/>
                <a:cs typeface="Tahoma" panose="020B0604030504040204" pitchFamily="34" charset="0"/>
              </a:rPr>
              <a:t>Posting FCOI information on a public web site or</a:t>
            </a:r>
          </a:p>
          <a:p>
            <a:pPr marL="1485900" lvl="2" indent="-342900">
              <a:buClr>
                <a:schemeClr val="tx2"/>
              </a:buClr>
            </a:pPr>
            <a:r>
              <a:rPr lang="en-US" sz="2200">
                <a:latin typeface="Tahoma" panose="020B0604030504040204" pitchFamily="34" charset="0"/>
                <a:ea typeface="Tahoma" panose="020B0604030504040204" pitchFamily="34" charset="0"/>
                <a:cs typeface="Tahoma" panose="020B0604030504040204" pitchFamily="34" charset="0"/>
              </a:rPr>
              <a:t>Making FCOI information available upon request within 5 business days.</a:t>
            </a:r>
          </a:p>
          <a:p>
            <a:pPr marL="1600200" lvl="2" indent="-457200"/>
            <a:endParaRPr lang="en-US" sz="1600">
              <a:latin typeface="Tahoma" panose="020B0604030504040204" pitchFamily="34" charset="0"/>
              <a:ea typeface="Tahoma" panose="020B0604030504040204" pitchFamily="34" charset="0"/>
              <a:cs typeface="Tahoma" panose="020B0604030504040204" pitchFamily="34" charset="0"/>
            </a:endParaRPr>
          </a:p>
          <a:p>
            <a:pPr marL="1600200" lvl="2" indent="-457200"/>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pPr>
              <a:defRPr/>
            </a:pPr>
            <a:fld id="{F01D5585-DCCB-4465-80B9-EA5BACC91EA0}" type="slidenum">
              <a:rPr lang="en-US" smtClean="0"/>
              <a:pPr>
                <a:defRPr/>
              </a:pPr>
              <a:t>20</a:t>
            </a:fld>
            <a:endParaRPr lang="en-US"/>
          </a:p>
        </p:txBody>
      </p:sp>
    </p:spTree>
    <p:extLst>
      <p:ext uri="{BB962C8B-B14F-4D97-AF65-F5344CB8AC3E}">
        <p14:creationId xmlns:p14="http://schemas.microsoft.com/office/powerpoint/2010/main" val="3231872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457200"/>
          </a:xfrm>
        </p:spPr>
        <p:txBody>
          <a:bodyPr>
            <a:noAutofit/>
          </a:bodyPr>
          <a:lstStyle/>
          <a:p>
            <a:pPr eaLnBrk="1" fontAlgn="auto" hangingPunct="1">
              <a:spcAft>
                <a:spcPts val="0"/>
              </a:spcAft>
              <a:defRPr/>
            </a:pPr>
            <a:r>
              <a:rPr lang="en-US" sz="3800">
                <a:latin typeface="Tahoma" pitchFamily="34" charset="0"/>
                <a:cs typeface="Tahoma" pitchFamily="34" charset="0"/>
              </a:rPr>
              <a:t>What are the </a:t>
            </a:r>
            <a:br>
              <a:rPr lang="en-US" sz="3800">
                <a:latin typeface="Tahoma" pitchFamily="34" charset="0"/>
                <a:cs typeface="Tahoma" pitchFamily="34" charset="0"/>
              </a:rPr>
            </a:br>
            <a:r>
              <a:rPr lang="en-US" sz="3800">
                <a:latin typeface="Tahoma" pitchFamily="34" charset="0"/>
                <a:cs typeface="Tahoma" pitchFamily="34" charset="0"/>
              </a:rPr>
              <a:t>Subrecipient Requirements?</a:t>
            </a:r>
            <a:br>
              <a:rPr lang="en-US" sz="4400">
                <a:latin typeface="Tahoma" pitchFamily="34" charset="0"/>
                <a:cs typeface="Tahoma" pitchFamily="34" charset="0"/>
              </a:rPr>
            </a:br>
            <a:endParaRPr lang="en-US" sz="4400">
              <a:latin typeface="Tahoma" pitchFamily="34" charset="0"/>
              <a:cs typeface="Tahoma" pitchFamily="34" charset="0"/>
            </a:endParaRPr>
          </a:p>
        </p:txBody>
      </p:sp>
      <p:sp>
        <p:nvSpPr>
          <p:cNvPr id="3" name="Content Placeholder 2"/>
          <p:cNvSpPr>
            <a:spLocks noGrp="1"/>
          </p:cNvSpPr>
          <p:nvPr>
            <p:ph idx="1"/>
          </p:nvPr>
        </p:nvSpPr>
        <p:spPr>
          <a:xfrm>
            <a:off x="609600" y="1676400"/>
            <a:ext cx="8305800" cy="4953000"/>
          </a:xfrm>
        </p:spPr>
        <p:txBody>
          <a:bodyPr rtlCol="0">
            <a:normAutofit/>
          </a:bodyPr>
          <a:lstStyle/>
          <a:p>
            <a:pPr eaLnBrk="1" fontAlgn="auto" hangingPunct="1">
              <a:buClr>
                <a:schemeClr val="tx2"/>
              </a:buClr>
              <a:defRPr/>
            </a:pPr>
            <a:r>
              <a:rPr lang="en-US" sz="2400">
                <a:latin typeface="Tahoma" pitchFamily="34" charset="0"/>
                <a:cs typeface="Tahoma" pitchFamily="34" charset="0"/>
              </a:rPr>
              <a:t>Incorporate as part of a written agreement terms that establish whether the FCOI policy of the awardee Institution or that of the subrecipient will apply to subrecipient Investigators and include time periods to meet SFI disclosure, if applicable, and FCOI reporting requirements.</a:t>
            </a:r>
            <a:endParaRPr lang="en-US" sz="1400">
              <a:latin typeface="Tahoma" pitchFamily="34" charset="0"/>
              <a:cs typeface="Tahoma" pitchFamily="34" charset="0"/>
            </a:endParaRPr>
          </a:p>
          <a:p>
            <a:pPr eaLnBrk="1" fontAlgn="auto" hangingPunct="1">
              <a:buClr>
                <a:schemeClr val="tx2"/>
              </a:buClr>
              <a:defRPr/>
            </a:pPr>
            <a:endParaRPr lang="en-US" sz="1000">
              <a:latin typeface="Tahoma" pitchFamily="34" charset="0"/>
              <a:cs typeface="Tahoma" pitchFamily="34" charset="0"/>
            </a:endParaRPr>
          </a:p>
          <a:p>
            <a:pPr eaLnBrk="1" fontAlgn="auto" hangingPunct="1">
              <a:buClr>
                <a:schemeClr val="tx2"/>
              </a:buClr>
              <a:defRPr/>
            </a:pPr>
            <a:r>
              <a:rPr lang="en-US" sz="2400">
                <a:latin typeface="Tahoma" pitchFamily="34" charset="0"/>
                <a:cs typeface="Tahoma" pitchFamily="34" charset="0"/>
              </a:rPr>
              <a:t>Subrecipient Institutions who rely on their FCOI policy must report identified FCOIs to the awardee Institution in sufficient time to allow the awardee Institution to report the FCOI to the PHS/NIH Awarding Component (i.e., to NIH through the eRA Commons FCOI Module) to meet FCOI reporting obligations.</a:t>
            </a:r>
          </a:p>
          <a:p>
            <a:pPr marL="457200" indent="-457200" eaLnBrk="1" fontAlgn="auto" hangingPunct="1">
              <a:buFont typeface="+mj-lt"/>
              <a:buAutoNum type="arabicPeriod"/>
              <a:defRPr/>
            </a:pPr>
            <a:endParaRPr lang="en-US" sz="2400"/>
          </a:p>
          <a:p>
            <a:pPr marL="457200" indent="-457200" eaLnBrk="1" fontAlgn="auto" hangingPunct="1">
              <a:buFont typeface="+mj-lt"/>
              <a:buAutoNum type="arabicPeriod"/>
              <a:defRPr/>
            </a:pPr>
            <a:endParaRPr lang="en-US" sz="2400"/>
          </a:p>
        </p:txBody>
      </p:sp>
      <p:sp>
        <p:nvSpPr>
          <p:cNvPr id="9728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F5152CB6-7DE7-46E8-9364-CA09EE6C9DB0}" type="slidenum">
              <a:rPr lang="en-US" smtClean="0">
                <a:solidFill>
                  <a:schemeClr val="tx2"/>
                </a:solidFill>
              </a:rPr>
              <a:pPr eaLnBrk="1" hangingPunct="1">
                <a:defRPr/>
              </a:pPr>
              <a:t>21</a:t>
            </a:fld>
            <a:endParaRPr lang="en-US">
              <a:solidFill>
                <a:schemeClr val="tx2"/>
              </a:solidFill>
            </a:endParaRPr>
          </a:p>
        </p:txBody>
      </p:sp>
    </p:spTree>
    <p:extLst>
      <p:ext uri="{BB962C8B-B14F-4D97-AF65-F5344CB8AC3E}">
        <p14:creationId xmlns:p14="http://schemas.microsoft.com/office/powerpoint/2010/main" val="419759745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533400"/>
          </a:xfrm>
        </p:spPr>
        <p:txBody>
          <a:bodyPr>
            <a:normAutofit fontScale="90000"/>
          </a:bodyPr>
          <a:lstStyle/>
          <a:p>
            <a:pPr eaLnBrk="1" fontAlgn="auto" hangingPunct="1">
              <a:spcAft>
                <a:spcPts val="0"/>
              </a:spcAft>
              <a:defRPr/>
            </a:pPr>
            <a:br>
              <a:rPr lang="en-US" sz="4900">
                <a:latin typeface="Tahoma" pitchFamily="34" charset="0"/>
                <a:cs typeface="Tahoma" pitchFamily="34" charset="0"/>
              </a:rPr>
            </a:br>
            <a:r>
              <a:rPr lang="en-US" sz="4000">
                <a:latin typeface="Tahoma" pitchFamily="34" charset="0"/>
                <a:cs typeface="Tahoma" pitchFamily="34" charset="0"/>
              </a:rPr>
              <a:t>What are the </a:t>
            </a:r>
            <a:br>
              <a:rPr lang="en-US" sz="4000">
                <a:latin typeface="Tahoma" pitchFamily="34" charset="0"/>
                <a:cs typeface="Tahoma" pitchFamily="34" charset="0"/>
              </a:rPr>
            </a:br>
            <a:r>
              <a:rPr lang="en-US" sz="4000">
                <a:latin typeface="Tahoma" pitchFamily="34" charset="0"/>
                <a:cs typeface="Tahoma" pitchFamily="34" charset="0"/>
              </a:rPr>
              <a:t>Subrecipient Requirements? (cont’d)</a:t>
            </a:r>
            <a:br>
              <a:rPr lang="en-US" sz="4900">
                <a:latin typeface="Tahoma" pitchFamily="34" charset="0"/>
                <a:cs typeface="Tahoma" pitchFamily="34" charset="0"/>
              </a:rPr>
            </a:br>
            <a:br>
              <a:rPr lang="en-US">
                <a:latin typeface="Tahoma" pitchFamily="34" charset="0"/>
                <a:cs typeface="Tahoma" pitchFamily="34" charset="0"/>
              </a:rPr>
            </a:br>
            <a:endParaRPr lang="en-US">
              <a:latin typeface="Tahoma" pitchFamily="34" charset="0"/>
              <a:cs typeface="Tahoma" pitchFamily="34" charset="0"/>
            </a:endParaRPr>
          </a:p>
        </p:txBody>
      </p:sp>
      <p:sp>
        <p:nvSpPr>
          <p:cNvPr id="3" name="Content Placeholder 2"/>
          <p:cNvSpPr>
            <a:spLocks noGrp="1"/>
          </p:cNvSpPr>
          <p:nvPr>
            <p:ph idx="1"/>
          </p:nvPr>
        </p:nvSpPr>
        <p:spPr>
          <a:xfrm>
            <a:off x="609600" y="2362200"/>
            <a:ext cx="8305800" cy="4267200"/>
          </a:xfrm>
        </p:spPr>
        <p:txBody>
          <a:bodyPr rtlCol="0">
            <a:normAutofit/>
          </a:bodyPr>
          <a:lstStyle/>
          <a:p>
            <a:pPr eaLnBrk="1" fontAlgn="auto" hangingPunct="1">
              <a:buClr>
                <a:schemeClr val="tx2"/>
              </a:buClr>
              <a:defRPr/>
            </a:pPr>
            <a:r>
              <a:rPr lang="en-US">
                <a:latin typeface="Tahoma" pitchFamily="34" charset="0"/>
                <a:cs typeface="Tahoma" pitchFamily="34" charset="0"/>
              </a:rPr>
              <a:t>Ensure </a:t>
            </a:r>
            <a:r>
              <a:rPr lang="en-US" err="1">
                <a:latin typeface="Tahoma" pitchFamily="34" charset="0"/>
                <a:cs typeface="Tahoma" pitchFamily="34" charset="0"/>
              </a:rPr>
              <a:t>subrecipient</a:t>
            </a:r>
            <a:r>
              <a:rPr lang="en-US">
                <a:latin typeface="Tahoma" pitchFamily="34" charset="0"/>
                <a:cs typeface="Tahoma" pitchFamily="34" charset="0"/>
              </a:rPr>
              <a:t> Investigators meet FCOI training requirements.</a:t>
            </a:r>
          </a:p>
          <a:p>
            <a:pPr eaLnBrk="1" fontAlgn="auto" hangingPunct="1">
              <a:buClr>
                <a:schemeClr val="tx2"/>
              </a:buClr>
              <a:defRPr/>
            </a:pPr>
            <a:endParaRPr lang="en-US">
              <a:latin typeface="Tahoma" pitchFamily="34" charset="0"/>
              <a:cs typeface="Tahoma" pitchFamily="34" charset="0"/>
            </a:endParaRPr>
          </a:p>
          <a:p>
            <a:pPr eaLnBrk="1" fontAlgn="auto" hangingPunct="1">
              <a:buClr>
                <a:schemeClr val="tx2"/>
              </a:buClr>
              <a:defRPr/>
            </a:pPr>
            <a:r>
              <a:rPr lang="en-US">
                <a:latin typeface="Tahoma" pitchFamily="34" charset="0"/>
                <a:cs typeface="Tahoma" pitchFamily="34" charset="0"/>
              </a:rPr>
              <a:t>Provide oversight of FCOI requirements for </a:t>
            </a:r>
            <a:r>
              <a:rPr lang="en-US" err="1">
                <a:latin typeface="Tahoma" pitchFamily="34" charset="0"/>
                <a:cs typeface="Tahoma" pitchFamily="34" charset="0"/>
              </a:rPr>
              <a:t>subrecipients</a:t>
            </a:r>
            <a:r>
              <a:rPr lang="en-US">
                <a:latin typeface="Tahoma" pitchFamily="34" charset="0"/>
                <a:cs typeface="Tahoma" pitchFamily="34" charset="0"/>
              </a:rPr>
              <a:t> and consultants.</a:t>
            </a:r>
          </a:p>
          <a:p>
            <a:pPr marL="457200" indent="-457200" eaLnBrk="1" fontAlgn="auto" hangingPunct="1">
              <a:buFont typeface="+mj-lt"/>
              <a:buAutoNum type="arabicPeriod"/>
              <a:defRPr/>
            </a:pPr>
            <a:endParaRPr lang="en-US" sz="2400"/>
          </a:p>
          <a:p>
            <a:pPr marL="457200" indent="-457200" eaLnBrk="1" fontAlgn="auto" hangingPunct="1">
              <a:buFont typeface="+mj-lt"/>
              <a:buAutoNum type="arabicPeriod"/>
              <a:defRPr/>
            </a:pPr>
            <a:endParaRPr lang="en-US" sz="2400"/>
          </a:p>
        </p:txBody>
      </p:sp>
      <p:sp>
        <p:nvSpPr>
          <p:cNvPr id="9728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F5152CB6-7DE7-46E8-9364-CA09EE6C9DB0}" type="slidenum">
              <a:rPr lang="en-US" smtClean="0">
                <a:solidFill>
                  <a:schemeClr val="tx2"/>
                </a:solidFill>
              </a:rPr>
              <a:pPr eaLnBrk="1" hangingPunct="1">
                <a:defRPr/>
              </a:pPr>
              <a:t>22</a:t>
            </a:fld>
            <a:endParaRPr lang="en-US">
              <a:solidFill>
                <a:schemeClr val="tx2"/>
              </a:solidFill>
            </a:endParaRPr>
          </a:p>
        </p:txBody>
      </p:sp>
    </p:spTree>
    <p:extLst>
      <p:ext uri="{BB962C8B-B14F-4D97-AF65-F5344CB8AC3E}">
        <p14:creationId xmlns:p14="http://schemas.microsoft.com/office/powerpoint/2010/main" val="363344440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0" y="0"/>
            <a:ext cx="9144000" cy="1139825"/>
          </a:xfrm>
        </p:spPr>
        <p:txBody>
          <a:bodyPr>
            <a:normAutofit/>
          </a:bodyPr>
          <a:lstStyle/>
          <a:p>
            <a:pPr eaLnBrk="1" fontAlgn="auto" hangingPunct="1">
              <a:spcAft>
                <a:spcPts val="0"/>
              </a:spcAft>
              <a:defRPr/>
            </a:pPr>
            <a:r>
              <a:rPr lang="en-US" sz="4000">
                <a:solidFill>
                  <a:schemeClr val="bg1"/>
                </a:solidFill>
                <a:latin typeface="Tahoma" pitchFamily="34" charset="0"/>
                <a:cs typeface="Tahoma" pitchFamily="34" charset="0"/>
              </a:rPr>
              <a:t>Information/Resources</a:t>
            </a:r>
          </a:p>
        </p:txBody>
      </p:sp>
      <p:sp>
        <p:nvSpPr>
          <p:cNvPr id="698371" name="Rectangle 3"/>
          <p:cNvSpPr>
            <a:spLocks noGrp="1" noChangeArrowheads="1"/>
          </p:cNvSpPr>
          <p:nvPr>
            <p:ph idx="1"/>
          </p:nvPr>
        </p:nvSpPr>
        <p:spPr>
          <a:xfrm>
            <a:off x="228600" y="1600199"/>
            <a:ext cx="8534400" cy="5121275"/>
          </a:xfrm>
        </p:spPr>
        <p:txBody>
          <a:bodyPr rtlCol="0">
            <a:normAutofit fontScale="85000" lnSpcReduction="20000"/>
          </a:bodyPr>
          <a:lstStyle/>
          <a:p>
            <a:pPr eaLnBrk="1" fontAlgn="auto" hangingPunct="1">
              <a:buClrTx/>
              <a:defRPr/>
            </a:pPr>
            <a:r>
              <a:rPr lang="en-US">
                <a:latin typeface="Tahoma" pitchFamily="34" charset="0"/>
                <a:cs typeface="Tahoma" pitchFamily="34" charset="0"/>
              </a:rPr>
              <a:t>NIH Guide to Grants and Contracts –</a:t>
            </a:r>
            <a:r>
              <a:rPr lang="en-US">
                <a:solidFill>
                  <a:srgbClr val="FF0000"/>
                </a:solidFill>
                <a:latin typeface="Tahoma" pitchFamily="34" charset="0"/>
                <a:cs typeface="Tahoma" pitchFamily="34" charset="0"/>
              </a:rPr>
              <a:t> Be Informed!</a:t>
            </a:r>
          </a:p>
          <a:p>
            <a:pPr lvl="1" eaLnBrk="1" fontAlgn="auto" hangingPunct="1">
              <a:buClrTx/>
              <a:defRPr/>
            </a:pPr>
            <a:r>
              <a:rPr lang="en-US">
                <a:latin typeface="Tahoma" pitchFamily="34" charset="0"/>
                <a:cs typeface="Tahoma" pitchFamily="34" charset="0"/>
              </a:rPr>
              <a:t>Subscribe to the NIH Guide for Grants and Contracts at </a:t>
            </a:r>
            <a:r>
              <a:rPr lang="en-US">
                <a:latin typeface="Tahoma" pitchFamily="34" charset="0"/>
                <a:cs typeface="Tahoma" pitchFamily="34" charset="0"/>
                <a:hlinkClick r:id="rId3"/>
              </a:rPr>
              <a:t>https://grants.nih.gov/grants/guide/listserv.htm</a:t>
            </a:r>
            <a:r>
              <a:rPr lang="en-US">
                <a:latin typeface="Tahoma" pitchFamily="34" charset="0"/>
                <a:cs typeface="Tahoma" pitchFamily="34" charset="0"/>
              </a:rPr>
              <a:t> </a:t>
            </a:r>
          </a:p>
          <a:p>
            <a:pPr lvl="1" eaLnBrk="1" fontAlgn="auto" hangingPunct="1">
              <a:buClrTx/>
              <a:defRPr/>
            </a:pPr>
            <a:r>
              <a:rPr lang="en-US">
                <a:latin typeface="Tahoma" pitchFamily="34" charset="0"/>
                <a:cs typeface="Tahoma" pitchFamily="34" charset="0"/>
              </a:rPr>
              <a:t>NIH’s way to communicate important policy information and funding opportunities with the recipient community</a:t>
            </a:r>
          </a:p>
          <a:p>
            <a:pPr marL="457200" lvl="1" indent="0" eaLnBrk="1" fontAlgn="auto" hangingPunct="1">
              <a:buClrTx/>
              <a:buNone/>
              <a:defRPr/>
            </a:pPr>
            <a:endParaRPr lang="en-US">
              <a:latin typeface="Tahoma" pitchFamily="34" charset="0"/>
              <a:cs typeface="Tahoma" pitchFamily="34" charset="0"/>
            </a:endParaRPr>
          </a:p>
          <a:p>
            <a:pPr eaLnBrk="1" fontAlgn="auto" hangingPunct="1">
              <a:buClrTx/>
              <a:defRPr/>
            </a:pPr>
            <a:r>
              <a:rPr lang="en-US">
                <a:latin typeface="Tahoma" pitchFamily="34" charset="0"/>
                <a:cs typeface="Tahoma" pitchFamily="34" charset="0"/>
              </a:rPr>
              <a:t>Mailbox for FCOI inquiries</a:t>
            </a:r>
          </a:p>
          <a:p>
            <a:pPr lvl="1" eaLnBrk="1" fontAlgn="auto" hangingPunct="1">
              <a:lnSpc>
                <a:spcPct val="90000"/>
              </a:lnSpc>
              <a:spcAft>
                <a:spcPts val="0"/>
              </a:spcAft>
              <a:buClrTx/>
              <a:buFont typeface="Arial" pitchFamily="34" charset="0"/>
              <a:buChar char="•"/>
              <a:defRPr/>
            </a:pPr>
            <a:r>
              <a:rPr lang="en-US" u="sng">
                <a:latin typeface="Tahoma" pitchFamily="34" charset="0"/>
                <a:cs typeface="Tahoma" pitchFamily="34" charset="0"/>
                <a:hlinkClick r:id="rId4"/>
              </a:rPr>
              <a:t>FCOICompliance@mail.nih.gov</a:t>
            </a:r>
            <a:r>
              <a:rPr lang="en-US">
                <a:latin typeface="Tahoma" pitchFamily="34" charset="0"/>
                <a:cs typeface="Tahoma" pitchFamily="34" charset="0"/>
              </a:rPr>
              <a:t> </a:t>
            </a:r>
          </a:p>
          <a:p>
            <a:pPr lvl="1" eaLnBrk="1" fontAlgn="auto" hangingPunct="1">
              <a:lnSpc>
                <a:spcPct val="90000"/>
              </a:lnSpc>
              <a:spcAft>
                <a:spcPts val="0"/>
              </a:spcAft>
              <a:buClrTx/>
              <a:buFont typeface="Wingdings" pitchFamily="2" charset="2"/>
              <a:buChar char="§"/>
              <a:defRPr/>
            </a:pPr>
            <a:endParaRPr lang="en-US" sz="2600">
              <a:latin typeface="Tahoma" pitchFamily="34" charset="0"/>
              <a:cs typeface="Tahoma" pitchFamily="34" charset="0"/>
            </a:endParaRPr>
          </a:p>
          <a:p>
            <a:pPr eaLnBrk="1" fontAlgn="auto" hangingPunct="1">
              <a:buClrTx/>
              <a:defRPr/>
            </a:pPr>
            <a:r>
              <a:rPr lang="en-US">
                <a:latin typeface="Tahoma" pitchFamily="34" charset="0"/>
                <a:cs typeface="Tahoma" pitchFamily="34" charset="0"/>
              </a:rPr>
              <a:t>OER FCOI Web Site</a:t>
            </a:r>
            <a:endParaRPr lang="en-US">
              <a:solidFill>
                <a:srgbClr val="333399"/>
              </a:solidFill>
              <a:latin typeface="Tahoma" pitchFamily="34" charset="0"/>
              <a:cs typeface="Tahoma" pitchFamily="34" charset="0"/>
              <a:hlinkClick r:id="rId5"/>
            </a:endParaRPr>
          </a:p>
          <a:p>
            <a:pPr lvl="1" eaLnBrk="1" fontAlgn="auto" hangingPunct="1">
              <a:lnSpc>
                <a:spcPct val="90000"/>
              </a:lnSpc>
              <a:spcAft>
                <a:spcPts val="0"/>
              </a:spcAft>
              <a:buClrTx/>
              <a:buFont typeface="Arial" pitchFamily="34" charset="0"/>
              <a:buChar char="•"/>
              <a:defRPr/>
            </a:pPr>
            <a:r>
              <a:rPr lang="en-US">
                <a:latin typeface="Tahoma" pitchFamily="34" charset="0"/>
                <a:cs typeface="Tahoma" pitchFamily="34" charset="0"/>
                <a:hlinkClick r:id="rId5"/>
              </a:rPr>
              <a:t>http://grants.nih.gov/grants/policy/coi/</a:t>
            </a:r>
            <a:endParaRPr lang="en-US">
              <a:latin typeface="Tahoma" pitchFamily="34" charset="0"/>
              <a:cs typeface="Tahoma" pitchFamily="34" charset="0"/>
            </a:endParaRPr>
          </a:p>
          <a:p>
            <a:pPr marL="457200" lvl="1" indent="0" eaLnBrk="1" fontAlgn="auto" hangingPunct="1">
              <a:lnSpc>
                <a:spcPct val="90000"/>
              </a:lnSpc>
              <a:spcAft>
                <a:spcPts val="0"/>
              </a:spcAft>
              <a:buClrTx/>
              <a:buNone/>
              <a:defRPr/>
            </a:pPr>
            <a:endParaRPr lang="en-US" sz="1600">
              <a:latin typeface="Tahoma" pitchFamily="34" charset="0"/>
              <a:cs typeface="Tahoma" pitchFamily="34" charset="0"/>
            </a:endParaRPr>
          </a:p>
          <a:p>
            <a:pPr lvl="2" eaLnBrk="1" fontAlgn="auto" hangingPunct="1">
              <a:spcAft>
                <a:spcPts val="0"/>
              </a:spcAft>
              <a:buClrTx/>
              <a:defRPr/>
            </a:pPr>
            <a:r>
              <a:rPr lang="en-US" sz="1900">
                <a:solidFill>
                  <a:schemeClr val="accent4"/>
                </a:solidFill>
                <a:latin typeface="Tahoma" pitchFamily="34" charset="0"/>
                <a:cs typeface="Tahoma" pitchFamily="34" charset="0"/>
              </a:rPr>
              <a:t>FCOI Training </a:t>
            </a:r>
          </a:p>
          <a:p>
            <a:pPr lvl="2" eaLnBrk="1" fontAlgn="auto" hangingPunct="1">
              <a:spcAft>
                <a:spcPts val="0"/>
              </a:spcAft>
              <a:buClrTx/>
              <a:defRPr/>
            </a:pPr>
            <a:r>
              <a:rPr lang="en-US" sz="1900">
                <a:solidFill>
                  <a:schemeClr val="accent4"/>
                </a:solidFill>
                <a:latin typeface="Tahoma" pitchFamily="34" charset="0"/>
                <a:cs typeface="Tahoma" pitchFamily="34" charset="0"/>
              </a:rPr>
              <a:t>FCOI FAQs</a:t>
            </a:r>
          </a:p>
          <a:p>
            <a:pPr lvl="2" eaLnBrk="1" fontAlgn="auto" hangingPunct="1">
              <a:spcAft>
                <a:spcPts val="0"/>
              </a:spcAft>
              <a:buClrTx/>
              <a:defRPr/>
            </a:pPr>
            <a:r>
              <a:rPr lang="en-US" sz="1900">
                <a:solidFill>
                  <a:schemeClr val="accent4"/>
                </a:solidFill>
                <a:latin typeface="Tahoma" pitchFamily="34" charset="0"/>
                <a:cs typeface="Tahoma" pitchFamily="34" charset="0"/>
              </a:rPr>
              <a:t>FCOI Reporting (FCOI Module)</a:t>
            </a:r>
          </a:p>
          <a:p>
            <a:pPr lvl="2" eaLnBrk="1" fontAlgn="auto" hangingPunct="1">
              <a:spcAft>
                <a:spcPts val="0"/>
              </a:spcAft>
              <a:buClrTx/>
              <a:defRPr/>
            </a:pPr>
            <a:r>
              <a:rPr lang="en-US" sz="1900">
                <a:solidFill>
                  <a:schemeClr val="accent4"/>
                </a:solidFill>
                <a:latin typeface="Tahoma" pitchFamily="34" charset="0"/>
                <a:cs typeface="Tahoma" pitchFamily="34" charset="0"/>
              </a:rPr>
              <a:t>Policy Development Checklist</a:t>
            </a:r>
          </a:p>
          <a:p>
            <a:pPr lvl="2" eaLnBrk="1" fontAlgn="auto" hangingPunct="1">
              <a:spcAft>
                <a:spcPts val="0"/>
              </a:spcAft>
              <a:buClrTx/>
              <a:defRPr/>
            </a:pPr>
            <a:r>
              <a:rPr lang="en-US" sz="1900">
                <a:solidFill>
                  <a:schemeClr val="accent4"/>
                </a:solidFill>
                <a:latin typeface="Tahoma" pitchFamily="34" charset="0"/>
                <a:cs typeface="Tahoma" pitchFamily="34" charset="0"/>
              </a:rPr>
              <a:t>NIH Guide for Grants and Contracts - Notices related to FCOI</a:t>
            </a:r>
          </a:p>
          <a:p>
            <a:pPr eaLnBrk="1" fontAlgn="auto" hangingPunct="1">
              <a:spcAft>
                <a:spcPts val="0"/>
              </a:spcAft>
              <a:buClrTx/>
              <a:defRPr/>
            </a:pPr>
            <a:endParaRPr lang="en-US">
              <a:latin typeface="Tahoma" pitchFamily="34" charset="0"/>
              <a:cs typeface="Tahoma" pitchFamily="34" charset="0"/>
            </a:endParaRPr>
          </a:p>
          <a:p>
            <a:pPr lvl="1" eaLnBrk="1" fontAlgn="auto" hangingPunct="1">
              <a:lnSpc>
                <a:spcPct val="90000"/>
              </a:lnSpc>
              <a:spcAft>
                <a:spcPts val="0"/>
              </a:spcAft>
              <a:buClrTx/>
              <a:buFont typeface="Arial" pitchFamily="34" charset="0"/>
              <a:buChar char="•"/>
              <a:defRPr/>
            </a:pPr>
            <a:endParaRPr lang="en-US">
              <a:latin typeface="Tahoma" pitchFamily="34" charset="0"/>
              <a:cs typeface="Tahoma" pitchFamily="34" charset="0"/>
            </a:endParaRPr>
          </a:p>
          <a:p>
            <a:pPr lvl="1" eaLnBrk="1" fontAlgn="auto" hangingPunct="1">
              <a:lnSpc>
                <a:spcPct val="90000"/>
              </a:lnSpc>
              <a:spcAft>
                <a:spcPts val="0"/>
              </a:spcAft>
              <a:buClrTx/>
              <a:buFont typeface="Courier New" pitchFamily="49" charset="0"/>
              <a:buNone/>
              <a:defRPr/>
            </a:pPr>
            <a:endParaRPr lang="en-US">
              <a:solidFill>
                <a:srgbClr val="333399"/>
              </a:solidFill>
              <a:hlinkClick r:id="rId6"/>
            </a:endParaRPr>
          </a:p>
          <a:p>
            <a:pPr lvl="1" eaLnBrk="1" fontAlgn="auto" hangingPunct="1">
              <a:lnSpc>
                <a:spcPct val="90000"/>
              </a:lnSpc>
              <a:spcAft>
                <a:spcPts val="0"/>
              </a:spcAft>
              <a:buFont typeface="Courier New" pitchFamily="49" charset="0"/>
              <a:buNone/>
              <a:defRPr/>
            </a:pPr>
            <a:endParaRPr lang="en-US">
              <a:solidFill>
                <a:srgbClr val="333399"/>
              </a:solidFill>
            </a:endParaRPr>
          </a:p>
          <a:p>
            <a:pPr lvl="1" eaLnBrk="1" fontAlgn="auto" hangingPunct="1">
              <a:lnSpc>
                <a:spcPct val="90000"/>
              </a:lnSpc>
              <a:spcAft>
                <a:spcPts val="0"/>
              </a:spcAft>
              <a:buFont typeface="Arial" charset="0"/>
              <a:buNone/>
              <a:defRPr/>
            </a:pPr>
            <a:endParaRPr lang="en-US">
              <a:solidFill>
                <a:srgbClr val="333399"/>
              </a:solidFill>
            </a:endParaRPr>
          </a:p>
          <a:p>
            <a:pPr lvl="1" eaLnBrk="1" fontAlgn="auto" hangingPunct="1">
              <a:lnSpc>
                <a:spcPct val="90000"/>
              </a:lnSpc>
              <a:spcAft>
                <a:spcPts val="0"/>
              </a:spcAft>
              <a:buFont typeface="Arial" charset="0"/>
              <a:buNone/>
              <a:defRPr/>
            </a:pPr>
            <a:endParaRPr lang="en-US">
              <a:solidFill>
                <a:srgbClr val="339933"/>
              </a:solidFill>
            </a:endParaRPr>
          </a:p>
          <a:p>
            <a:pPr lvl="1" eaLnBrk="1" fontAlgn="auto" hangingPunct="1">
              <a:lnSpc>
                <a:spcPct val="90000"/>
              </a:lnSpc>
              <a:spcAft>
                <a:spcPts val="0"/>
              </a:spcAft>
              <a:buFont typeface="Arial" charset="0"/>
              <a:buNone/>
              <a:defRPr/>
            </a:pPr>
            <a:endParaRPr lang="en-US">
              <a:solidFill>
                <a:srgbClr val="339933"/>
              </a:solidFill>
            </a:endParaRPr>
          </a:p>
          <a:p>
            <a:pPr lvl="1" algn="r" eaLnBrk="1" fontAlgn="auto" hangingPunct="1">
              <a:lnSpc>
                <a:spcPct val="90000"/>
              </a:lnSpc>
              <a:spcAft>
                <a:spcPts val="0"/>
              </a:spcAft>
              <a:buFont typeface="Arial" charset="0"/>
              <a:buNone/>
              <a:defRPr/>
            </a:pPr>
            <a:endParaRPr lang="en-US">
              <a:solidFill>
                <a:srgbClr val="339933"/>
              </a:solidFill>
            </a:endParaRPr>
          </a:p>
          <a:p>
            <a:pPr lvl="1" algn="r" eaLnBrk="1" fontAlgn="auto" hangingPunct="1">
              <a:lnSpc>
                <a:spcPct val="90000"/>
              </a:lnSpc>
              <a:spcAft>
                <a:spcPts val="0"/>
              </a:spcAft>
              <a:buFont typeface="Arial" charset="0"/>
              <a:buNone/>
              <a:defRPr/>
            </a:pPr>
            <a:endParaRPr lang="en-US">
              <a:solidFill>
                <a:srgbClr val="339933"/>
              </a:solidFill>
            </a:endParaRPr>
          </a:p>
          <a:p>
            <a:pPr lvl="1" eaLnBrk="1" fontAlgn="auto" hangingPunct="1">
              <a:lnSpc>
                <a:spcPct val="90000"/>
              </a:lnSpc>
              <a:spcAft>
                <a:spcPts val="0"/>
              </a:spcAft>
              <a:buFont typeface="Arial" charset="0"/>
              <a:buNone/>
              <a:defRPr/>
            </a:pPr>
            <a:endParaRPr lang="en-US"/>
          </a:p>
          <a:p>
            <a:pPr eaLnBrk="1" fontAlgn="auto" hangingPunct="1">
              <a:buFont typeface="Arial" charset="0"/>
              <a:buChar char="•"/>
              <a:defRPr/>
            </a:pPr>
            <a:endParaRPr lang="en-US"/>
          </a:p>
          <a:p>
            <a:pPr lvl="1" eaLnBrk="1" fontAlgn="auto" hangingPunct="1">
              <a:lnSpc>
                <a:spcPct val="90000"/>
              </a:lnSpc>
              <a:spcAft>
                <a:spcPts val="0"/>
              </a:spcAft>
              <a:buFontTx/>
              <a:buNone/>
              <a:defRPr/>
            </a:pPr>
            <a:endParaRPr lang="en-US"/>
          </a:p>
        </p:txBody>
      </p:sp>
      <p:sp>
        <p:nvSpPr>
          <p:cNvPr id="2" name="Slide Number Placeholder 1"/>
          <p:cNvSpPr>
            <a:spLocks noGrp="1"/>
          </p:cNvSpPr>
          <p:nvPr>
            <p:ph type="sldNum" sz="quarter" idx="12"/>
          </p:nvPr>
        </p:nvSpPr>
        <p:spPr/>
        <p:txBody>
          <a:bodyPr/>
          <a:lstStyle/>
          <a:p>
            <a:pPr>
              <a:defRPr/>
            </a:pPr>
            <a:fld id="{F01D5585-DCCB-4465-80B9-EA5BACC91EA0}" type="slidenum">
              <a:rPr lang="en-US" smtClean="0"/>
              <a:pPr>
                <a:defRPr/>
              </a:pPr>
              <a:t>23</a:t>
            </a:fld>
            <a:endParaRPr 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DDBFB5B-0233-4D6C-93D4-C3E028E77CAB}" type="slidenum">
              <a:rPr lang="en-US" smtClean="0">
                <a:solidFill>
                  <a:schemeClr val="tx2"/>
                </a:solidFill>
              </a:rPr>
              <a:pPr eaLnBrk="1" hangingPunct="1">
                <a:defRPr/>
              </a:pPr>
              <a:t>24</a:t>
            </a:fld>
            <a:endParaRPr lang="en-US">
              <a:solidFill>
                <a:schemeClr val="tx2"/>
              </a:solidFill>
            </a:endParaRPr>
          </a:p>
        </p:txBody>
      </p:sp>
      <p:sp>
        <p:nvSpPr>
          <p:cNvPr id="72708" name="Rectangle 5"/>
          <p:cNvSpPr>
            <a:spLocks noGrp="1" noChangeArrowheads="1"/>
          </p:cNvSpPr>
          <p:nvPr>
            <p:ph type="title" idx="4294967295"/>
          </p:nvPr>
        </p:nvSpPr>
        <p:spPr bwMode="auto">
          <a:xfrm>
            <a:off x="304800" y="2057400"/>
            <a:ext cx="8839200" cy="378565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a:ln>
                  <a:noFill/>
                </a:ln>
                <a:solidFill>
                  <a:schemeClr val="tx2"/>
                </a:solidFill>
                <a:effectLst/>
                <a:uLnTx/>
                <a:uFillTx/>
                <a:latin typeface="Tahoma" panose="020B0604030504040204" pitchFamily="34" charset="0"/>
                <a:ea typeface="Tahoma" panose="020B0604030504040204" pitchFamily="34" charset="0"/>
                <a:cs typeface="Tahoma" panose="020B0604030504040204" pitchFamily="34" charset="0"/>
              </a:rPr>
              <a:t>Informational/ Reference Material</a:t>
            </a:r>
          </a:p>
        </p:txBody>
      </p:sp>
    </p:spTree>
    <p:extLst>
      <p:ext uri="{BB962C8B-B14F-4D97-AF65-F5344CB8AC3E}">
        <p14:creationId xmlns:p14="http://schemas.microsoft.com/office/powerpoint/2010/main" val="273275506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533400"/>
          </a:xfrm>
        </p:spPr>
        <p:txBody>
          <a:bodyPr>
            <a:normAutofit fontScale="90000"/>
          </a:bodyPr>
          <a:lstStyle/>
          <a:p>
            <a:pPr eaLnBrk="1" fontAlgn="auto" hangingPunct="1">
              <a:spcAft>
                <a:spcPts val="0"/>
              </a:spcAft>
              <a:defRPr/>
            </a:pPr>
            <a:br>
              <a:rPr lang="en-US" sz="4900">
                <a:latin typeface="Tahoma" pitchFamily="34" charset="0"/>
                <a:cs typeface="Tahoma" pitchFamily="34" charset="0"/>
              </a:rPr>
            </a:br>
            <a:r>
              <a:rPr lang="en-US" sz="4000">
                <a:latin typeface="Tahoma" pitchFamily="34" charset="0"/>
                <a:cs typeface="Tahoma" pitchFamily="34" charset="0"/>
              </a:rPr>
              <a:t>eRA Commons </a:t>
            </a:r>
            <a:br>
              <a:rPr lang="en-US" sz="4000">
                <a:latin typeface="Tahoma" pitchFamily="34" charset="0"/>
                <a:cs typeface="Tahoma" pitchFamily="34" charset="0"/>
              </a:rPr>
            </a:br>
            <a:r>
              <a:rPr lang="en-US" sz="4000">
                <a:latin typeface="Tahoma" pitchFamily="34" charset="0"/>
                <a:cs typeface="Tahoma" pitchFamily="34" charset="0"/>
              </a:rPr>
              <a:t>FCOI-Related Modules</a:t>
            </a:r>
            <a:br>
              <a:rPr lang="en-US" sz="4900">
                <a:latin typeface="Tahoma" pitchFamily="34" charset="0"/>
                <a:cs typeface="Tahoma" pitchFamily="34" charset="0"/>
              </a:rPr>
            </a:br>
            <a:br>
              <a:rPr lang="en-US">
                <a:latin typeface="Tahoma" pitchFamily="34" charset="0"/>
                <a:cs typeface="Tahoma" pitchFamily="34" charset="0"/>
              </a:rPr>
            </a:br>
            <a:endParaRPr lang="en-US">
              <a:latin typeface="Tahoma" pitchFamily="34" charset="0"/>
              <a:cs typeface="Tahoma" pitchFamily="34" charset="0"/>
            </a:endParaRPr>
          </a:p>
        </p:txBody>
      </p:sp>
      <p:sp>
        <p:nvSpPr>
          <p:cNvPr id="3" name="Content Placeholder 2"/>
          <p:cNvSpPr>
            <a:spLocks noGrp="1"/>
          </p:cNvSpPr>
          <p:nvPr>
            <p:ph idx="1"/>
          </p:nvPr>
        </p:nvSpPr>
        <p:spPr>
          <a:xfrm>
            <a:off x="457200" y="1676400"/>
            <a:ext cx="8458200" cy="5257800"/>
          </a:xfrm>
        </p:spPr>
        <p:txBody>
          <a:bodyPr rtlCol="0">
            <a:normAutofit/>
          </a:bodyPr>
          <a:lstStyle/>
          <a:p>
            <a:pPr marL="342900" lvl="1" indent="-342900">
              <a:buClrTx/>
              <a:buSzPct val="100000"/>
              <a:buFont typeface="Arial" panose="020B0604020202020204" pitchFamily="34" charset="0"/>
              <a:buChar char="•"/>
            </a:pPr>
            <a:r>
              <a:rPr lang="en-US" altLang="en-US">
                <a:solidFill>
                  <a:schemeClr val="tx2"/>
                </a:solidFill>
                <a:latin typeface="Tahoma" panose="020B0604030504040204" pitchFamily="34" charset="0"/>
                <a:cs typeface="Tahoma" panose="020B0604030504040204" pitchFamily="34" charset="0"/>
              </a:rPr>
              <a:t>Institution Profile (IPF) Module</a:t>
            </a:r>
          </a:p>
          <a:p>
            <a:pPr marL="742950" lvl="2" indent="-342900">
              <a:buClrTx/>
              <a:buSzPct val="100000"/>
              <a:buFont typeface="Arial" panose="020B0604020202020204" pitchFamily="34" charset="0"/>
              <a:buChar char="•"/>
            </a:pPr>
            <a:r>
              <a:rPr lang="en-US" altLang="en-US" sz="2000">
                <a:solidFill>
                  <a:schemeClr val="accent2"/>
                </a:solidFill>
                <a:latin typeface="Tahoma" panose="020B0604030504040204" pitchFamily="34" charset="0"/>
                <a:cs typeface="Tahoma" panose="020B0604030504040204" pitchFamily="34" charset="0"/>
              </a:rPr>
              <a:t>Submit FCOI policies to the NIH via the IPF Module</a:t>
            </a:r>
          </a:p>
          <a:p>
            <a:pPr marL="742950" lvl="2" indent="-342900">
              <a:buClrTx/>
              <a:buSzPct val="100000"/>
              <a:buFont typeface="Arial" panose="020B0604020202020204" pitchFamily="34" charset="0"/>
              <a:buChar char="•"/>
            </a:pPr>
            <a:r>
              <a:rPr lang="en-US" altLang="en-US" sz="2000">
                <a:solidFill>
                  <a:schemeClr val="accent2"/>
                </a:solidFill>
                <a:latin typeface="Tahoma" panose="020B0604030504040204" pitchFamily="34" charset="0"/>
                <a:cs typeface="Tahoma" panose="020B0604030504040204" pitchFamily="34" charset="0"/>
                <a:hlinkClick r:id="rId3"/>
              </a:rPr>
              <a:t>https://era.nih.gov/erahelp/commons/#Commons/ipf/ipf.htm?TocPath=Institution%2520Profile%2520Module%2520(IPF)%257C_____0</a:t>
            </a:r>
            <a:r>
              <a:rPr lang="en-US" altLang="en-US" sz="2000">
                <a:solidFill>
                  <a:schemeClr val="accent2"/>
                </a:solidFill>
                <a:latin typeface="Tahoma" panose="020B0604030504040204" pitchFamily="34" charset="0"/>
                <a:cs typeface="Tahoma" panose="020B0604030504040204" pitchFamily="34" charset="0"/>
              </a:rPr>
              <a:t> </a:t>
            </a:r>
          </a:p>
          <a:p>
            <a:pPr marL="742950" lvl="2" indent="-342900">
              <a:buClrTx/>
              <a:buSzPct val="100000"/>
              <a:buFont typeface="Arial" panose="020B0604020202020204" pitchFamily="34" charset="0"/>
              <a:buChar char="•"/>
            </a:pPr>
            <a:endParaRPr lang="en-US" altLang="en-US">
              <a:solidFill>
                <a:schemeClr val="tx2"/>
              </a:solidFill>
              <a:latin typeface="Tahoma" panose="020B0604030504040204" pitchFamily="34" charset="0"/>
              <a:cs typeface="Tahoma" panose="020B0604030504040204" pitchFamily="34" charset="0"/>
            </a:endParaRPr>
          </a:p>
          <a:p>
            <a:pPr marL="342900" lvl="1" indent="-342900">
              <a:buClrTx/>
              <a:buSzPct val="100000"/>
              <a:buFont typeface="Arial" panose="020B0604020202020204" pitchFamily="34" charset="0"/>
              <a:buChar char="•"/>
            </a:pPr>
            <a:r>
              <a:rPr lang="en-US" altLang="en-US">
                <a:solidFill>
                  <a:schemeClr val="tx2"/>
                </a:solidFill>
                <a:latin typeface="Tahoma" panose="020B0604030504040204" pitchFamily="34" charset="0"/>
                <a:cs typeface="Tahoma" panose="020B0604030504040204" pitchFamily="34" charset="0"/>
              </a:rPr>
              <a:t>FCOI Module</a:t>
            </a:r>
          </a:p>
          <a:p>
            <a:pPr marL="742950" lvl="2" indent="-342900">
              <a:buClrTx/>
              <a:buSzPct val="100000"/>
              <a:buFont typeface="Arial" panose="020B0604020202020204" pitchFamily="34" charset="0"/>
              <a:buChar char="•"/>
            </a:pPr>
            <a:r>
              <a:rPr lang="en-US" altLang="en-US" sz="2000">
                <a:solidFill>
                  <a:schemeClr val="accent2"/>
                </a:solidFill>
                <a:latin typeface="Tahoma" panose="020B0604030504040204" pitchFamily="34" charset="0"/>
                <a:cs typeface="Tahoma" panose="020B0604030504040204" pitchFamily="34" charset="0"/>
              </a:rPr>
              <a:t>Submit FCOI reports to the NIH via the FCOI Module only when an FCOI is identified on an NIH funded Award.  </a:t>
            </a:r>
          </a:p>
          <a:p>
            <a:pPr marL="742950" lvl="2" indent="-342900">
              <a:buClrTx/>
              <a:buSzPct val="100000"/>
              <a:buFont typeface="Arial" panose="020B0604020202020204" pitchFamily="34" charset="0"/>
              <a:buChar char="•"/>
            </a:pPr>
            <a:r>
              <a:rPr lang="en-US" altLang="en-US" sz="2000">
                <a:solidFill>
                  <a:schemeClr val="accent2"/>
                </a:solidFill>
                <a:latin typeface="Tahoma" panose="020B0604030504040204" pitchFamily="34" charset="0"/>
                <a:cs typeface="Tahoma" panose="020B0604030504040204" pitchFamily="34" charset="0"/>
                <a:hlinkClick r:id="rId4"/>
              </a:rPr>
              <a:t>https://era.nih.gov/erahelp/commons/#Commons/FCOI/fcoi_module.htm?TocPath=FCOI%2520Module%257C_____0</a:t>
            </a:r>
            <a:r>
              <a:rPr lang="en-US" altLang="en-US" sz="2000">
                <a:solidFill>
                  <a:schemeClr val="accent2"/>
                </a:solidFill>
                <a:latin typeface="Tahoma" panose="020B0604030504040204" pitchFamily="34" charset="0"/>
                <a:cs typeface="Tahoma" panose="020B0604030504040204" pitchFamily="34" charset="0"/>
              </a:rPr>
              <a:t> </a:t>
            </a:r>
          </a:p>
          <a:p>
            <a:pPr marL="1200150" lvl="3" indent="-342900">
              <a:buClrTx/>
              <a:buSzPct val="100000"/>
              <a:buFont typeface="Arial" panose="020B0604020202020204" pitchFamily="34" charset="0"/>
              <a:buChar char="•"/>
            </a:pPr>
            <a:r>
              <a:rPr lang="en-US" altLang="en-US" sz="1800">
                <a:solidFill>
                  <a:schemeClr val="accent4"/>
                </a:solidFill>
                <a:latin typeface="Tahoma" panose="020B0604030504040204" pitchFamily="34" charset="0"/>
                <a:cs typeface="Tahoma" panose="020B0604030504040204" pitchFamily="34" charset="0"/>
              </a:rPr>
              <a:t>See NIH’s FAQ H.5 for FCOI report contents at </a:t>
            </a:r>
            <a:r>
              <a:rPr lang="en-US" altLang="en-US" sz="1800">
                <a:solidFill>
                  <a:schemeClr val="accent4"/>
                </a:solidFill>
                <a:latin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https://grants.nih.gov/faqs#/financial-conflict-of-interest.htm?anchor=question52888</a:t>
            </a:r>
            <a:r>
              <a:rPr lang="en-US" altLang="en-US" sz="1800">
                <a:solidFill>
                  <a:schemeClr val="accent4"/>
                </a:solidFill>
                <a:latin typeface="Tahoma" panose="020B0604030504040204" pitchFamily="34" charset="0"/>
                <a:cs typeface="Tahoma" panose="020B0604030504040204" pitchFamily="34" charset="0"/>
              </a:rPr>
              <a:t>. </a:t>
            </a:r>
          </a:p>
          <a:p>
            <a:pPr marL="0" indent="0" eaLnBrk="1" fontAlgn="auto" hangingPunct="1">
              <a:buNone/>
              <a:defRPr/>
            </a:pPr>
            <a:endParaRPr lang="en-US" sz="2400"/>
          </a:p>
          <a:p>
            <a:pPr marL="0" indent="0" eaLnBrk="1" fontAlgn="auto" hangingPunct="1">
              <a:buNone/>
              <a:defRPr/>
            </a:pPr>
            <a:endParaRPr lang="en-US" sz="2400"/>
          </a:p>
        </p:txBody>
      </p:sp>
      <p:sp>
        <p:nvSpPr>
          <p:cNvPr id="9728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F5152CB6-7DE7-46E8-9364-CA09EE6C9DB0}" type="slidenum">
              <a:rPr lang="en-US" smtClean="0">
                <a:solidFill>
                  <a:schemeClr val="tx2"/>
                </a:solidFill>
              </a:rPr>
              <a:pPr eaLnBrk="1" hangingPunct="1">
                <a:defRPr/>
              </a:pPr>
              <a:t>25</a:t>
            </a:fld>
            <a:endParaRPr lang="en-US">
              <a:solidFill>
                <a:schemeClr val="tx2"/>
              </a:solidFill>
            </a:endParaRPr>
          </a:p>
        </p:txBody>
      </p:sp>
    </p:spTree>
    <p:extLst>
      <p:ext uri="{BB962C8B-B14F-4D97-AF65-F5344CB8AC3E}">
        <p14:creationId xmlns:p14="http://schemas.microsoft.com/office/powerpoint/2010/main" val="181191429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DDBFB5B-0233-4D6C-93D4-C3E028E77CAB}" type="slidenum">
              <a:rPr lang="en-US" smtClean="0">
                <a:solidFill>
                  <a:schemeClr val="tx2"/>
                </a:solidFill>
              </a:rPr>
              <a:pPr eaLnBrk="1" hangingPunct="1">
                <a:defRPr/>
              </a:pPr>
              <a:t>26</a:t>
            </a:fld>
            <a:endParaRPr lang="en-US">
              <a:solidFill>
                <a:schemeClr val="tx2"/>
              </a:solidFill>
            </a:endParaRPr>
          </a:p>
        </p:txBody>
      </p:sp>
      <p:sp>
        <p:nvSpPr>
          <p:cNvPr id="72708" name="Rectangle 5"/>
          <p:cNvSpPr>
            <a:spLocks noGrp="1" noChangeArrowheads="1"/>
          </p:cNvSpPr>
          <p:nvPr>
            <p:ph type="title" idx="4294967295"/>
          </p:nvPr>
        </p:nvSpPr>
        <p:spPr bwMode="auto">
          <a:xfrm>
            <a:off x="0" y="2819400"/>
            <a:ext cx="9144000" cy="13239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a:ln>
                  <a:noFill/>
                </a:ln>
                <a:solidFill>
                  <a:schemeClr val="tx2"/>
                </a:solidFill>
                <a:effectLst/>
                <a:uLnTx/>
                <a:uFillTx/>
                <a:latin typeface="Tahoma" pitchFamily="34" charset="0"/>
                <a:ea typeface="+mn-ea"/>
                <a:cs typeface="Tahoma" pitchFamily="34" charset="0"/>
              </a:rPr>
              <a:t>Key Definitions</a:t>
            </a:r>
            <a:endParaRPr kumimoji="0" lang="en-US" sz="8000" b="1" i="0" u="none" strike="noStrike" kern="1200" cap="none" spc="0" normalizeH="0" baseline="0" noProof="0">
              <a:ln>
                <a:noFill/>
              </a:ln>
              <a:solidFill>
                <a:schemeClr val="tx2"/>
              </a:solidFill>
              <a:effectLst/>
              <a:uLnTx/>
              <a:uFillTx/>
              <a:latin typeface="Verdana" pitchFamily="34" charset="0"/>
              <a:ea typeface="+mn-ea"/>
              <a:cs typeface="Arial"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a:xfrm>
            <a:off x="457200" y="0"/>
            <a:ext cx="8229600" cy="1294544"/>
          </a:xfrm>
        </p:spPr>
        <p:txBody>
          <a:bodyPr>
            <a:noAutofit/>
          </a:bodyPr>
          <a:lstStyle/>
          <a:p>
            <a:pPr eaLnBrk="1" fontAlgn="auto" hangingPunct="1">
              <a:spcAft>
                <a:spcPts val="0"/>
              </a:spcAft>
              <a:defRPr/>
            </a:pPr>
            <a:r>
              <a:rPr lang="en-US" sz="7200" i="1">
                <a:latin typeface="Tahoma" pitchFamily="34" charset="0"/>
                <a:cs typeface="Tahoma" pitchFamily="34" charset="0"/>
              </a:rPr>
              <a:t>Investigator</a:t>
            </a:r>
          </a:p>
        </p:txBody>
      </p:sp>
      <p:sp>
        <p:nvSpPr>
          <p:cNvPr id="73731" name="Rectangle 3"/>
          <p:cNvSpPr>
            <a:spLocks noGrp="1" noChangeArrowheads="1"/>
          </p:cNvSpPr>
          <p:nvPr>
            <p:ph idx="1"/>
          </p:nvPr>
        </p:nvSpPr>
        <p:spPr>
          <a:xfrm>
            <a:off x="457200" y="1828800"/>
            <a:ext cx="8297863" cy="4297363"/>
          </a:xfrm>
        </p:spPr>
        <p:txBody>
          <a:bodyPr/>
          <a:lstStyle/>
          <a:p>
            <a:pPr eaLnBrk="1" hangingPunct="1">
              <a:spcBef>
                <a:spcPct val="0"/>
              </a:spcBef>
              <a:buClr>
                <a:schemeClr val="tx1"/>
              </a:buClr>
              <a:buFont typeface="Arial" charset="0"/>
              <a:buNone/>
            </a:pPr>
            <a:r>
              <a:rPr lang="en-US">
                <a:solidFill>
                  <a:schemeClr val="tx1"/>
                </a:solidFill>
                <a:latin typeface="Tahoma" pitchFamily="34" charset="0"/>
                <a:cs typeface="Tahoma" pitchFamily="34" charset="0"/>
              </a:rPr>
              <a:t>   </a:t>
            </a:r>
          </a:p>
          <a:p>
            <a:pPr eaLnBrk="1" hangingPunct="1">
              <a:spcBef>
                <a:spcPct val="0"/>
              </a:spcBef>
              <a:buClr>
                <a:schemeClr val="tx1"/>
              </a:buClr>
              <a:buFont typeface="Arial" charset="0"/>
              <a:buNone/>
            </a:pPr>
            <a:r>
              <a:rPr lang="en-US">
                <a:solidFill>
                  <a:schemeClr val="tx1"/>
                </a:solidFill>
                <a:latin typeface="Tahoma" pitchFamily="34" charset="0"/>
                <a:cs typeface="Tahoma" pitchFamily="34" charset="0"/>
              </a:rPr>
              <a:t>   </a:t>
            </a:r>
            <a:r>
              <a:rPr lang="en-US">
                <a:latin typeface="Tahoma" pitchFamily="34" charset="0"/>
                <a:cs typeface="Tahoma" pitchFamily="34" charset="0"/>
              </a:rPr>
              <a:t>Investigator means  the project director or principal Investigator and any other person, regardless of title or position, who is responsible for the design, conduct, or reporting of research funded by the NIH, or proposed for such funding, which may include, for example, collaborators or consultants.</a:t>
            </a:r>
          </a:p>
        </p:txBody>
      </p:sp>
      <p:sp>
        <p:nvSpPr>
          <p:cNvPr id="72708"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A0EFD7A3-5443-4959-A10F-D7576E39D051}" type="slidenum">
              <a:rPr lang="en-US" smtClean="0">
                <a:solidFill>
                  <a:schemeClr val="tx2"/>
                </a:solidFill>
              </a:rPr>
              <a:pPr eaLnBrk="1" hangingPunct="1">
                <a:defRPr/>
              </a:pPr>
              <a:t>27</a:t>
            </a:fld>
            <a:endParaRPr lang="en-US">
              <a:solidFill>
                <a:schemeClr val="tx2"/>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7D39-2E34-4E0D-84FF-B34ECC051809}"/>
              </a:ext>
            </a:extLst>
          </p:cNvPr>
          <p:cNvSpPr>
            <a:spLocks noGrp="1"/>
          </p:cNvSpPr>
          <p:nvPr>
            <p:ph type="title"/>
          </p:nvPr>
        </p:nvSpPr>
        <p:spPr/>
        <p:txBody>
          <a:bodyPr/>
          <a:lstStyle/>
          <a:p>
            <a:r>
              <a:rPr lang="en-US" sz="5400" i="1">
                <a:latin typeface="Tahoma" pitchFamily="34" charset="0"/>
                <a:cs typeface="Tahoma" pitchFamily="34" charset="0"/>
              </a:rPr>
              <a:t>Institution</a:t>
            </a:r>
            <a:endParaRPr lang="en-US"/>
          </a:p>
        </p:txBody>
      </p:sp>
      <p:sp>
        <p:nvSpPr>
          <p:cNvPr id="3" name="Content Placeholder 2">
            <a:extLst>
              <a:ext uri="{FF2B5EF4-FFF2-40B4-BE49-F238E27FC236}">
                <a16:creationId xmlns:a16="http://schemas.microsoft.com/office/drawing/2014/main" id="{0ABBE583-C806-4DF1-90D4-37ACD50B5D29}"/>
              </a:ext>
            </a:extLst>
          </p:cNvPr>
          <p:cNvSpPr>
            <a:spLocks noGrp="1"/>
          </p:cNvSpPr>
          <p:nvPr>
            <p:ph idx="1"/>
          </p:nvPr>
        </p:nvSpPr>
        <p:spPr>
          <a:xfrm>
            <a:off x="457200" y="2286000"/>
            <a:ext cx="8229600" cy="3840163"/>
          </a:xfrm>
        </p:spPr>
        <p:txBody>
          <a:bodyPr/>
          <a:lstStyle/>
          <a:p>
            <a:pPr marL="0" indent="0">
              <a:buNone/>
            </a:pPr>
            <a:r>
              <a:rPr lang="en-US" b="1" i="1">
                <a:effectLst/>
              </a:rPr>
              <a:t>Institution</a:t>
            </a:r>
            <a:r>
              <a:rPr lang="en-US"/>
              <a:t> means any domestic or foreign, public or private, entity or organization (excluding a Federal agency) that is applying for, or that receives, PHS research funding. </a:t>
            </a:r>
          </a:p>
          <a:p>
            <a:endParaRPr lang="en-US"/>
          </a:p>
        </p:txBody>
      </p:sp>
      <p:sp>
        <p:nvSpPr>
          <p:cNvPr id="4" name="Slide Number Placeholder 3">
            <a:extLst>
              <a:ext uri="{FF2B5EF4-FFF2-40B4-BE49-F238E27FC236}">
                <a16:creationId xmlns:a16="http://schemas.microsoft.com/office/drawing/2014/main" id="{D906D6B5-38A2-4089-A868-1A9831349559}"/>
              </a:ext>
            </a:extLst>
          </p:cNvPr>
          <p:cNvSpPr>
            <a:spLocks noGrp="1"/>
          </p:cNvSpPr>
          <p:nvPr>
            <p:ph type="sldNum" sz="quarter" idx="12"/>
          </p:nvPr>
        </p:nvSpPr>
        <p:spPr/>
        <p:txBody>
          <a:bodyPr/>
          <a:lstStyle/>
          <a:p>
            <a:pPr>
              <a:defRPr/>
            </a:pPr>
            <a:fld id="{F01D5585-DCCB-4465-80B9-EA5BACC91EA0}" type="slidenum">
              <a:rPr lang="en-US" smtClean="0"/>
              <a:pPr>
                <a:defRPr/>
              </a:pPr>
              <a:t>28</a:t>
            </a:fld>
            <a:endParaRPr lang="en-US"/>
          </a:p>
        </p:txBody>
      </p:sp>
    </p:spTree>
    <p:extLst>
      <p:ext uri="{BB962C8B-B14F-4D97-AF65-F5344CB8AC3E}">
        <p14:creationId xmlns:p14="http://schemas.microsoft.com/office/powerpoint/2010/main" val="2418455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a:xfrm>
            <a:off x="0" y="0"/>
            <a:ext cx="9144000" cy="1676400"/>
          </a:xfrm>
        </p:spPr>
        <p:txBody>
          <a:bodyPr>
            <a:normAutofit fontScale="90000"/>
          </a:bodyPr>
          <a:lstStyle/>
          <a:p>
            <a:pPr eaLnBrk="1" fontAlgn="auto" hangingPunct="1">
              <a:spcAft>
                <a:spcPts val="0"/>
              </a:spcAft>
              <a:defRPr/>
            </a:pPr>
            <a:br>
              <a:rPr lang="en-US" sz="4000">
                <a:latin typeface="Tahoma" pitchFamily="34" charset="0"/>
                <a:cs typeface="Tahoma" pitchFamily="34" charset="0"/>
              </a:rPr>
            </a:br>
            <a:r>
              <a:rPr lang="en-US" sz="4000" i="1">
                <a:latin typeface="Tahoma" pitchFamily="34" charset="0"/>
                <a:cs typeface="Tahoma" pitchFamily="34" charset="0"/>
              </a:rPr>
              <a:t>Investigator’s Institutional Responsibilities</a:t>
            </a:r>
            <a:br>
              <a:rPr lang="en-US" sz="4400" i="1">
                <a:latin typeface="Tahoma" pitchFamily="34" charset="0"/>
                <a:cs typeface="Tahoma" pitchFamily="34" charset="0"/>
              </a:rPr>
            </a:br>
            <a:endParaRPr lang="en-US" sz="4400" i="1">
              <a:latin typeface="Tahoma" pitchFamily="34" charset="0"/>
              <a:cs typeface="Tahoma" pitchFamily="34" charset="0"/>
            </a:endParaRPr>
          </a:p>
        </p:txBody>
      </p:sp>
      <p:sp>
        <p:nvSpPr>
          <p:cNvPr id="49155" name="Rectangle 3"/>
          <p:cNvSpPr>
            <a:spLocks noGrp="1" noChangeArrowheads="1"/>
          </p:cNvSpPr>
          <p:nvPr>
            <p:ph idx="1"/>
          </p:nvPr>
        </p:nvSpPr>
        <p:spPr>
          <a:xfrm>
            <a:off x="0" y="1447800"/>
            <a:ext cx="8686800" cy="4419600"/>
          </a:xfrm>
        </p:spPr>
        <p:txBody>
          <a:bodyPr rtlCol="0">
            <a:normAutofit fontScale="92500" lnSpcReduction="10000"/>
          </a:bodyPr>
          <a:lstStyle/>
          <a:p>
            <a:pPr lvl="1" eaLnBrk="1" fontAlgn="auto" hangingPunct="1">
              <a:spcAft>
                <a:spcPts val="0"/>
              </a:spcAft>
              <a:buFont typeface="Courier New" pitchFamily="49" charset="0"/>
              <a:buNone/>
              <a:defRPr/>
            </a:pPr>
            <a:endParaRPr lang="en-US"/>
          </a:p>
          <a:p>
            <a:pPr lvl="1" eaLnBrk="1" fontAlgn="auto" hangingPunct="1">
              <a:spcAft>
                <a:spcPts val="0"/>
              </a:spcAft>
              <a:buFont typeface="Courier New" pitchFamily="49" charset="0"/>
              <a:buNone/>
              <a:defRPr/>
            </a:pPr>
            <a:r>
              <a:rPr lang="en-US">
                <a:solidFill>
                  <a:schemeClr val="tx1"/>
                </a:solidFill>
                <a:latin typeface="Tahoma" pitchFamily="34" charset="0"/>
                <a:cs typeface="Tahoma" pitchFamily="34" charset="0"/>
              </a:rPr>
              <a:t>  </a:t>
            </a:r>
          </a:p>
          <a:p>
            <a:pPr lvl="1" eaLnBrk="1" fontAlgn="auto" hangingPunct="1">
              <a:spcAft>
                <a:spcPts val="0"/>
              </a:spcAft>
              <a:buFont typeface="Courier New" pitchFamily="49" charset="0"/>
              <a:buNone/>
              <a:defRPr/>
            </a:pPr>
            <a:r>
              <a:rPr lang="en-US">
                <a:solidFill>
                  <a:schemeClr val="tx1"/>
                </a:solidFill>
                <a:latin typeface="Tahoma" pitchFamily="34" charset="0"/>
                <a:cs typeface="Tahoma" pitchFamily="34" charset="0"/>
              </a:rPr>
              <a:t>   </a:t>
            </a:r>
            <a:r>
              <a:rPr lang="en-US" sz="2800">
                <a:solidFill>
                  <a:schemeClr val="tx2"/>
                </a:solidFill>
                <a:latin typeface="Tahoma" pitchFamily="34" charset="0"/>
                <a:cs typeface="Tahoma" pitchFamily="34" charset="0"/>
              </a:rPr>
              <a:t>Institutional responsibilities means an Investigator's professional responsibilities on behalf of the Institution, and as defined by the Institution in its policy on financial conflicts of interest, which may include for example: activities such as research, research consultation, teaching, professional practice, institutional committee memberships, and service on panels such as Institutional Review Boards or Data and Safety Monitoring Boards.</a:t>
            </a:r>
          </a:p>
          <a:p>
            <a:pPr lvl="1" eaLnBrk="1" fontAlgn="auto" hangingPunct="1">
              <a:spcAft>
                <a:spcPts val="0"/>
              </a:spcAft>
              <a:defRPr/>
            </a:pPr>
            <a:endParaRPr lang="en-US"/>
          </a:p>
        </p:txBody>
      </p:sp>
      <p:sp>
        <p:nvSpPr>
          <p:cNvPr id="73732"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17D18C07-EA59-420E-BEFE-295946C33F15}" type="slidenum">
              <a:rPr lang="en-US" smtClean="0">
                <a:solidFill>
                  <a:schemeClr val="tx2"/>
                </a:solidFill>
              </a:rPr>
              <a:pPr eaLnBrk="1" hangingPunct="1">
                <a:defRPr/>
              </a:pPr>
              <a:t>29</a:t>
            </a:fld>
            <a:endParaRPr lang="en-US">
              <a:solidFill>
                <a:schemeClr val="tx2"/>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xfrm>
            <a:off x="0" y="0"/>
            <a:ext cx="9144000" cy="1447800"/>
          </a:xfrm>
        </p:spPr>
        <p:txBody>
          <a:bodyPr>
            <a:noAutofit/>
          </a:bodyPr>
          <a:lstStyle/>
          <a:p>
            <a:pPr eaLnBrk="1" fontAlgn="auto" hangingPunct="1">
              <a:spcAft>
                <a:spcPts val="0"/>
              </a:spcAft>
              <a:defRPr/>
            </a:pPr>
            <a:r>
              <a:rPr lang="en-US" sz="4000">
                <a:latin typeface="Tahoma" pitchFamily="34" charset="0"/>
                <a:cs typeface="Tahoma" pitchFamily="34" charset="0"/>
              </a:rPr>
              <a:t>FCOI</a:t>
            </a:r>
            <a:br>
              <a:rPr lang="en-US" sz="4000">
                <a:latin typeface="Tahoma" pitchFamily="34" charset="0"/>
                <a:cs typeface="Tahoma" pitchFamily="34" charset="0"/>
              </a:rPr>
            </a:br>
            <a:r>
              <a:rPr lang="en-US" sz="4000">
                <a:latin typeface="Tahoma" pitchFamily="34" charset="0"/>
                <a:cs typeface="Tahoma" pitchFamily="34" charset="0"/>
              </a:rPr>
              <a:t>NIH Grants Policy Statement (GPS)</a:t>
            </a:r>
          </a:p>
        </p:txBody>
      </p:sp>
      <p:sp>
        <p:nvSpPr>
          <p:cNvPr id="435203" name="Rectangle 3"/>
          <p:cNvSpPr>
            <a:spLocks noGrp="1" noChangeArrowheads="1"/>
          </p:cNvSpPr>
          <p:nvPr>
            <p:ph idx="1"/>
          </p:nvPr>
        </p:nvSpPr>
        <p:spPr>
          <a:xfrm>
            <a:off x="228600" y="1905000"/>
            <a:ext cx="8610600" cy="4953000"/>
          </a:xfrm>
        </p:spPr>
        <p:txBody>
          <a:bodyPr rtlCol="0">
            <a:normAutofit fontScale="92500"/>
          </a:bodyPr>
          <a:lstStyle/>
          <a:p>
            <a:pPr eaLnBrk="1" fontAlgn="auto" hangingPunct="1">
              <a:lnSpc>
                <a:spcPct val="120000"/>
              </a:lnSpc>
              <a:buSzPct val="120000"/>
              <a:buFont typeface="Wingdings" pitchFamily="2" charset="2"/>
              <a:buChar char="§"/>
              <a:defRPr/>
            </a:pPr>
            <a:r>
              <a:rPr lang="en-US">
                <a:latin typeface="Tahoma" pitchFamily="34" charset="0"/>
                <a:cs typeface="Tahoma" pitchFamily="34" charset="0"/>
              </a:rPr>
              <a:t>Section 4.1.10 Financial Conflict of Interest at </a:t>
            </a:r>
            <a:r>
              <a:rPr lang="en-US">
                <a:latin typeface="Tahoma" pitchFamily="34" charset="0"/>
                <a:cs typeface="Tahoma" pitchFamily="34" charset="0"/>
                <a:hlinkClick r:id="rId3"/>
              </a:rPr>
              <a:t>https://grants.nih.gov/grants/policy/nihgps/HTML5/section_4/4.1.10_financial_conflict_of_interest.htm</a:t>
            </a:r>
            <a:r>
              <a:rPr lang="en-US">
                <a:latin typeface="Tahoma" pitchFamily="34" charset="0"/>
                <a:cs typeface="Tahoma" pitchFamily="34" charset="0"/>
              </a:rPr>
              <a:t> </a:t>
            </a:r>
          </a:p>
          <a:p>
            <a:pPr eaLnBrk="1" fontAlgn="auto" hangingPunct="1">
              <a:lnSpc>
                <a:spcPct val="120000"/>
              </a:lnSpc>
              <a:buSzPct val="120000"/>
              <a:buFont typeface="Wingdings" pitchFamily="2" charset="2"/>
              <a:buChar char="§"/>
              <a:defRPr/>
            </a:pPr>
            <a:r>
              <a:rPr lang="en-US">
                <a:latin typeface="Tahoma" pitchFamily="34" charset="0"/>
                <a:cs typeface="Tahoma" pitchFamily="34" charset="0"/>
              </a:rPr>
              <a:t>Section 15.2.1 Consortium Agreements, Written Agreement at </a:t>
            </a:r>
            <a:r>
              <a:rPr lang="en-US">
                <a:latin typeface="Tahoma" pitchFamily="34" charset="0"/>
                <a:cs typeface="Tahoma" pitchFamily="34" charset="0"/>
                <a:hlinkClick r:id="rId4"/>
              </a:rPr>
              <a:t>https://grants.nih.gov/grants/policy/nihgps/HTML5/section_15/15.2_administrative_and_other_requirements.htm</a:t>
            </a:r>
            <a:r>
              <a:rPr lang="en-US">
                <a:latin typeface="Tahoma" pitchFamily="34" charset="0"/>
                <a:cs typeface="Tahoma" pitchFamily="34" charset="0"/>
              </a:rPr>
              <a:t> </a:t>
            </a:r>
          </a:p>
          <a:p>
            <a:pPr eaLnBrk="1" fontAlgn="auto" hangingPunct="1">
              <a:lnSpc>
                <a:spcPct val="80000"/>
              </a:lnSpc>
              <a:buSzPct val="120000"/>
              <a:defRPr/>
            </a:pPr>
            <a:endParaRPr lang="en-US" sz="1100">
              <a:latin typeface="Tahoma" pitchFamily="34" charset="0"/>
              <a:cs typeface="Tahoma" pitchFamily="34" charset="0"/>
            </a:endParaRPr>
          </a:p>
          <a:p>
            <a:pPr eaLnBrk="1" fontAlgn="auto" hangingPunct="1">
              <a:lnSpc>
                <a:spcPct val="20000"/>
              </a:lnSpc>
              <a:buSzPct val="120000"/>
              <a:defRPr/>
            </a:pPr>
            <a:endParaRPr lang="en-US" sz="1050">
              <a:latin typeface="Tahoma" pitchFamily="34" charset="0"/>
              <a:cs typeface="Tahoma" pitchFamily="34" charset="0"/>
            </a:endParaRPr>
          </a:p>
          <a:p>
            <a:pPr eaLnBrk="1" fontAlgn="auto" hangingPunct="1">
              <a:lnSpc>
                <a:spcPct val="80000"/>
              </a:lnSpc>
              <a:buClr>
                <a:schemeClr val="tx1"/>
              </a:buClr>
              <a:buFont typeface="Arial" pitchFamily="34" charset="0"/>
              <a:buNone/>
              <a:defRPr/>
            </a:pPr>
            <a:endParaRPr lang="en-US" sz="2600">
              <a:latin typeface="Tahoma" pitchFamily="34" charset="0"/>
            </a:endParaRPr>
          </a:p>
        </p:txBody>
      </p:sp>
      <p:sp>
        <p:nvSpPr>
          <p:cNvPr id="6656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B1229E03-6073-44F6-B32D-9882501221CD}" type="slidenum">
              <a:rPr lang="en-US" smtClean="0">
                <a:solidFill>
                  <a:schemeClr val="tx2"/>
                </a:solidFill>
              </a:rPr>
              <a:pPr eaLnBrk="1" hangingPunct="1">
                <a:defRPr/>
              </a:pPr>
              <a:t>3</a:t>
            </a:fld>
            <a:endParaRPr lang="en-US">
              <a:solidFill>
                <a:schemeClr val="tx2"/>
              </a:solidFill>
            </a:endParaRPr>
          </a:p>
        </p:txBody>
      </p:sp>
    </p:spTree>
    <p:extLst>
      <p:ext uri="{BB962C8B-B14F-4D97-AF65-F5344CB8AC3E}">
        <p14:creationId xmlns:p14="http://schemas.microsoft.com/office/powerpoint/2010/main" val="1766817431"/>
      </p:ext>
    </p:extLst>
  </p:cSld>
  <p:clrMapOvr>
    <a:masterClrMapping/>
  </p:clrMapOvr>
  <p:transition advTm="4942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a:xfrm>
            <a:off x="0" y="76200"/>
            <a:ext cx="9144000" cy="1219200"/>
          </a:xfrm>
        </p:spPr>
        <p:txBody>
          <a:bodyPr>
            <a:noAutofit/>
          </a:bodyPr>
          <a:lstStyle/>
          <a:p>
            <a:pPr eaLnBrk="1" fontAlgn="auto" hangingPunct="1">
              <a:spcAft>
                <a:spcPts val="0"/>
              </a:spcAft>
              <a:defRPr/>
            </a:pPr>
            <a:r>
              <a:rPr lang="en-US" sz="4400" i="1">
                <a:latin typeface="Tahoma" pitchFamily="34" charset="0"/>
                <a:cs typeface="Tahoma" pitchFamily="34" charset="0"/>
              </a:rPr>
              <a:t>Significant Financial Interest (SFI)</a:t>
            </a:r>
          </a:p>
        </p:txBody>
      </p:sp>
      <p:sp>
        <p:nvSpPr>
          <p:cNvPr id="574467" name="Rectangle 3"/>
          <p:cNvSpPr>
            <a:spLocks noGrp="1" noChangeArrowheads="1"/>
          </p:cNvSpPr>
          <p:nvPr>
            <p:ph idx="1"/>
          </p:nvPr>
        </p:nvSpPr>
        <p:spPr>
          <a:xfrm>
            <a:off x="0" y="1676400"/>
            <a:ext cx="8526463" cy="7162800"/>
          </a:xfrm>
        </p:spPr>
        <p:txBody>
          <a:bodyPr rtlCol="0">
            <a:normAutofit fontScale="25000" lnSpcReduction="20000"/>
          </a:bodyPr>
          <a:lstStyle/>
          <a:p>
            <a:pPr eaLnBrk="1" fontAlgn="auto" hangingPunct="1">
              <a:lnSpc>
                <a:spcPct val="120000"/>
              </a:lnSpc>
              <a:buFont typeface="Arial" pitchFamily="34" charset="0"/>
              <a:buNone/>
              <a:defRPr/>
            </a:pPr>
            <a:r>
              <a:rPr lang="en-US" sz="7200">
                <a:latin typeface="Tahoma" pitchFamily="34" charset="0"/>
                <a:cs typeface="Tahoma" pitchFamily="34" charset="0"/>
              </a:rPr>
              <a:t>   (1) A financial interest consisting of one or more of the following interests of the Investigator (and those of the Investigator’s spouse and dependent children) that reasonably appears to be related to the Investigator’s institutional responsibilities:</a:t>
            </a:r>
          </a:p>
          <a:p>
            <a:pPr lvl="1" eaLnBrk="1" fontAlgn="auto" hangingPunct="1">
              <a:lnSpc>
                <a:spcPct val="120000"/>
              </a:lnSpc>
              <a:spcAft>
                <a:spcPts val="0"/>
              </a:spcAft>
              <a:buFont typeface="Courier New" pitchFamily="49" charset="0"/>
              <a:buNone/>
              <a:defRPr/>
            </a:pPr>
            <a:r>
              <a:rPr lang="en-US" sz="7200">
                <a:solidFill>
                  <a:schemeClr val="accent4"/>
                </a:solidFill>
                <a:latin typeface="Tahoma" pitchFamily="34" charset="0"/>
                <a:cs typeface="Tahoma" pitchFamily="34" charset="0"/>
              </a:rPr>
              <a:t>   (</a:t>
            </a:r>
            <a:r>
              <a:rPr lang="en-US" sz="7200" err="1">
                <a:solidFill>
                  <a:schemeClr val="accent4"/>
                </a:solidFill>
                <a:latin typeface="Tahoma" pitchFamily="34" charset="0"/>
                <a:cs typeface="Tahoma" pitchFamily="34" charset="0"/>
              </a:rPr>
              <a:t>i</a:t>
            </a:r>
            <a:r>
              <a:rPr lang="en-US" sz="7200">
                <a:solidFill>
                  <a:schemeClr val="accent4"/>
                </a:solidFill>
                <a:latin typeface="Tahoma" pitchFamily="34" charset="0"/>
                <a:cs typeface="Tahoma" pitchFamily="34" charset="0"/>
              </a:rPr>
              <a:t>) With regard to any publicly traded entity, a </a:t>
            </a:r>
            <a:r>
              <a:rPr lang="en-US" sz="7200" i="1">
                <a:solidFill>
                  <a:schemeClr val="accent4"/>
                </a:solidFill>
                <a:latin typeface="Tahoma" pitchFamily="34" charset="0"/>
                <a:cs typeface="Tahoma" pitchFamily="34" charset="0"/>
              </a:rPr>
              <a:t>significant financial interest </a:t>
            </a:r>
            <a:r>
              <a:rPr lang="en-US" sz="7200">
                <a:solidFill>
                  <a:schemeClr val="accent4"/>
                </a:solidFill>
                <a:latin typeface="Tahoma" pitchFamily="34" charset="0"/>
                <a:cs typeface="Tahoma" pitchFamily="34" charset="0"/>
              </a:rPr>
              <a:t>exists if the value of any remuneration received from the entity in the twelve months preceding the disclosure and the value of any equity interest in the entity as of the date of disclosure, when aggregated, exceeds $5,000.  For purposes of this definition, remuneration includes salary and any payment for services not otherwise identified as salary (e.g., consulting fees, honoraria, paid authorship); equity interest includes any stock, stock option, or other ownership interest, as determined through reference to public prices or other reasonable measures of fair market value;</a:t>
            </a:r>
          </a:p>
          <a:p>
            <a:pPr eaLnBrk="1" fontAlgn="auto" hangingPunct="1">
              <a:lnSpc>
                <a:spcPct val="120000"/>
              </a:lnSpc>
              <a:buFont typeface="Arial" pitchFamily="34" charset="0"/>
              <a:buNone/>
              <a:defRPr/>
            </a:pPr>
            <a:endParaRPr lang="en-US" sz="4000">
              <a:solidFill>
                <a:schemeClr val="tx1"/>
              </a:solidFill>
              <a:latin typeface="Tahoma" pitchFamily="34" charset="0"/>
              <a:cs typeface="Tahoma" pitchFamily="34" charset="0"/>
            </a:endParaRPr>
          </a:p>
          <a:p>
            <a:pPr eaLnBrk="1" fontAlgn="auto" hangingPunct="1">
              <a:lnSpc>
                <a:spcPct val="120000"/>
              </a:lnSpc>
              <a:buFont typeface="Arial" pitchFamily="34" charset="0"/>
              <a:buNone/>
              <a:defRPr/>
            </a:pPr>
            <a:r>
              <a:rPr lang="en-US" sz="4000">
                <a:solidFill>
                  <a:schemeClr val="tx1"/>
                </a:solidFill>
                <a:latin typeface="Tahoma" pitchFamily="34" charset="0"/>
                <a:cs typeface="Tahoma" pitchFamily="34" charset="0"/>
              </a:rPr>
              <a:t>   </a:t>
            </a:r>
            <a:endParaRPr lang="en-US">
              <a:latin typeface="Tahoma" pitchFamily="34" charset="0"/>
              <a:cs typeface="Tahoma" pitchFamily="34" charset="0"/>
            </a:endParaRPr>
          </a:p>
        </p:txBody>
      </p:sp>
      <p:sp>
        <p:nvSpPr>
          <p:cNvPr id="7475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8D27C6A7-608C-460C-8CFF-46B0FACFF0EF}" type="slidenum">
              <a:rPr lang="en-US" smtClean="0">
                <a:solidFill>
                  <a:schemeClr val="tx2"/>
                </a:solidFill>
              </a:rPr>
              <a:pPr eaLnBrk="1" hangingPunct="1">
                <a:defRPr/>
              </a:pPr>
              <a:t>30</a:t>
            </a:fld>
            <a:endParaRPr lang="en-US">
              <a:solidFill>
                <a:schemeClr val="tx2"/>
              </a:solidFill>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noAutofit/>
          </a:bodyPr>
          <a:lstStyle/>
          <a:p>
            <a:pPr eaLnBrk="1" fontAlgn="auto" hangingPunct="1">
              <a:spcAft>
                <a:spcPts val="0"/>
              </a:spcAft>
              <a:defRPr/>
            </a:pPr>
            <a:r>
              <a:rPr lang="en-US" sz="4400" i="1">
                <a:latin typeface="Tahoma" pitchFamily="34" charset="0"/>
                <a:cs typeface="Tahoma" pitchFamily="34" charset="0"/>
              </a:rPr>
              <a:t>Significant Financial Interest (SFI)</a:t>
            </a:r>
            <a:endParaRPr lang="en-US" sz="4400" i="1"/>
          </a:p>
        </p:txBody>
      </p:sp>
      <p:sp>
        <p:nvSpPr>
          <p:cNvPr id="2" name="Content Placeholder 1"/>
          <p:cNvSpPr>
            <a:spLocks noGrp="1"/>
          </p:cNvSpPr>
          <p:nvPr>
            <p:ph idx="1"/>
          </p:nvPr>
        </p:nvSpPr>
        <p:spPr>
          <a:xfrm>
            <a:off x="457200" y="1371600"/>
            <a:ext cx="8229600" cy="5334000"/>
          </a:xfrm>
        </p:spPr>
        <p:txBody>
          <a:bodyPr rtlCol="0">
            <a:normAutofit fontScale="62500" lnSpcReduction="20000"/>
          </a:bodyPr>
          <a:lstStyle/>
          <a:p>
            <a:pPr eaLnBrk="1" fontAlgn="auto" hangingPunct="1">
              <a:defRPr/>
            </a:pPr>
            <a:endParaRPr lang="en-US"/>
          </a:p>
          <a:p>
            <a:pPr eaLnBrk="1" fontAlgn="auto" hangingPunct="1">
              <a:lnSpc>
                <a:spcPct val="120000"/>
              </a:lnSpc>
              <a:buFont typeface="Arial" pitchFamily="34" charset="0"/>
              <a:buNone/>
              <a:defRPr/>
            </a:pPr>
            <a:endParaRPr lang="en-US">
              <a:solidFill>
                <a:schemeClr val="accent4"/>
              </a:solidFill>
              <a:latin typeface="Tahoma" pitchFamily="34" charset="0"/>
              <a:cs typeface="Tahoma" pitchFamily="34" charset="0"/>
            </a:endParaRPr>
          </a:p>
          <a:p>
            <a:pPr eaLnBrk="1" fontAlgn="auto" hangingPunct="1">
              <a:lnSpc>
                <a:spcPct val="120000"/>
              </a:lnSpc>
              <a:buFont typeface="Arial" pitchFamily="34" charset="0"/>
              <a:buNone/>
              <a:defRPr/>
            </a:pPr>
            <a:r>
              <a:rPr lang="en-US">
                <a:solidFill>
                  <a:schemeClr val="accent4"/>
                </a:solidFill>
                <a:latin typeface="Tahoma" pitchFamily="34" charset="0"/>
                <a:cs typeface="Tahoma" pitchFamily="34" charset="0"/>
              </a:rPr>
              <a:t>  (ii) With regard to any non-publicly traded entity, a </a:t>
            </a:r>
            <a:r>
              <a:rPr lang="en-US" i="1">
                <a:solidFill>
                  <a:schemeClr val="accent4"/>
                </a:solidFill>
                <a:latin typeface="Tahoma" pitchFamily="34" charset="0"/>
                <a:cs typeface="Tahoma" pitchFamily="34" charset="0"/>
              </a:rPr>
              <a:t>significant financial interest </a:t>
            </a:r>
            <a:r>
              <a:rPr lang="en-US">
                <a:solidFill>
                  <a:schemeClr val="accent4"/>
                </a:solidFill>
                <a:latin typeface="Tahoma" pitchFamily="34" charset="0"/>
                <a:cs typeface="Tahoma" pitchFamily="34" charset="0"/>
              </a:rPr>
              <a:t>exists if the value of any remuneration received from the entity in the twelve months preceding the disclosure, when aggregated, exceeds $5,000, or when the Investigator (or the Investigator’s spouse or dependent children) holds any equity interest (e.g., stock, stock option, or other ownership interest); or</a:t>
            </a:r>
          </a:p>
          <a:p>
            <a:pPr eaLnBrk="1" fontAlgn="auto" hangingPunct="1">
              <a:lnSpc>
                <a:spcPct val="120000"/>
              </a:lnSpc>
              <a:defRPr/>
            </a:pPr>
            <a:endParaRPr lang="en-US">
              <a:solidFill>
                <a:schemeClr val="accent4"/>
              </a:solidFill>
              <a:latin typeface="Tahoma" pitchFamily="34" charset="0"/>
              <a:cs typeface="Tahoma" pitchFamily="34" charset="0"/>
            </a:endParaRPr>
          </a:p>
          <a:p>
            <a:pPr eaLnBrk="1" fontAlgn="auto" hangingPunct="1">
              <a:lnSpc>
                <a:spcPct val="120000"/>
              </a:lnSpc>
              <a:buFont typeface="Arial" pitchFamily="34" charset="0"/>
              <a:buNone/>
              <a:defRPr/>
            </a:pPr>
            <a:r>
              <a:rPr lang="en-US">
                <a:solidFill>
                  <a:schemeClr val="accent4"/>
                </a:solidFill>
                <a:latin typeface="Tahoma" pitchFamily="34" charset="0"/>
                <a:cs typeface="Tahoma" pitchFamily="34" charset="0"/>
              </a:rPr>
              <a:t>   (iii) Intellectual property rights and interests (e.g., patents, copyrights), upon receipt of income related to such rights and interests.*</a:t>
            </a:r>
          </a:p>
          <a:p>
            <a:pPr eaLnBrk="1" fontAlgn="auto" hangingPunct="1">
              <a:lnSpc>
                <a:spcPct val="120000"/>
              </a:lnSpc>
              <a:buFont typeface="Arial" pitchFamily="34" charset="0"/>
              <a:buNone/>
              <a:defRPr/>
            </a:pPr>
            <a:endParaRPr lang="en-US">
              <a:solidFill>
                <a:schemeClr val="accent4"/>
              </a:solidFill>
              <a:latin typeface="Tahoma" pitchFamily="34" charset="0"/>
              <a:cs typeface="Tahoma" pitchFamily="34" charset="0"/>
            </a:endParaRPr>
          </a:p>
          <a:p>
            <a:pPr eaLnBrk="1" fontAlgn="auto" hangingPunct="1">
              <a:lnSpc>
                <a:spcPct val="120000"/>
              </a:lnSpc>
              <a:buFont typeface="Arial" pitchFamily="34" charset="0"/>
              <a:buNone/>
              <a:defRPr/>
            </a:pPr>
            <a:r>
              <a:rPr lang="en-US">
                <a:latin typeface="Tahoma" pitchFamily="34" charset="0"/>
                <a:cs typeface="Tahoma" pitchFamily="34" charset="0"/>
              </a:rPr>
              <a:t>*See NIH’s FAQ E.20. related to a $5,000 threshold for IP rights and interests at </a:t>
            </a:r>
            <a:r>
              <a:rPr lang="en-US">
                <a:latin typeface="Tahoma" pitchFamily="34" charset="0"/>
                <a:cs typeface="Tahoma" pitchFamily="34" charset="0"/>
                <a:hlinkClick r:id="rId3"/>
              </a:rPr>
              <a:t>https://grants.nih.gov/faqs#/financial-conflict-of-interest.htm?anchor=question53050</a:t>
            </a:r>
            <a:r>
              <a:rPr lang="en-US">
                <a:latin typeface="Tahoma" pitchFamily="34" charset="0"/>
                <a:cs typeface="Tahoma" pitchFamily="34" charset="0"/>
              </a:rPr>
              <a:t>. </a:t>
            </a:r>
          </a:p>
          <a:p>
            <a:pPr eaLnBrk="1" fontAlgn="auto" hangingPunct="1">
              <a:defRPr/>
            </a:pPr>
            <a:endParaRPr lang="en-US"/>
          </a:p>
        </p:txBody>
      </p:sp>
      <p:sp>
        <p:nvSpPr>
          <p:cNvPr id="75780"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EF684A2-ABA3-4558-9FF4-6D1DE889B80F}" type="slidenum">
              <a:rPr lang="en-US" smtClean="0">
                <a:solidFill>
                  <a:schemeClr val="tx2"/>
                </a:solidFill>
              </a:rPr>
              <a:pPr eaLnBrk="1" hangingPunct="1">
                <a:defRPr/>
              </a:pPr>
              <a:t>31</a:t>
            </a:fld>
            <a:endParaRPr lang="en-US">
              <a:solidFill>
                <a:schemeClr val="tx2"/>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a:xfrm>
            <a:off x="0" y="228600"/>
            <a:ext cx="9144000" cy="1066800"/>
          </a:xfrm>
        </p:spPr>
        <p:txBody>
          <a:bodyPr>
            <a:noAutofit/>
          </a:bodyPr>
          <a:lstStyle/>
          <a:p>
            <a:pPr eaLnBrk="1" fontAlgn="auto" hangingPunct="1">
              <a:spcAft>
                <a:spcPts val="0"/>
              </a:spcAft>
              <a:defRPr/>
            </a:pPr>
            <a:r>
              <a:rPr lang="en-US" sz="4400" i="1">
                <a:latin typeface="Tahoma" pitchFamily="34" charset="0"/>
                <a:cs typeface="Tahoma" pitchFamily="34" charset="0"/>
              </a:rPr>
              <a:t>Significant Financial Interest (SFI)</a:t>
            </a:r>
          </a:p>
        </p:txBody>
      </p:sp>
      <p:sp>
        <p:nvSpPr>
          <p:cNvPr id="76803" name="Rectangle 3"/>
          <p:cNvSpPr>
            <a:spLocks noGrp="1" noChangeArrowheads="1"/>
          </p:cNvSpPr>
          <p:nvPr>
            <p:ph idx="1"/>
          </p:nvPr>
        </p:nvSpPr>
        <p:spPr>
          <a:xfrm>
            <a:off x="304800" y="1524000"/>
            <a:ext cx="8450263" cy="5867400"/>
          </a:xfrm>
        </p:spPr>
        <p:txBody>
          <a:bodyPr/>
          <a:lstStyle/>
          <a:p>
            <a:pPr eaLnBrk="1" hangingPunct="1">
              <a:spcBef>
                <a:spcPct val="0"/>
              </a:spcBef>
              <a:buClrTx/>
              <a:buFont typeface="Arial" charset="0"/>
              <a:buNone/>
              <a:defRPr/>
            </a:pPr>
            <a:r>
              <a:rPr lang="en-US">
                <a:latin typeface="Tahoma" pitchFamily="34" charset="0"/>
                <a:cs typeface="Tahoma" pitchFamily="34" charset="0"/>
              </a:rPr>
              <a:t>  </a:t>
            </a:r>
            <a:r>
              <a:rPr lang="en-US" sz="2400">
                <a:latin typeface="Tahoma" pitchFamily="34" charset="0"/>
                <a:cs typeface="Tahoma" pitchFamily="34" charset="0"/>
              </a:rPr>
              <a:t>   (2) Investigators also must disclose the occurrence of any reimbursed or sponsored travel (i.e., that which is paid on behalf of the Investigator and not reimbursed to the Investigator so that the exact monetary value may not be readily available), related to their Institutional responsibilities, provided, however, that this disclosure requirement does not apply to travel that is reimbursed or sponsored by excluded sources provided in regulation.   </a:t>
            </a:r>
          </a:p>
          <a:p>
            <a:pPr eaLnBrk="1" hangingPunct="1">
              <a:spcBef>
                <a:spcPct val="0"/>
              </a:spcBef>
              <a:buClrTx/>
              <a:buFont typeface="Arial" charset="0"/>
              <a:buNone/>
              <a:defRPr/>
            </a:pPr>
            <a:endParaRPr lang="en-US" sz="2400">
              <a:latin typeface="Tahoma" pitchFamily="34" charset="0"/>
              <a:cs typeface="Tahoma" pitchFamily="34" charset="0"/>
            </a:endParaRPr>
          </a:p>
          <a:p>
            <a:pPr marL="0" indent="0" eaLnBrk="1" hangingPunct="1">
              <a:buClr>
                <a:schemeClr val="accent2"/>
              </a:buClr>
              <a:buNone/>
              <a:defRPr/>
            </a:pPr>
            <a:r>
              <a:rPr lang="en-US" sz="2000">
                <a:solidFill>
                  <a:srgbClr val="00B050"/>
                </a:solidFill>
                <a:latin typeface="Tahoma" pitchFamily="34" charset="0"/>
                <a:cs typeface="Tahoma" pitchFamily="34" charset="0"/>
              </a:rPr>
              <a:t>Note:  See FAQ H.34.  An Institution’s FCOI policy may establish a threshold for requiring Investigators to disclose reimbursed or sponsored travel.</a:t>
            </a:r>
            <a:endParaRPr lang="en-US" sz="1800"/>
          </a:p>
          <a:p>
            <a:pPr marL="0" indent="0" eaLnBrk="1" hangingPunct="1">
              <a:buFont typeface="Arial" pitchFamily="34" charset="0"/>
              <a:buNone/>
              <a:defRPr/>
            </a:pPr>
            <a:r>
              <a:rPr lang="en-US" sz="2400"/>
              <a:t> </a:t>
            </a:r>
          </a:p>
          <a:p>
            <a:pPr eaLnBrk="1" hangingPunct="1">
              <a:spcBef>
                <a:spcPct val="0"/>
              </a:spcBef>
              <a:buClrTx/>
              <a:buFont typeface="Arial" charset="0"/>
              <a:buNone/>
              <a:defRPr/>
            </a:pPr>
            <a:endParaRPr lang="en-US" sz="2400">
              <a:solidFill>
                <a:srgbClr val="00B050"/>
              </a:solidFill>
              <a:latin typeface="Tahoma" pitchFamily="34" charset="0"/>
              <a:cs typeface="Tahoma" pitchFamily="34" charset="0"/>
            </a:endParaRPr>
          </a:p>
        </p:txBody>
      </p:sp>
      <p:sp>
        <p:nvSpPr>
          <p:cNvPr id="7680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6BB094A3-803C-4AC9-88EF-DE594573EB9C}" type="slidenum">
              <a:rPr lang="en-US" smtClean="0">
                <a:solidFill>
                  <a:schemeClr val="tx2"/>
                </a:solidFill>
              </a:rPr>
              <a:pPr eaLnBrk="1" hangingPunct="1">
                <a:defRPr/>
              </a:pPr>
              <a:t>32</a:t>
            </a:fld>
            <a:endParaRPr lang="en-US">
              <a:solidFill>
                <a:schemeClr val="tx2"/>
              </a:solidFill>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1" name="Rectangle 3"/>
          <p:cNvSpPr>
            <a:spLocks noGrp="1" noChangeArrowheads="1"/>
          </p:cNvSpPr>
          <p:nvPr>
            <p:ph type="title"/>
          </p:nvPr>
        </p:nvSpPr>
        <p:spPr>
          <a:xfrm>
            <a:off x="0" y="228600"/>
            <a:ext cx="9144000" cy="1066800"/>
          </a:xfrm>
        </p:spPr>
        <p:txBody>
          <a:bodyPr/>
          <a:lstStyle/>
          <a:p>
            <a:pPr eaLnBrk="1" fontAlgn="auto" hangingPunct="1">
              <a:spcAft>
                <a:spcPts val="0"/>
              </a:spcAft>
              <a:defRPr/>
            </a:pPr>
            <a:r>
              <a:rPr lang="en-US" i="1">
                <a:latin typeface="Tahoma" pitchFamily="34" charset="0"/>
                <a:cs typeface="Tahoma" pitchFamily="34" charset="0"/>
              </a:rPr>
              <a:t>SFI  Exclusions</a:t>
            </a:r>
          </a:p>
        </p:txBody>
      </p:sp>
      <p:sp>
        <p:nvSpPr>
          <p:cNvPr id="78851" name="Rectangle 2"/>
          <p:cNvSpPr>
            <a:spLocks noGrp="1" noChangeArrowheads="1"/>
          </p:cNvSpPr>
          <p:nvPr>
            <p:ph idx="1"/>
          </p:nvPr>
        </p:nvSpPr>
        <p:spPr>
          <a:xfrm>
            <a:off x="381000" y="990600"/>
            <a:ext cx="8534400" cy="5562600"/>
          </a:xfrm>
        </p:spPr>
        <p:txBody>
          <a:bodyPr/>
          <a:lstStyle/>
          <a:p>
            <a:pPr marL="609600" indent="-609600" eaLnBrk="1" hangingPunct="1">
              <a:lnSpc>
                <a:spcPct val="20000"/>
              </a:lnSpc>
              <a:spcBef>
                <a:spcPct val="0"/>
              </a:spcBef>
              <a:buFont typeface="Wingdings" pitchFamily="2" charset="2"/>
              <a:buNone/>
            </a:pPr>
            <a:endParaRPr lang="en-US">
              <a:latin typeface="Arial" charset="0"/>
              <a:cs typeface="Arial" charset="0"/>
            </a:endParaRPr>
          </a:p>
          <a:p>
            <a:pPr marL="609600" indent="-609600" eaLnBrk="1" hangingPunct="1">
              <a:spcBef>
                <a:spcPct val="0"/>
              </a:spcBef>
              <a:buClrTx/>
              <a:buFont typeface="Arial" charset="0"/>
              <a:buNone/>
            </a:pPr>
            <a:r>
              <a:rPr lang="en-US" sz="2400">
                <a:solidFill>
                  <a:schemeClr val="tx1"/>
                </a:solidFill>
                <a:latin typeface="Tahoma" pitchFamily="34" charset="0"/>
                <a:cs typeface="Tahoma" pitchFamily="34" charset="0"/>
              </a:rPr>
              <a:t> </a:t>
            </a:r>
            <a:endParaRPr lang="en-US" sz="2400">
              <a:latin typeface="Tahoma" pitchFamily="34" charset="0"/>
              <a:cs typeface="Tahoma" pitchFamily="34" charset="0"/>
            </a:endParaRPr>
          </a:p>
          <a:p>
            <a:pPr marL="609600" indent="-609600" eaLnBrk="1" hangingPunct="1">
              <a:spcBef>
                <a:spcPct val="0"/>
              </a:spcBef>
              <a:buClrTx/>
              <a:buFont typeface="Arial" charset="0"/>
              <a:buChar char="•"/>
            </a:pPr>
            <a:r>
              <a:rPr lang="en-US" sz="2400">
                <a:latin typeface="Tahoma" pitchFamily="34" charset="0"/>
                <a:cs typeface="Tahoma" pitchFamily="34" charset="0"/>
              </a:rPr>
              <a:t>Salary, royalties, or other remuneration paid by the Institution to the Investigator if the Investigator is currently employed or otherwise appointed by the Institution;</a:t>
            </a:r>
          </a:p>
          <a:p>
            <a:pPr marL="609600" indent="-609600" eaLnBrk="1" hangingPunct="1">
              <a:spcBef>
                <a:spcPct val="0"/>
              </a:spcBef>
              <a:buClrTx/>
              <a:buFont typeface="Arial" charset="0"/>
              <a:buChar char="•"/>
            </a:pPr>
            <a:endParaRPr lang="en-US" sz="2400">
              <a:latin typeface="Tahoma" pitchFamily="34" charset="0"/>
              <a:cs typeface="Tahoma" pitchFamily="34" charset="0"/>
            </a:endParaRPr>
          </a:p>
          <a:p>
            <a:pPr marL="609600" indent="-609600" eaLnBrk="1" hangingPunct="1">
              <a:spcBef>
                <a:spcPct val="0"/>
              </a:spcBef>
              <a:buClrTx/>
              <a:buFont typeface="Arial" charset="0"/>
              <a:buChar char="•"/>
            </a:pPr>
            <a:r>
              <a:rPr lang="en-US" sz="2400">
                <a:latin typeface="Tahoma" pitchFamily="34" charset="0"/>
                <a:cs typeface="Tahoma" pitchFamily="34" charset="0"/>
              </a:rPr>
              <a:t>Intellectual Property Rights assigned to the Institution and agreements to share in royalties related to such rights;</a:t>
            </a:r>
          </a:p>
          <a:p>
            <a:pPr marL="609600" indent="-609600" eaLnBrk="1" hangingPunct="1">
              <a:spcBef>
                <a:spcPct val="0"/>
              </a:spcBef>
              <a:buClrTx/>
              <a:buFont typeface="Arial" charset="0"/>
              <a:buChar char="•"/>
            </a:pPr>
            <a:endParaRPr lang="en-US" sz="2400">
              <a:latin typeface="Tahoma" pitchFamily="34" charset="0"/>
              <a:cs typeface="Tahoma" pitchFamily="34" charset="0"/>
            </a:endParaRPr>
          </a:p>
          <a:p>
            <a:pPr marL="609600" indent="-609600" eaLnBrk="1" hangingPunct="1">
              <a:spcBef>
                <a:spcPct val="0"/>
              </a:spcBef>
              <a:buClrTx/>
              <a:buFont typeface="Arial" charset="0"/>
              <a:buChar char="•"/>
            </a:pPr>
            <a:r>
              <a:rPr lang="en-US" sz="2400">
                <a:latin typeface="Tahoma" pitchFamily="34" charset="0"/>
                <a:cs typeface="Tahoma" pitchFamily="34" charset="0"/>
              </a:rPr>
              <a:t>Any ownership interest in the Institution held by the Investigator, if the Institution is a commercial or for-profit organization;</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pPr eaLnBrk="1" fontAlgn="auto" hangingPunct="1">
              <a:spcAft>
                <a:spcPts val="0"/>
              </a:spcAft>
              <a:defRPr/>
            </a:pPr>
            <a:r>
              <a:rPr lang="en-US" i="1">
                <a:latin typeface="Tahoma" pitchFamily="34" charset="0"/>
                <a:cs typeface="Tahoma" pitchFamily="34" charset="0"/>
              </a:rPr>
              <a:t>SFI  Exclusions</a:t>
            </a:r>
            <a:endParaRPr lang="en-US"/>
          </a:p>
        </p:txBody>
      </p:sp>
      <p:sp>
        <p:nvSpPr>
          <p:cNvPr id="2" name="Content Placeholder 1"/>
          <p:cNvSpPr>
            <a:spLocks noGrp="1"/>
          </p:cNvSpPr>
          <p:nvPr>
            <p:ph idx="1"/>
          </p:nvPr>
        </p:nvSpPr>
        <p:spPr>
          <a:xfrm>
            <a:off x="457200" y="1600200"/>
            <a:ext cx="8229600" cy="5257800"/>
          </a:xfrm>
        </p:spPr>
        <p:txBody>
          <a:bodyPr rtlCol="0">
            <a:noAutofit/>
          </a:bodyPr>
          <a:lstStyle/>
          <a:p>
            <a:pPr marL="609600" indent="-609600" eaLnBrk="1" fontAlgn="auto" hangingPunct="1">
              <a:buClrTx/>
              <a:defRPr/>
            </a:pPr>
            <a:r>
              <a:rPr lang="en-US" sz="2000">
                <a:latin typeface="Tahoma" pitchFamily="34" charset="0"/>
                <a:cs typeface="Tahoma" pitchFamily="34" charset="0"/>
              </a:rPr>
              <a:t>Income from investment vehicles, such as mutual funds and retirement accounts, as long as the Investigator does not directly control the investment decisions made in these vehicles;</a:t>
            </a:r>
          </a:p>
          <a:p>
            <a:pPr marL="609600" indent="-609600" eaLnBrk="1" fontAlgn="auto" hangingPunct="1">
              <a:buClrTx/>
              <a:defRPr/>
            </a:pPr>
            <a:endParaRPr lang="en-US" sz="800">
              <a:latin typeface="Tahoma" pitchFamily="34" charset="0"/>
              <a:cs typeface="Tahoma" pitchFamily="34" charset="0"/>
            </a:endParaRPr>
          </a:p>
          <a:p>
            <a:pPr marL="609600" indent="-609600" eaLnBrk="1" fontAlgn="auto" hangingPunct="1">
              <a:buClrTx/>
              <a:defRPr/>
            </a:pPr>
            <a:r>
              <a:rPr lang="en-US" sz="2000">
                <a:latin typeface="Tahoma" pitchFamily="34" charset="0"/>
                <a:cs typeface="Tahoma" pitchFamily="34" charset="0"/>
              </a:rPr>
              <a:t>Income from seminars, lectures, or teaching engagements sponsored by a federal, state or local government agency, an Institution of higher education as defined at 20 U.S.C. 1001(a), an academic teaching hospital, a medical center, or a research institute that is affiliated with an Institution of higher education; or</a:t>
            </a:r>
          </a:p>
          <a:p>
            <a:pPr marL="609600" indent="-609600" eaLnBrk="1" fontAlgn="auto" hangingPunct="1">
              <a:buClrTx/>
              <a:defRPr/>
            </a:pPr>
            <a:endParaRPr lang="en-US" sz="800">
              <a:latin typeface="Tahoma" pitchFamily="34" charset="0"/>
              <a:cs typeface="Tahoma" pitchFamily="34" charset="0"/>
            </a:endParaRPr>
          </a:p>
          <a:p>
            <a:pPr marL="609600" indent="-609600" eaLnBrk="1" fontAlgn="auto" hangingPunct="1">
              <a:buClrTx/>
              <a:defRPr/>
            </a:pPr>
            <a:r>
              <a:rPr lang="en-US" sz="2000">
                <a:latin typeface="Tahoma" pitchFamily="34" charset="0"/>
                <a:cs typeface="Tahoma" pitchFamily="34" charset="0"/>
              </a:rPr>
              <a:t>Income from service on advisory committees or review panels for a federal, state or local government agency, Institution of higher education as defined at 20 U.S.C. 1001(a), an academic teaching hospital, a medical center, or a research institute that is affiliated with an Institution of higher education.</a:t>
            </a:r>
          </a:p>
          <a:p>
            <a:pPr eaLnBrk="1" fontAlgn="auto" hangingPunct="1">
              <a:defRPr/>
            </a:pPr>
            <a:endParaRPr lang="en-US" sz="2000"/>
          </a:p>
        </p:txBody>
      </p:sp>
      <p:sp>
        <p:nvSpPr>
          <p:cNvPr id="78852"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E8BC28CC-838B-4CC6-8664-C8B00D766A42}" type="slidenum">
              <a:rPr lang="en-US" smtClean="0">
                <a:solidFill>
                  <a:schemeClr val="tx2"/>
                </a:solidFill>
              </a:rPr>
              <a:pPr eaLnBrk="1" hangingPunct="1">
                <a:defRPr/>
              </a:pPr>
              <a:t>34</a:t>
            </a:fld>
            <a:endParaRPr lang="en-US">
              <a:solidFill>
                <a:schemeClr val="tx2"/>
              </a:solidFill>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0" y="0"/>
            <a:ext cx="9144000" cy="1371600"/>
          </a:xfrm>
        </p:spPr>
        <p:txBody>
          <a:bodyPr>
            <a:noAutofit/>
          </a:bodyPr>
          <a:lstStyle/>
          <a:p>
            <a:pPr eaLnBrk="1" fontAlgn="auto" hangingPunct="1">
              <a:spcAft>
                <a:spcPts val="0"/>
              </a:spcAft>
              <a:defRPr/>
            </a:pPr>
            <a:r>
              <a:rPr lang="en-US" sz="4400" i="1">
                <a:latin typeface="Tahoma" pitchFamily="34" charset="0"/>
                <a:cs typeface="Tahoma" pitchFamily="34" charset="0"/>
              </a:rPr>
              <a:t>Financial Conflict of Interest (FCOI)</a:t>
            </a:r>
          </a:p>
        </p:txBody>
      </p:sp>
      <p:sp>
        <p:nvSpPr>
          <p:cNvPr id="26627" name="Rectangle 3"/>
          <p:cNvSpPr>
            <a:spLocks noGrp="1" noChangeArrowheads="1"/>
          </p:cNvSpPr>
          <p:nvPr>
            <p:ph idx="1"/>
          </p:nvPr>
        </p:nvSpPr>
        <p:spPr>
          <a:xfrm>
            <a:off x="534988" y="2667000"/>
            <a:ext cx="7999412" cy="2895600"/>
          </a:xfrm>
        </p:spPr>
        <p:txBody>
          <a:bodyPr rtlCol="0">
            <a:normAutofit/>
          </a:bodyPr>
          <a:lstStyle/>
          <a:p>
            <a:pPr marL="0" indent="0" eaLnBrk="1" fontAlgn="auto" hangingPunct="1">
              <a:buFont typeface="Arial" pitchFamily="34" charset="0"/>
              <a:buNone/>
              <a:defRPr/>
            </a:pPr>
            <a:r>
              <a:rPr lang="en-US">
                <a:latin typeface="Tahoma" pitchFamily="34" charset="0"/>
                <a:cs typeface="Tahoma" pitchFamily="34" charset="0"/>
              </a:rPr>
              <a:t>An SFI that could directly and significantly affect the design, conduct, or reporting of NIH-funded research.</a:t>
            </a:r>
          </a:p>
          <a:p>
            <a:pPr eaLnBrk="1" fontAlgn="auto" hangingPunct="1">
              <a:defRPr/>
            </a:pPr>
            <a:endParaRPr lang="en-US">
              <a:latin typeface="Tahoma" pitchFamily="34" charset="0"/>
              <a:cs typeface="Tahoma" pitchFamily="34" charset="0"/>
            </a:endParaRPr>
          </a:p>
          <a:p>
            <a:pPr eaLnBrk="1" fontAlgn="auto" hangingPunct="1">
              <a:defRPr/>
            </a:pPr>
            <a:endParaRPr lang="en-US"/>
          </a:p>
        </p:txBody>
      </p:sp>
      <p:sp>
        <p:nvSpPr>
          <p:cNvPr id="7987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2FA1E3DC-6CE8-4847-960F-FF472579CE69}" type="slidenum">
              <a:rPr lang="en-US" smtClean="0">
                <a:solidFill>
                  <a:schemeClr val="tx2"/>
                </a:solidFill>
              </a:rPr>
              <a:pPr eaLnBrk="1" hangingPunct="1">
                <a:defRPr/>
              </a:pPr>
              <a:t>35</a:t>
            </a:fld>
            <a:endParaRPr lang="en-US">
              <a:solidFill>
                <a:schemeClr val="tx2"/>
              </a:solidFil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lstStyle/>
          <a:p>
            <a:pPr eaLnBrk="1" fontAlgn="auto" hangingPunct="1">
              <a:spcAft>
                <a:spcPts val="0"/>
              </a:spcAft>
              <a:defRPr/>
            </a:pPr>
            <a:r>
              <a:rPr lang="en-US" i="1">
                <a:latin typeface="Tahoma" pitchFamily="34" charset="0"/>
                <a:cs typeface="Tahoma" pitchFamily="34" charset="0"/>
              </a:rPr>
              <a:t>Senior/Key Personnel</a:t>
            </a:r>
          </a:p>
        </p:txBody>
      </p:sp>
      <p:sp>
        <p:nvSpPr>
          <p:cNvPr id="81923" name="Content Placeholder 2"/>
          <p:cNvSpPr>
            <a:spLocks noGrp="1"/>
          </p:cNvSpPr>
          <p:nvPr>
            <p:ph idx="1"/>
          </p:nvPr>
        </p:nvSpPr>
        <p:spPr>
          <a:xfrm>
            <a:off x="457200" y="1905000"/>
            <a:ext cx="8229600" cy="4454525"/>
          </a:xfrm>
        </p:spPr>
        <p:txBody>
          <a:bodyPr/>
          <a:lstStyle/>
          <a:p>
            <a:pPr marL="0" indent="0" eaLnBrk="1" hangingPunct="1">
              <a:spcBef>
                <a:spcPct val="0"/>
              </a:spcBef>
              <a:buFont typeface="Arial" charset="0"/>
              <a:buNone/>
            </a:pPr>
            <a:r>
              <a:rPr lang="en-US">
                <a:latin typeface="Tahoma" pitchFamily="34" charset="0"/>
                <a:cs typeface="Tahoma" pitchFamily="34" charset="0"/>
              </a:rPr>
              <a:t>Senior/key personnel means the PD/PI and any other person identified as senior/key personnel by the Institution in the grant application, progress report, or any other report submitted to the PHS by the Institution under the regulation.</a:t>
            </a:r>
          </a:p>
          <a:p>
            <a:pPr marL="0" indent="0" eaLnBrk="1" hangingPunct="1">
              <a:spcBef>
                <a:spcPct val="0"/>
              </a:spcBef>
              <a:buFont typeface="Arial" charset="0"/>
              <a:buNone/>
            </a:pPr>
            <a:endParaRPr lang="en-US">
              <a:latin typeface="Tahoma" pitchFamily="34" charset="0"/>
              <a:cs typeface="Tahoma" pitchFamily="34" charset="0"/>
            </a:endParaRPr>
          </a:p>
          <a:p>
            <a:pPr marL="0" indent="0" eaLnBrk="1" hangingPunct="1">
              <a:spcBef>
                <a:spcPct val="0"/>
              </a:spcBef>
              <a:buFont typeface="Arial" charset="0"/>
              <a:buNone/>
            </a:pPr>
            <a:r>
              <a:rPr lang="en-US">
                <a:solidFill>
                  <a:schemeClr val="accent2"/>
                </a:solidFill>
                <a:latin typeface="Tahoma" pitchFamily="34" charset="0"/>
                <a:cs typeface="Tahoma" pitchFamily="34" charset="0"/>
              </a:rPr>
              <a:t> Note:  Different definition than the NIH </a:t>
            </a:r>
          </a:p>
          <a:p>
            <a:pPr marL="0" indent="0" eaLnBrk="1" hangingPunct="1">
              <a:spcBef>
                <a:spcPct val="0"/>
              </a:spcBef>
              <a:buFont typeface="Arial" charset="0"/>
              <a:buNone/>
            </a:pPr>
            <a:r>
              <a:rPr lang="en-US">
                <a:solidFill>
                  <a:schemeClr val="accent2"/>
                </a:solidFill>
                <a:latin typeface="Arial" charset="0"/>
                <a:cs typeface="Arial" charset="0"/>
              </a:rPr>
              <a:t> </a:t>
            </a:r>
            <a:r>
              <a:rPr lang="en-US">
                <a:solidFill>
                  <a:schemeClr val="accent2"/>
                </a:solidFill>
                <a:latin typeface="Tahoma" pitchFamily="34" charset="0"/>
                <a:cs typeface="Tahoma" pitchFamily="34" charset="0"/>
              </a:rPr>
              <a:t>Grants Policy Statement </a:t>
            </a:r>
          </a:p>
        </p:txBody>
      </p:sp>
      <p:sp>
        <p:nvSpPr>
          <p:cNvPr id="809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07159285-DF00-4618-9FE0-A5B5EB0DD64D}" type="slidenum">
              <a:rPr lang="en-US" smtClean="0">
                <a:solidFill>
                  <a:schemeClr val="tx2"/>
                </a:solidFill>
              </a:rPr>
              <a:pPr eaLnBrk="1" hangingPunct="1">
                <a:defRPr/>
              </a:pPr>
              <a:t>36</a:t>
            </a:fld>
            <a:endParaRPr lang="en-US">
              <a:solidFill>
                <a:schemeClr val="tx2"/>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228600" y="228601"/>
            <a:ext cx="8686800" cy="990599"/>
          </a:xfrm>
        </p:spPr>
        <p:txBody>
          <a:bodyPr>
            <a:noAutofit/>
          </a:bodyPr>
          <a:lstStyle/>
          <a:p>
            <a:pPr eaLnBrk="1" fontAlgn="auto" hangingPunct="1">
              <a:spcAft>
                <a:spcPts val="0"/>
              </a:spcAft>
              <a:defRPr/>
            </a:pPr>
            <a:r>
              <a:rPr lang="en-US" sz="4000">
                <a:latin typeface="Tahoma" pitchFamily="34" charset="0"/>
                <a:cs typeface="Tahoma" pitchFamily="34" charset="0"/>
              </a:rPr>
              <a:t>What is the Purpose of the Regulation?</a:t>
            </a:r>
          </a:p>
        </p:txBody>
      </p:sp>
      <p:sp>
        <p:nvSpPr>
          <p:cNvPr id="70659" name="Rectangle 3"/>
          <p:cNvSpPr>
            <a:spLocks noGrp="1" noChangeArrowheads="1"/>
          </p:cNvSpPr>
          <p:nvPr>
            <p:ph idx="1"/>
          </p:nvPr>
        </p:nvSpPr>
        <p:spPr>
          <a:xfrm>
            <a:off x="457200" y="1524000"/>
            <a:ext cx="8229600" cy="4648200"/>
          </a:xfrm>
        </p:spPr>
        <p:txBody>
          <a:bodyPr/>
          <a:lstStyle/>
          <a:p>
            <a:pPr eaLnBrk="1" hangingPunct="1">
              <a:spcBef>
                <a:spcPct val="0"/>
              </a:spcBef>
              <a:buFont typeface="Arial" charset="0"/>
              <a:buNone/>
            </a:pPr>
            <a:r>
              <a:rPr lang="en-US">
                <a:solidFill>
                  <a:schemeClr val="tx1"/>
                </a:solidFill>
                <a:latin typeface="Arial" charset="0"/>
                <a:cs typeface="Arial" charset="0"/>
              </a:rPr>
              <a:t>   </a:t>
            </a:r>
            <a:r>
              <a:rPr lang="en-US">
                <a:latin typeface="Tahoma" pitchFamily="34" charset="0"/>
                <a:cs typeface="Tahoma" pitchFamily="34" charset="0"/>
              </a:rPr>
              <a:t>This regulation promotes objectivity in research by establishing standards that provide a reasonable expectation that the design, conduct, and reporting of research funded under NIH grants or cooperative agreements will be free from bias resulting from Investigator financial conflicts of interest.  </a:t>
            </a:r>
          </a:p>
          <a:p>
            <a:pPr eaLnBrk="1" hangingPunct="1">
              <a:spcBef>
                <a:spcPct val="0"/>
              </a:spcBef>
              <a:buFont typeface="Arial" charset="0"/>
              <a:buNone/>
            </a:pPr>
            <a:endParaRPr lang="en-US" sz="1400">
              <a:latin typeface="Tahoma" pitchFamily="34" charset="0"/>
              <a:cs typeface="Tahoma" pitchFamily="34" charset="0"/>
            </a:endParaRPr>
          </a:p>
          <a:p>
            <a:pPr eaLnBrk="1" hangingPunct="1">
              <a:spcBef>
                <a:spcPct val="0"/>
              </a:spcBef>
              <a:buFont typeface="Arial" charset="0"/>
              <a:buNone/>
            </a:pPr>
            <a:r>
              <a:rPr lang="en-US" sz="1800">
                <a:latin typeface="Tahoma" pitchFamily="34" charset="0"/>
                <a:cs typeface="Tahoma" pitchFamily="34" charset="0"/>
              </a:rPr>
              <a:t>	</a:t>
            </a:r>
            <a:endParaRPr lang="en-US" sz="3200">
              <a:latin typeface="Tahoma" pitchFamily="34" charset="0"/>
              <a:cs typeface="Tahoma" pitchFamily="34" charset="0"/>
            </a:endParaRPr>
          </a:p>
          <a:p>
            <a:pPr eaLnBrk="1" hangingPunct="1">
              <a:spcBef>
                <a:spcPct val="0"/>
              </a:spcBef>
              <a:buFont typeface="Arial" charset="0"/>
              <a:buNone/>
            </a:pPr>
            <a:endParaRPr lang="en-US" sz="3200">
              <a:latin typeface="Tahoma" pitchFamily="34" charset="0"/>
              <a:cs typeface="Tahoma" pitchFamily="34" charset="0"/>
            </a:endParaRPr>
          </a:p>
          <a:p>
            <a:pPr eaLnBrk="1" hangingPunct="1">
              <a:spcBef>
                <a:spcPct val="0"/>
              </a:spcBef>
              <a:buFont typeface="Arial" charset="0"/>
              <a:buChar char="•"/>
            </a:pPr>
            <a:endParaRPr lang="en-US">
              <a:latin typeface="Arial" charset="0"/>
              <a:cs typeface="Arial" charset="0"/>
            </a:endParaRPr>
          </a:p>
          <a:p>
            <a:pPr eaLnBrk="1" hangingPunct="1">
              <a:spcBef>
                <a:spcPct val="0"/>
              </a:spcBef>
              <a:buFont typeface="Arial" charset="0"/>
              <a:buChar char="•"/>
            </a:pPr>
            <a:endParaRPr lang="en-US">
              <a:latin typeface="Arial" charset="0"/>
              <a:cs typeface="Arial" charset="0"/>
            </a:endParaRPr>
          </a:p>
        </p:txBody>
      </p:sp>
      <p:sp>
        <p:nvSpPr>
          <p:cNvPr id="6963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927464E3-E8BF-4ED5-9D2D-3BAAD40AF0FA}" type="slidenum">
              <a:rPr lang="en-US" smtClean="0">
                <a:solidFill>
                  <a:schemeClr val="tx2"/>
                </a:solidFill>
              </a:rPr>
              <a:pPr eaLnBrk="1" hangingPunct="1">
                <a:defRPr/>
              </a:pPr>
              <a:t>4</a:t>
            </a:fld>
            <a:endParaRPr lang="en-US">
              <a:solidFill>
                <a:schemeClr val="tx2"/>
              </a:solidFill>
            </a:endParaRPr>
          </a:p>
        </p:txBody>
      </p:sp>
    </p:spTree>
  </p:cSld>
  <p:clrMapOvr>
    <a:masterClrMapping/>
  </p:clrMapOvr>
  <p:transition advTm="84834"/>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457200" y="228600"/>
            <a:ext cx="8229600" cy="1066800"/>
          </a:xfrm>
        </p:spPr>
        <p:txBody>
          <a:bodyPr>
            <a:normAutofit/>
          </a:bodyPr>
          <a:lstStyle/>
          <a:p>
            <a:pPr eaLnBrk="1" fontAlgn="auto" hangingPunct="1">
              <a:spcAft>
                <a:spcPts val="0"/>
              </a:spcAft>
              <a:defRPr/>
            </a:pPr>
            <a:r>
              <a:rPr lang="en-US" sz="4000">
                <a:latin typeface="Tahoma" pitchFamily="34" charset="0"/>
                <a:cs typeface="Tahoma" pitchFamily="34" charset="0"/>
              </a:rPr>
              <a:t>Who is Covered?</a:t>
            </a:r>
          </a:p>
        </p:txBody>
      </p:sp>
      <p:sp>
        <p:nvSpPr>
          <p:cNvPr id="568323" name="Rectangle 3"/>
          <p:cNvSpPr>
            <a:spLocks noGrp="1" noChangeArrowheads="1"/>
          </p:cNvSpPr>
          <p:nvPr>
            <p:ph idx="1"/>
          </p:nvPr>
        </p:nvSpPr>
        <p:spPr>
          <a:xfrm>
            <a:off x="457200" y="1600200"/>
            <a:ext cx="8229600" cy="4495800"/>
          </a:xfrm>
        </p:spPr>
        <p:txBody>
          <a:bodyPr rtlCol="0">
            <a:noAutofit/>
          </a:bodyPr>
          <a:lstStyle/>
          <a:p>
            <a:pPr eaLnBrk="1" fontAlgn="auto" hangingPunct="1">
              <a:buClrTx/>
              <a:defRPr/>
            </a:pPr>
            <a:r>
              <a:rPr lang="en-US" sz="2400">
                <a:latin typeface="Tahoma" pitchFamily="34" charset="0"/>
                <a:cs typeface="Tahoma" pitchFamily="34" charset="0"/>
              </a:rPr>
              <a:t>Each Institution that applies for or receives PHS/NIH grants or cooperative agreements for research</a:t>
            </a:r>
          </a:p>
          <a:p>
            <a:pPr lvl="1" eaLnBrk="1" fontAlgn="auto" hangingPunct="1">
              <a:lnSpc>
                <a:spcPct val="90000"/>
              </a:lnSpc>
              <a:spcAft>
                <a:spcPts val="0"/>
              </a:spcAft>
              <a:buClrTx/>
              <a:buSzPct val="100000"/>
              <a:defRPr/>
            </a:pPr>
            <a:r>
              <a:rPr lang="en-US" sz="2000">
                <a:solidFill>
                  <a:schemeClr val="accent2"/>
                </a:solidFill>
                <a:latin typeface="Tahoma" pitchFamily="34" charset="0"/>
                <a:cs typeface="Tahoma" pitchFamily="34" charset="0"/>
              </a:rPr>
              <a:t>Domestic, foreign, public, private (not Federal)</a:t>
            </a:r>
          </a:p>
          <a:p>
            <a:pPr lvl="1" eaLnBrk="1" fontAlgn="auto" hangingPunct="1">
              <a:lnSpc>
                <a:spcPct val="90000"/>
              </a:lnSpc>
              <a:spcAft>
                <a:spcPts val="0"/>
              </a:spcAft>
              <a:buClrTx/>
              <a:buSzPct val="100000"/>
              <a:buFont typeface="Arial" pitchFamily="34" charset="0"/>
              <a:buChar char="•"/>
              <a:defRPr/>
            </a:pPr>
            <a:endParaRPr lang="en-US" sz="1000">
              <a:solidFill>
                <a:schemeClr val="tx1"/>
              </a:solidFill>
              <a:latin typeface="Tahoma" pitchFamily="34" charset="0"/>
              <a:cs typeface="Tahoma" pitchFamily="34" charset="0"/>
            </a:endParaRPr>
          </a:p>
          <a:p>
            <a:pPr eaLnBrk="1" fontAlgn="auto" hangingPunct="1">
              <a:buClrTx/>
              <a:defRPr/>
            </a:pPr>
            <a:r>
              <a:rPr lang="en-US" sz="2400">
                <a:latin typeface="Tahoma" pitchFamily="34" charset="0"/>
                <a:cs typeface="Tahoma" pitchFamily="34" charset="0"/>
              </a:rPr>
              <a:t>Any Investigator, as defined by the regulation, planning to participate in or participating in the research</a:t>
            </a:r>
          </a:p>
          <a:p>
            <a:pPr eaLnBrk="1" fontAlgn="auto" hangingPunct="1">
              <a:buClrTx/>
              <a:defRPr/>
            </a:pPr>
            <a:endParaRPr lang="en-US" sz="1000">
              <a:solidFill>
                <a:schemeClr val="tx1"/>
              </a:solidFill>
              <a:latin typeface="Tahoma" pitchFamily="34" charset="0"/>
              <a:cs typeface="Tahoma" pitchFamily="34" charset="0"/>
            </a:endParaRPr>
          </a:p>
          <a:p>
            <a:pPr eaLnBrk="1" fontAlgn="auto" hangingPunct="1">
              <a:buClrTx/>
              <a:defRPr/>
            </a:pPr>
            <a:r>
              <a:rPr lang="en-US" sz="2400">
                <a:latin typeface="Tahoma" pitchFamily="34" charset="0"/>
                <a:cs typeface="Tahoma" pitchFamily="34" charset="0"/>
              </a:rPr>
              <a:t>When an individual, rather than an Institution, is applying for or receives PHS/NIH research funding</a:t>
            </a:r>
          </a:p>
          <a:p>
            <a:pPr eaLnBrk="1" fontAlgn="auto" hangingPunct="1">
              <a:buClrTx/>
              <a:defRPr/>
            </a:pPr>
            <a:endParaRPr lang="en-US" sz="1000">
              <a:latin typeface="Tahoma" pitchFamily="34" charset="0"/>
              <a:cs typeface="Tahoma" pitchFamily="34" charset="0"/>
            </a:endParaRPr>
          </a:p>
          <a:p>
            <a:pPr eaLnBrk="1" fontAlgn="auto" hangingPunct="1">
              <a:buClrTx/>
              <a:defRPr/>
            </a:pPr>
            <a:r>
              <a:rPr lang="en-US" sz="2400">
                <a:latin typeface="Tahoma" pitchFamily="34" charset="0"/>
                <a:cs typeface="Tahoma" pitchFamily="34" charset="0"/>
              </a:rPr>
              <a:t>SBIR/STTR Phase II applicants/awardees </a:t>
            </a:r>
          </a:p>
          <a:p>
            <a:pPr lvl="1" algn="ctr" eaLnBrk="1" fontAlgn="auto" hangingPunct="1">
              <a:lnSpc>
                <a:spcPct val="90000"/>
              </a:lnSpc>
              <a:spcAft>
                <a:spcPts val="0"/>
              </a:spcAft>
              <a:buClrTx/>
              <a:buSzPct val="100000"/>
              <a:buFont typeface="Courier New" pitchFamily="49" charset="0"/>
              <a:buNone/>
              <a:defRPr/>
            </a:pPr>
            <a:r>
              <a:rPr lang="en-US" sz="2000">
                <a:solidFill>
                  <a:schemeClr val="accent4"/>
                </a:solidFill>
                <a:latin typeface="Tahoma" pitchFamily="34" charset="0"/>
                <a:cs typeface="Tahoma" pitchFamily="34" charset="0"/>
              </a:rPr>
              <a:t>(Phase I SBIR/STTRs are exempt) </a:t>
            </a:r>
          </a:p>
          <a:p>
            <a:pPr eaLnBrk="1" fontAlgn="auto" hangingPunct="1">
              <a:buClr>
                <a:schemeClr val="tx1"/>
              </a:buClr>
              <a:buSzPct val="80000"/>
              <a:defRPr/>
            </a:pPr>
            <a:endParaRPr lang="en-US">
              <a:solidFill>
                <a:schemeClr val="tx1"/>
              </a:solidFill>
              <a:latin typeface="Tahoma" pitchFamily="34" charset="0"/>
              <a:cs typeface="Tahoma" pitchFamily="34" charset="0"/>
            </a:endParaRPr>
          </a:p>
        </p:txBody>
      </p:sp>
      <p:sp>
        <p:nvSpPr>
          <p:cNvPr id="7066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935CB75-C454-4957-AE8A-268255B91D2F}" type="slidenum">
              <a:rPr lang="en-US" smtClean="0">
                <a:solidFill>
                  <a:schemeClr val="tx2"/>
                </a:solidFill>
              </a:rPr>
              <a:pPr eaLnBrk="1" hangingPunct="1">
                <a:defRPr/>
              </a:pPr>
              <a:t>5</a:t>
            </a:fld>
            <a:endParaRPr lang="en-US">
              <a:solidFill>
                <a:schemeClr val="tx2"/>
              </a:solidFill>
            </a:endParaRPr>
          </a:p>
        </p:txBody>
      </p:sp>
    </p:spTree>
  </p:cSld>
  <p:clrMapOvr>
    <a:masterClrMapping/>
  </p:clrMapOvr>
  <p:transition advTm="112182"/>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effectLst/>
                <a:latin typeface="Tahoma" pitchFamily="34" charset="0"/>
                <a:ea typeface="Tahoma" pitchFamily="34" charset="0"/>
                <a:cs typeface="Tahoma" pitchFamily="34" charset="0"/>
              </a:rPr>
              <a:t>What is a Financial Conflict of Interest?</a:t>
            </a:r>
            <a:endParaRPr lang="en-US" sz="36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0" y="1676400"/>
            <a:ext cx="8991600" cy="5035898"/>
          </a:xfrm>
        </p:spPr>
        <p:txBody>
          <a:bodyPr>
            <a:normAutofit fontScale="92500" lnSpcReduction="10000"/>
          </a:bodyPr>
          <a:lstStyle/>
          <a:p>
            <a:pPr marL="800100" indent="-457200"/>
            <a:r>
              <a:rPr lang="en-US">
                <a:latin typeface="Tahoma" panose="020B0604030504040204" pitchFamily="34" charset="0"/>
                <a:ea typeface="Tahoma" panose="020B0604030504040204" pitchFamily="34" charset="0"/>
                <a:cs typeface="Tahoma" panose="020B0604030504040204" pitchFamily="34" charset="0"/>
              </a:rPr>
              <a:t>An FCOI means a Significant Financial Interest (SFI) that could directly and significantly affect the design, conduct or reporting of the NIH-funded research.</a:t>
            </a:r>
          </a:p>
          <a:p>
            <a:pPr indent="0">
              <a:buNone/>
            </a:pPr>
            <a:endParaRPr lang="en-US">
              <a:latin typeface="Tahoma" panose="020B0604030504040204" pitchFamily="34" charset="0"/>
              <a:ea typeface="Tahoma" panose="020B0604030504040204" pitchFamily="34" charset="0"/>
              <a:cs typeface="Tahoma" panose="020B0604030504040204" pitchFamily="34" charset="0"/>
            </a:endParaRPr>
          </a:p>
          <a:p>
            <a:pPr marL="800100" indent="-457200"/>
            <a:r>
              <a:rPr lang="en-US">
                <a:latin typeface="Tahoma" panose="020B0604030504040204" pitchFamily="34" charset="0"/>
                <a:ea typeface="Tahoma" panose="020B0604030504040204" pitchFamily="34" charset="0"/>
                <a:cs typeface="Tahoma" panose="020B0604030504040204" pitchFamily="34" charset="0"/>
              </a:rPr>
              <a:t>“Significantly” means the financial interest would have a “material effect” on the research (see preamble to Final Rule on page 53261 at </a:t>
            </a:r>
            <a:r>
              <a:rPr lang="en-US" u="sng">
                <a:solidFill>
                  <a:srgbClr val="0000FF"/>
                </a:solidFill>
                <a:effectLst/>
                <a:latin typeface="Tahoma" panose="020B0604030504040204" pitchFamily="34" charset="0"/>
                <a:ea typeface="Tahoma" panose="020B0604030504040204" pitchFamily="34" charset="0"/>
                <a:cs typeface="Tahoma" panose="020B0604030504040204" pitchFamily="34" charset="0"/>
                <a:hlinkClick r:id="rId3"/>
              </a:rPr>
              <a:t>https://www.govinfo.gov/content/pkg/FR-2011-08-25/pdf/2011-21633.pdf</a:t>
            </a:r>
            <a:r>
              <a:rPr lang="en-US" u="sng">
                <a:solidFill>
                  <a:srgbClr val="0000FF"/>
                </a:solidFill>
                <a:effectLst/>
                <a:latin typeface="Tahoma" panose="020B0604030504040204" pitchFamily="34" charset="0"/>
                <a:ea typeface="Tahoma" panose="020B0604030504040204" pitchFamily="34" charset="0"/>
                <a:cs typeface="Tahoma" panose="020B0604030504040204" pitchFamily="34" charset="0"/>
              </a:rPr>
              <a:t>)</a:t>
            </a:r>
          </a:p>
          <a:p>
            <a:pPr indent="0">
              <a:buNone/>
            </a:pPr>
            <a:endParaRPr lang="en-US" u="sng">
              <a:solidFill>
                <a:srgbClr val="0000FF"/>
              </a:solidFill>
              <a:effectLst/>
              <a:latin typeface="Tahoma" panose="020B0604030504040204" pitchFamily="34" charset="0"/>
              <a:ea typeface="Tahoma" panose="020B0604030504040204" pitchFamily="34" charset="0"/>
              <a:cs typeface="Tahoma" panose="020B0604030504040204" pitchFamily="34" charset="0"/>
            </a:endParaRPr>
          </a:p>
          <a:p>
            <a:pPr marL="800100" indent="-457200"/>
            <a:r>
              <a:rPr lang="en-US">
                <a:latin typeface="Tahoma" panose="020B0604030504040204" pitchFamily="34" charset="0"/>
                <a:ea typeface="Tahoma" panose="020B0604030504040204" pitchFamily="34" charset="0"/>
                <a:cs typeface="Tahoma" panose="020B0604030504040204" pitchFamily="34" charset="0"/>
              </a:rPr>
              <a:t>See the regulatory definition of SFI in 50.603, NIH FCOI FAQ A.8., or in the resource section</a:t>
            </a:r>
          </a:p>
        </p:txBody>
      </p:sp>
      <p:sp>
        <p:nvSpPr>
          <p:cNvPr id="5" name="Slide Number Placeholder 4"/>
          <p:cNvSpPr>
            <a:spLocks noGrp="1"/>
          </p:cNvSpPr>
          <p:nvPr>
            <p:ph type="sldNum" sz="quarter" idx="12"/>
          </p:nvPr>
        </p:nvSpPr>
        <p:spPr/>
        <p:txBody>
          <a:bodyPr/>
          <a:lstStyle/>
          <a:p>
            <a:pPr>
              <a:defRPr/>
            </a:pPr>
            <a:fld id="{F01D5585-DCCB-4465-80B9-EA5BACC91EA0}" type="slidenum">
              <a:rPr lang="en-US" smtClean="0"/>
              <a:pPr>
                <a:defRPr/>
              </a:pPr>
              <a:t>6</a:t>
            </a:fld>
            <a:endParaRPr lang="en-US"/>
          </a:p>
        </p:txBody>
      </p:sp>
    </p:spTree>
    <p:extLst>
      <p:ext uri="{BB962C8B-B14F-4D97-AF65-F5344CB8AC3E}">
        <p14:creationId xmlns:p14="http://schemas.microsoft.com/office/powerpoint/2010/main" val="390452172"/>
      </p:ext>
    </p:extLst>
  </p:cSld>
  <p:clrMapOvr>
    <a:masterClrMapping/>
  </p:clrMapOvr>
  <mc:AlternateContent xmlns:mc="http://schemas.openxmlformats.org/markup-compatibility/2006">
    <mc:Choice xmlns:p14="http://schemas.microsoft.com/office/powerpoint/2010/main" Requires="p14">
      <p:transition spd="slow" p14:dur="2000" advTm="48948"/>
    </mc:Choice>
    <mc:Fallback>
      <p:transition spd="slow" advTm="4894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85F6-6CEB-4A67-B0DE-D6C2BB6204B6}"/>
              </a:ext>
            </a:extLst>
          </p:cNvPr>
          <p:cNvSpPr>
            <a:spLocks noGrp="1"/>
          </p:cNvSpPr>
          <p:nvPr>
            <p:ph type="title"/>
          </p:nvPr>
        </p:nvSpPr>
        <p:spPr/>
        <p:txBody>
          <a:bodyPr>
            <a:noAutofit/>
          </a:bodyPr>
          <a:lstStyle/>
          <a:p>
            <a:r>
              <a:rPr lang="en-US" sz="3600">
                <a:effectLst/>
                <a:latin typeface="Tahoma" pitchFamily="34" charset="0"/>
                <a:ea typeface="Tahoma" pitchFamily="34" charset="0"/>
                <a:cs typeface="Tahoma" pitchFamily="34" charset="0"/>
              </a:rPr>
              <a:t>FCOI Regulatory Requirements</a:t>
            </a:r>
            <a:br>
              <a:rPr lang="en-US" sz="3600">
                <a:effectLst/>
                <a:latin typeface="Tahoma" pitchFamily="34" charset="0"/>
                <a:ea typeface="Tahoma" pitchFamily="34" charset="0"/>
                <a:cs typeface="Tahoma" pitchFamily="34" charset="0"/>
              </a:rPr>
            </a:br>
            <a:r>
              <a:rPr lang="en-US" sz="3600">
                <a:effectLst/>
                <a:latin typeface="Tahoma" pitchFamily="34" charset="0"/>
                <a:ea typeface="Tahoma" pitchFamily="34" charset="0"/>
                <a:cs typeface="Tahoma" pitchFamily="34" charset="0"/>
              </a:rPr>
              <a:t>(Policy Development)</a:t>
            </a:r>
            <a:endParaRPr lang="en-US" sz="3600"/>
          </a:p>
        </p:txBody>
      </p:sp>
      <p:sp>
        <p:nvSpPr>
          <p:cNvPr id="5" name="Content Placeholder 4">
            <a:extLst>
              <a:ext uri="{FF2B5EF4-FFF2-40B4-BE49-F238E27FC236}">
                <a16:creationId xmlns:a16="http://schemas.microsoft.com/office/drawing/2014/main" id="{C762A2C9-2AEB-4EE3-8DBE-D07BD22B82F0}"/>
              </a:ext>
            </a:extLst>
          </p:cNvPr>
          <p:cNvSpPr>
            <a:spLocks noGrp="1"/>
          </p:cNvSpPr>
          <p:nvPr>
            <p:ph idx="1"/>
          </p:nvPr>
        </p:nvSpPr>
        <p:spPr>
          <a:xfrm>
            <a:off x="152400" y="1523999"/>
            <a:ext cx="8991600" cy="5197475"/>
          </a:xfrm>
        </p:spPr>
        <p:txBody>
          <a:bodyPr/>
          <a:lstStyle/>
          <a:p>
            <a:pPr eaLnBrk="1" fontAlgn="auto" hangingPunct="1">
              <a:lnSpc>
                <a:spcPct val="120000"/>
              </a:lnSpc>
              <a:spcAft>
                <a:spcPts val="0"/>
              </a:spcAft>
              <a:defRPr/>
            </a:pPr>
            <a:r>
              <a:rPr lang="en-US" sz="2400">
                <a:latin typeface="Tahoma" panose="020B0604030504040204" pitchFamily="34" charset="0"/>
                <a:ea typeface="Tahoma" panose="020B0604030504040204" pitchFamily="34" charset="0"/>
                <a:cs typeface="Tahoma" panose="020B0604030504040204" pitchFamily="34" charset="0"/>
              </a:rPr>
              <a:t>Develop a written and enforced policy that implements the FCOI regulatory requirements</a:t>
            </a:r>
          </a:p>
          <a:p>
            <a:pPr lvl="1" eaLnBrk="1" fontAlgn="auto" hangingPunct="1">
              <a:lnSpc>
                <a:spcPct val="120000"/>
              </a:lnSpc>
              <a:spcAft>
                <a:spcPts val="0"/>
              </a:spcAft>
              <a:defRPr/>
            </a:pPr>
            <a:r>
              <a:rPr lang="en-US" sz="2000">
                <a:latin typeface="Tahoma" panose="020B0604030504040204" pitchFamily="34" charset="0"/>
                <a:ea typeface="Tahoma" panose="020B0604030504040204" pitchFamily="34" charset="0"/>
                <a:cs typeface="Tahoma" panose="020B0604030504040204" pitchFamily="34" charset="0"/>
              </a:rPr>
              <a:t>At a minimum, policy must be applicable to Public Health Service (PHS) (e.g., NIH) grants and cooperative agreements and to researchers meeting definition of “Investigator”</a:t>
            </a:r>
          </a:p>
          <a:p>
            <a:pPr lvl="1" eaLnBrk="1" fontAlgn="auto" hangingPunct="1">
              <a:lnSpc>
                <a:spcPct val="120000"/>
              </a:lnSpc>
              <a:spcAft>
                <a:spcPts val="0"/>
              </a:spcAft>
              <a:defRPr/>
            </a:pPr>
            <a:endParaRPr lang="en-US" sz="2000">
              <a:latin typeface="Tahoma" panose="020B0604030504040204" pitchFamily="34" charset="0"/>
              <a:ea typeface="Tahoma" panose="020B0604030504040204" pitchFamily="34" charset="0"/>
              <a:cs typeface="Tahoma" panose="020B0604030504040204" pitchFamily="34" charset="0"/>
            </a:endParaRPr>
          </a:p>
          <a:p>
            <a:pPr eaLnBrk="1" fontAlgn="auto" hangingPunct="1">
              <a:lnSpc>
                <a:spcPct val="120000"/>
              </a:lnSpc>
              <a:spcAft>
                <a:spcPts val="0"/>
              </a:spcAft>
              <a:defRPr/>
            </a:pPr>
            <a:r>
              <a:rPr kumimoji="0" lang="en-US" b="1" i="0" u="none" strike="noStrike" kern="1200" cap="none" spc="0" normalizeH="0" baseline="0" noProof="0">
                <a:ln>
                  <a:noFill/>
                </a:ln>
                <a:solidFill>
                  <a:srgbClr val="00359E"/>
                </a:solidFill>
                <a:effectLst/>
                <a:uLnTx/>
                <a:uFillTx/>
                <a:latin typeface="Tahoma" panose="020B0604030504040204" pitchFamily="34" charset="0"/>
                <a:ea typeface="Tahoma" panose="020B0604030504040204" pitchFamily="34" charset="0"/>
                <a:cs typeface="Tahoma" panose="020B0604030504040204" pitchFamily="34" charset="0"/>
              </a:rPr>
              <a:t>The FCOI regulation is prescriptive regarding the requirements institutions must follow.</a:t>
            </a:r>
            <a:endParaRPr lang="en-US" sz="2400">
              <a:latin typeface="Tahoma" panose="020B0604030504040204" pitchFamily="34" charset="0"/>
              <a:ea typeface="Tahoma" panose="020B0604030504040204" pitchFamily="34" charset="0"/>
              <a:cs typeface="Tahoma" panose="020B0604030504040204" pitchFamily="34" charset="0"/>
            </a:endParaRPr>
          </a:p>
          <a:p>
            <a:pPr eaLnBrk="1" fontAlgn="auto" hangingPunct="1">
              <a:lnSpc>
                <a:spcPct val="120000"/>
              </a:lnSpc>
              <a:spcAft>
                <a:spcPts val="0"/>
              </a:spcAft>
              <a:defRPr/>
            </a:pPr>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a:extLst>
              <a:ext uri="{FF2B5EF4-FFF2-40B4-BE49-F238E27FC236}">
                <a16:creationId xmlns:a16="http://schemas.microsoft.com/office/drawing/2014/main" id="{6BABE0E0-C9A2-4B2B-81E4-9206F77F7F7B}"/>
              </a:ext>
            </a:extLst>
          </p:cNvPr>
          <p:cNvSpPr>
            <a:spLocks noGrp="1"/>
          </p:cNvSpPr>
          <p:nvPr>
            <p:ph type="sldNum" sz="quarter" idx="12"/>
          </p:nvPr>
        </p:nvSpPr>
        <p:spPr/>
        <p:txBody>
          <a:bodyPr/>
          <a:lstStyle/>
          <a:p>
            <a:pPr>
              <a:defRPr/>
            </a:pPr>
            <a:fld id="{825E10C1-258E-4C90-8BA8-639005618461}" type="slidenum">
              <a:rPr lang="en-US" smtClean="0"/>
              <a:pPr>
                <a:defRPr/>
              </a:pPr>
              <a:t>7</a:t>
            </a:fld>
            <a:endParaRPr lang="en-US"/>
          </a:p>
        </p:txBody>
      </p:sp>
    </p:spTree>
    <p:extLst>
      <p:ext uri="{BB962C8B-B14F-4D97-AF65-F5344CB8AC3E}">
        <p14:creationId xmlns:p14="http://schemas.microsoft.com/office/powerpoint/2010/main" val="887657206"/>
      </p:ext>
    </p:extLst>
  </p:cSld>
  <p:clrMapOvr>
    <a:masterClrMapping/>
  </p:clrMapOvr>
  <mc:AlternateContent xmlns:mc="http://schemas.openxmlformats.org/markup-compatibility/2006">
    <mc:Choice xmlns:p14="http://schemas.microsoft.com/office/powerpoint/2010/main" Requires="p14">
      <p:transition spd="slow" p14:dur="2000" advTm="132609"/>
    </mc:Choice>
    <mc:Fallback>
      <p:transition spd="slow" advTm="13260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07261-536C-42B8-9185-14C8A3427F36}"/>
              </a:ext>
            </a:extLst>
          </p:cNvPr>
          <p:cNvSpPr>
            <a:spLocks noGrp="1"/>
          </p:cNvSpPr>
          <p:nvPr>
            <p:ph type="title"/>
          </p:nvPr>
        </p:nvSpPr>
        <p:spPr/>
        <p:txBody>
          <a:bodyPr>
            <a:normAutofit/>
          </a:bodyPr>
          <a:lstStyle/>
          <a:p>
            <a:r>
              <a:rPr lang="en-US" sz="4400">
                <a:latin typeface="Tahoma" panose="020B0604030504040204" pitchFamily="34" charset="0"/>
                <a:ea typeface="Tahoma" panose="020B0604030504040204" pitchFamily="34" charset="0"/>
                <a:cs typeface="Tahoma" panose="020B0604030504040204" pitchFamily="34" charset="0"/>
              </a:rPr>
              <a:t>FCOI Policy</a:t>
            </a:r>
          </a:p>
        </p:txBody>
      </p:sp>
      <p:pic>
        <p:nvPicPr>
          <p:cNvPr id="6" name="Content Placeholder 5" descr="A picture containing arrow&#10;&#10;Description automatically generated">
            <a:extLst>
              <a:ext uri="{FF2B5EF4-FFF2-40B4-BE49-F238E27FC236}">
                <a16:creationId xmlns:a16="http://schemas.microsoft.com/office/drawing/2014/main" id="{04CACDAA-FCA8-4DE6-9B7C-734004B38D23}"/>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2642" y="0"/>
            <a:ext cx="2110582" cy="2110582"/>
          </a:xfrm>
        </p:spPr>
      </p:pic>
      <p:sp>
        <p:nvSpPr>
          <p:cNvPr id="4" name="Slide Number Placeholder 3">
            <a:extLst>
              <a:ext uri="{FF2B5EF4-FFF2-40B4-BE49-F238E27FC236}">
                <a16:creationId xmlns:a16="http://schemas.microsoft.com/office/drawing/2014/main" id="{20612125-3987-4FC8-B8A4-4067257482D1}"/>
              </a:ext>
            </a:extLst>
          </p:cNvPr>
          <p:cNvSpPr>
            <a:spLocks noGrp="1"/>
          </p:cNvSpPr>
          <p:nvPr>
            <p:ph type="sldNum" sz="quarter" idx="12"/>
          </p:nvPr>
        </p:nvSpPr>
        <p:spPr/>
        <p:txBody>
          <a:bodyPr/>
          <a:lstStyle/>
          <a:p>
            <a:pPr>
              <a:defRPr/>
            </a:pPr>
            <a:fld id="{F01D5585-DCCB-4465-80B9-EA5BACC91EA0}" type="slidenum">
              <a:rPr lang="en-US" smtClean="0"/>
              <a:pPr>
                <a:defRPr/>
              </a:pPr>
              <a:t>8</a:t>
            </a:fld>
            <a:endParaRPr lang="en-US"/>
          </a:p>
        </p:txBody>
      </p:sp>
      <p:sp>
        <p:nvSpPr>
          <p:cNvPr id="11" name="TextBox 10">
            <a:extLst>
              <a:ext uri="{FF2B5EF4-FFF2-40B4-BE49-F238E27FC236}">
                <a16:creationId xmlns:a16="http://schemas.microsoft.com/office/drawing/2014/main" id="{0E3D8403-8091-46F3-851A-54E4C71C93D8}"/>
              </a:ext>
            </a:extLst>
          </p:cNvPr>
          <p:cNvSpPr txBox="1"/>
          <p:nvPr/>
        </p:nvSpPr>
        <p:spPr>
          <a:xfrm>
            <a:off x="304800" y="1600200"/>
            <a:ext cx="8382000" cy="4737259"/>
          </a:xfrm>
          <a:prstGeom prst="rect">
            <a:avLst/>
          </a:prstGeom>
          <a:noFill/>
        </p:spPr>
        <p:txBody>
          <a:bodyPr wrap="square">
            <a:spAutoFit/>
          </a:bodyPr>
          <a:lstStyle/>
          <a:p>
            <a:pPr marR="0" lvl="0" algn="ctr" defTabSz="914400" rtl="0" eaLnBrk="1" fontAlgn="auto" latinLnBrk="0" hangingPunct="1">
              <a:lnSpc>
                <a:spcPct val="120000"/>
              </a:lnSpc>
              <a:spcBef>
                <a:spcPts val="0"/>
              </a:spcBef>
              <a:spcAft>
                <a:spcPts val="0"/>
              </a:spcAft>
              <a:buClr>
                <a:srgbClr val="00359E"/>
              </a:buClr>
              <a:buSzPct val="100000"/>
              <a:tabLst/>
              <a:defRPr/>
            </a:pPr>
            <a:r>
              <a:rPr kumimoji="0" lang="en-US" sz="2400" b="1" i="0" u="none" strike="noStrike" kern="1200" cap="none" spc="0" normalizeH="0" baseline="0" noProof="0">
                <a:ln>
                  <a:noFill/>
                </a:ln>
                <a:solidFill>
                  <a:srgbClr val="00359E"/>
                </a:solidFill>
                <a:effectLst/>
                <a:uLnTx/>
                <a:uFillTx/>
                <a:latin typeface="Tahoma" panose="020B0604030504040204" pitchFamily="34" charset="0"/>
                <a:ea typeface="Tahoma" panose="020B0604030504040204" pitchFamily="34" charset="0"/>
                <a:cs typeface="Tahoma" panose="020B0604030504040204" pitchFamily="34" charset="0"/>
              </a:rPr>
              <a:t>Effective December 1, 2020</a:t>
            </a:r>
          </a:p>
          <a:p>
            <a:pPr marL="342900" marR="0" lvl="0" indent="-342900" algn="l" defTabSz="914400" rtl="0" eaLnBrk="1" fontAlgn="auto" latinLnBrk="0" hangingPunct="1">
              <a:lnSpc>
                <a:spcPct val="120000"/>
              </a:lnSpc>
              <a:spcBef>
                <a:spcPts val="0"/>
              </a:spcBef>
              <a:spcAft>
                <a:spcPts val="0"/>
              </a:spcAft>
              <a:buClr>
                <a:srgbClr val="00359E"/>
              </a:buClr>
              <a:buSzPct val="100000"/>
              <a:buFont typeface="Arial" pitchFamily="34" charset="0"/>
              <a:buChar char="•"/>
              <a:tabLst/>
              <a:defRPr/>
            </a:pPr>
            <a:r>
              <a:rPr kumimoji="0" lang="en-US" sz="2300" b="1" i="0" u="none" strike="noStrike" kern="1200" cap="none" spc="0" normalizeH="0" baseline="0" noProof="0">
                <a:ln>
                  <a:noFill/>
                </a:ln>
                <a:solidFill>
                  <a:srgbClr val="00359E"/>
                </a:solidFill>
                <a:effectLst/>
                <a:uLnTx/>
                <a:uFillTx/>
                <a:latin typeface="Tahoma" panose="020B0604030504040204" pitchFamily="34" charset="0"/>
                <a:ea typeface="Tahoma" panose="020B0604030504040204" pitchFamily="34" charset="0"/>
                <a:cs typeface="Tahoma" panose="020B0604030504040204" pitchFamily="34" charset="0"/>
              </a:rPr>
              <a:t>NIH Guide Notice NOT-OD-21-002 released on 9/30/2020</a:t>
            </a:r>
          </a:p>
          <a:p>
            <a:pPr marL="342900" marR="0" lvl="0" indent="-342900" algn="l" defTabSz="914400" rtl="0" eaLnBrk="1" fontAlgn="auto" latinLnBrk="0" hangingPunct="1">
              <a:lnSpc>
                <a:spcPct val="120000"/>
              </a:lnSpc>
              <a:spcBef>
                <a:spcPts val="0"/>
              </a:spcBef>
              <a:spcAft>
                <a:spcPts val="0"/>
              </a:spcAft>
              <a:buClr>
                <a:srgbClr val="00359E"/>
              </a:buClr>
              <a:buSzPct val="100000"/>
              <a:buFont typeface="Arial" pitchFamily="34" charset="0"/>
              <a:buChar char="•"/>
              <a:tabLst/>
              <a:defRPr/>
            </a:pPr>
            <a:r>
              <a:rPr kumimoji="0" lang="en-US" sz="2300" b="1" i="0" u="none" strike="noStrike" kern="1200" cap="none" spc="0" normalizeH="0" baseline="0" noProof="0">
                <a:ln>
                  <a:noFill/>
                </a:ln>
                <a:solidFill>
                  <a:srgbClr val="00359E"/>
                </a:solidFill>
                <a:effectLst/>
                <a:uLnTx/>
                <a:uFillTx/>
                <a:latin typeface="Tahoma" panose="020B0604030504040204" pitchFamily="34" charset="0"/>
                <a:ea typeface="Tahoma" panose="020B0604030504040204" pitchFamily="34" charset="0"/>
                <a:cs typeface="Tahoma" panose="020B0604030504040204" pitchFamily="34" charset="0"/>
              </a:rPr>
              <a:t>NIH funded recipients must submit a copy of FCOI policy to NIH via eRA Commons Institution Profile Module</a:t>
            </a:r>
          </a:p>
          <a:p>
            <a:pPr marL="342900" marR="0" lvl="0" indent="-342900" algn="l" defTabSz="914400" rtl="0" eaLnBrk="1" fontAlgn="auto" latinLnBrk="0" hangingPunct="1">
              <a:lnSpc>
                <a:spcPct val="120000"/>
              </a:lnSpc>
              <a:spcBef>
                <a:spcPts val="0"/>
              </a:spcBef>
              <a:spcAft>
                <a:spcPts val="0"/>
              </a:spcAft>
              <a:buClr>
                <a:srgbClr val="00359E"/>
              </a:buClr>
              <a:buSzPct val="100000"/>
              <a:buFont typeface="Arial" pitchFamily="34" charset="0"/>
              <a:buChar char="•"/>
              <a:tabLst/>
              <a:defRPr/>
            </a:pPr>
            <a:r>
              <a:rPr kumimoji="0" lang="en-US" sz="2300" b="1" i="0" u="none" strike="noStrike" kern="1200" cap="none" spc="0" normalizeH="0" baseline="0" noProof="0">
                <a:ln>
                  <a:noFill/>
                </a:ln>
                <a:solidFill>
                  <a:srgbClr val="00359E"/>
                </a:solidFill>
                <a:effectLst/>
                <a:uLnTx/>
                <a:uFillTx/>
                <a:latin typeface="Tahoma" panose="020B0604030504040204" pitchFamily="34" charset="0"/>
                <a:ea typeface="Tahoma" panose="020B0604030504040204" pitchFamily="34" charset="0"/>
                <a:cs typeface="Tahoma" panose="020B0604030504040204" pitchFamily="34" charset="0"/>
              </a:rPr>
              <a:t>Recipients must post a copy of the policy on a public website (see NIH GPS, Section 4.1.10)</a:t>
            </a:r>
          </a:p>
          <a:p>
            <a:pPr marL="342900" marR="0" lvl="0" indent="-342900" algn="l" defTabSz="914400" rtl="0" eaLnBrk="1" fontAlgn="auto" latinLnBrk="0" hangingPunct="1">
              <a:lnSpc>
                <a:spcPct val="120000"/>
              </a:lnSpc>
              <a:spcBef>
                <a:spcPts val="0"/>
              </a:spcBef>
              <a:spcAft>
                <a:spcPts val="0"/>
              </a:spcAft>
              <a:buClr>
                <a:srgbClr val="00359E"/>
              </a:buClr>
              <a:buSzPct val="100000"/>
              <a:buFont typeface="Arial" pitchFamily="34" charset="0"/>
              <a:buChar char="•"/>
              <a:tabLst/>
              <a:defRPr/>
            </a:pPr>
            <a:r>
              <a:rPr kumimoji="0" lang="en-US" sz="2300" b="1" i="0" u="none" strike="noStrike" kern="1200" cap="none" spc="0" normalizeH="0" baseline="0" noProof="0">
                <a:ln>
                  <a:noFill/>
                </a:ln>
                <a:solidFill>
                  <a:srgbClr val="00359E"/>
                </a:solidFill>
                <a:effectLst/>
                <a:uLnTx/>
                <a:uFillTx/>
                <a:latin typeface="Tahoma" panose="020B0604030504040204" pitchFamily="34" charset="0"/>
                <a:ea typeface="Tahoma" panose="020B0604030504040204" pitchFamily="34" charset="0"/>
                <a:cs typeface="Tahoma" panose="020B0604030504040204" pitchFamily="34" charset="0"/>
              </a:rPr>
              <a:t>Noncompliance may cause NIH to delay the issuance  of awards, impose specific award conditions or take other enforcement actions to address compliance. </a:t>
            </a:r>
          </a:p>
        </p:txBody>
      </p:sp>
    </p:spTree>
    <p:extLst>
      <p:ext uri="{BB962C8B-B14F-4D97-AF65-F5344CB8AC3E}">
        <p14:creationId xmlns:p14="http://schemas.microsoft.com/office/powerpoint/2010/main" val="1366797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85F6-6CEB-4A67-B0DE-D6C2BB6204B6}"/>
              </a:ext>
            </a:extLst>
          </p:cNvPr>
          <p:cNvSpPr>
            <a:spLocks noGrp="1"/>
          </p:cNvSpPr>
          <p:nvPr>
            <p:ph type="title"/>
          </p:nvPr>
        </p:nvSpPr>
        <p:spPr/>
        <p:txBody>
          <a:bodyPr>
            <a:noAutofit/>
          </a:bodyPr>
          <a:lstStyle/>
          <a:p>
            <a:r>
              <a:rPr lang="en-US" sz="3600">
                <a:effectLst/>
                <a:latin typeface="Tahoma" pitchFamily="34" charset="0"/>
                <a:ea typeface="Tahoma" pitchFamily="34" charset="0"/>
                <a:cs typeface="Tahoma" pitchFamily="34" charset="0"/>
              </a:rPr>
              <a:t>Who Must be Trained on FCOI </a:t>
            </a:r>
            <a:br>
              <a:rPr lang="en-US" sz="3600">
                <a:effectLst/>
                <a:latin typeface="Tahoma" pitchFamily="34" charset="0"/>
                <a:ea typeface="Tahoma" pitchFamily="34" charset="0"/>
                <a:cs typeface="Tahoma" pitchFamily="34" charset="0"/>
              </a:rPr>
            </a:br>
            <a:r>
              <a:rPr lang="en-US" sz="3600">
                <a:effectLst/>
                <a:latin typeface="Tahoma" pitchFamily="34" charset="0"/>
                <a:ea typeface="Tahoma" pitchFamily="34" charset="0"/>
                <a:cs typeface="Tahoma" pitchFamily="34" charset="0"/>
              </a:rPr>
              <a:t>and how often is training required?</a:t>
            </a:r>
            <a:endParaRPr lang="en-US" sz="3600"/>
          </a:p>
        </p:txBody>
      </p:sp>
      <p:sp>
        <p:nvSpPr>
          <p:cNvPr id="5" name="Content Placeholder 4">
            <a:extLst>
              <a:ext uri="{FF2B5EF4-FFF2-40B4-BE49-F238E27FC236}">
                <a16:creationId xmlns:a16="http://schemas.microsoft.com/office/drawing/2014/main" id="{C762A2C9-2AEB-4EE3-8DBE-D07BD22B82F0}"/>
              </a:ext>
            </a:extLst>
          </p:cNvPr>
          <p:cNvSpPr>
            <a:spLocks noGrp="1"/>
          </p:cNvSpPr>
          <p:nvPr>
            <p:ph idx="1"/>
          </p:nvPr>
        </p:nvSpPr>
        <p:spPr>
          <a:xfrm>
            <a:off x="152400" y="1600199"/>
            <a:ext cx="8991600" cy="5121275"/>
          </a:xfrm>
        </p:spPr>
        <p:txBody>
          <a:bodyPr/>
          <a:lstStyle/>
          <a:p>
            <a:pPr indent="-285750">
              <a:lnSpc>
                <a:spcPct val="107000"/>
              </a:lnSpc>
              <a:spcAft>
                <a:spcPts val="0"/>
              </a:spcAft>
              <a:buFont typeface="Courier New" panose="02070309020205020404" pitchFamily="49" charset="0"/>
              <a:buChar char="o"/>
            </a:pPr>
            <a:r>
              <a:rPr lang="en-US" sz="2400">
                <a:latin typeface="Tahoma" panose="020B0604030504040204" pitchFamily="34" charset="0"/>
                <a:ea typeface="Tahoma" panose="020B0604030504040204" pitchFamily="34" charset="0"/>
                <a:cs typeface="Tahoma" panose="020B0604030504040204" pitchFamily="34" charset="0"/>
              </a:rPr>
              <a:t>I</a:t>
            </a:r>
            <a:r>
              <a:rPr lang="en-US" sz="2400">
                <a:effectLst/>
                <a:latin typeface="Tahoma" panose="020B0604030504040204" pitchFamily="34" charset="0"/>
                <a:ea typeface="Tahoma" panose="020B0604030504040204" pitchFamily="34" charset="0"/>
                <a:cs typeface="Tahoma" panose="020B0604030504040204" pitchFamily="34" charset="0"/>
              </a:rPr>
              <a:t>nvestigators must be trained on the FCOI regulation and the institution’s FCOI policy</a:t>
            </a:r>
          </a:p>
          <a:p>
            <a:pPr marL="857250" lvl="1" indent="-342900">
              <a:lnSpc>
                <a:spcPct val="107000"/>
              </a:lnSpc>
              <a:spcBef>
                <a:spcPts val="0"/>
              </a:spcBef>
              <a:spcAft>
                <a:spcPts val="0"/>
              </a:spcAft>
            </a:pPr>
            <a:r>
              <a:rPr lang="en-US">
                <a:effectLst/>
                <a:latin typeface="Tahoma" panose="020B0604030504040204" pitchFamily="34" charset="0"/>
                <a:ea typeface="Tahoma" panose="020B0604030504040204" pitchFamily="34" charset="0"/>
                <a:cs typeface="Tahoma" panose="020B0604030504040204" pitchFamily="34" charset="0"/>
              </a:rPr>
              <a:t>prior to engaging in PHS-funded research, </a:t>
            </a:r>
          </a:p>
          <a:p>
            <a:pPr marL="857250" lvl="1" indent="-342900">
              <a:lnSpc>
                <a:spcPct val="107000"/>
              </a:lnSpc>
              <a:spcBef>
                <a:spcPts val="0"/>
              </a:spcBef>
              <a:spcAft>
                <a:spcPts val="0"/>
              </a:spcAft>
            </a:pPr>
            <a:r>
              <a:rPr lang="en-US">
                <a:effectLst/>
                <a:latin typeface="Tahoma" panose="020B0604030504040204" pitchFamily="34" charset="0"/>
                <a:ea typeface="Tahoma" panose="020B0604030504040204" pitchFamily="34" charset="0"/>
                <a:cs typeface="Tahoma" panose="020B0604030504040204" pitchFamily="34" charset="0"/>
              </a:rPr>
              <a:t>every four years and</a:t>
            </a:r>
          </a:p>
          <a:p>
            <a:pPr marL="857250" lvl="1" indent="-342900">
              <a:lnSpc>
                <a:spcPct val="107000"/>
              </a:lnSpc>
              <a:spcBef>
                <a:spcPts val="0"/>
              </a:spcBef>
              <a:spcAft>
                <a:spcPts val="0"/>
              </a:spcAft>
            </a:pPr>
            <a:r>
              <a:rPr lang="en-US">
                <a:effectLst/>
                <a:latin typeface="Tahoma" panose="020B0604030504040204" pitchFamily="34" charset="0"/>
                <a:ea typeface="Tahoma" panose="020B0604030504040204" pitchFamily="34" charset="0"/>
                <a:cs typeface="Tahoma" panose="020B0604030504040204" pitchFamily="34" charset="0"/>
              </a:rPr>
              <a:t>when certain circumstances apply:</a:t>
            </a:r>
          </a:p>
          <a:p>
            <a:pPr lvl="2">
              <a:lnSpc>
                <a:spcPct val="107000"/>
              </a:lnSpc>
              <a:spcBef>
                <a:spcPts val="0"/>
              </a:spcBef>
              <a:spcAft>
                <a:spcPts val="0"/>
              </a:spcAft>
              <a:buClr>
                <a:schemeClr val="accent4"/>
              </a:buClr>
              <a:buFont typeface="Symbol" panose="05050102010706020507" pitchFamily="18" charset="2"/>
              <a:buChar char=""/>
            </a:pPr>
            <a:r>
              <a:rPr lang="en-US" sz="2000">
                <a:solidFill>
                  <a:schemeClr val="accent4"/>
                </a:solidFill>
                <a:effectLst/>
                <a:latin typeface="Tahoma" panose="020B0604030504040204" pitchFamily="34" charset="0"/>
                <a:ea typeface="Tahoma" panose="020B0604030504040204" pitchFamily="34" charset="0"/>
                <a:cs typeface="Tahoma" panose="020B0604030504040204" pitchFamily="34" charset="0"/>
              </a:rPr>
              <a:t>Policy is revised that affects requirements of Investigators</a:t>
            </a:r>
          </a:p>
          <a:p>
            <a:pPr lvl="2">
              <a:lnSpc>
                <a:spcPct val="107000"/>
              </a:lnSpc>
              <a:spcBef>
                <a:spcPts val="0"/>
              </a:spcBef>
              <a:spcAft>
                <a:spcPts val="0"/>
              </a:spcAft>
              <a:buClr>
                <a:schemeClr val="accent4"/>
              </a:buClr>
              <a:buFont typeface="Symbol" panose="05050102010706020507" pitchFamily="18" charset="2"/>
              <a:buChar char=""/>
            </a:pPr>
            <a:r>
              <a:rPr lang="en-US" sz="2000">
                <a:solidFill>
                  <a:schemeClr val="accent4"/>
                </a:solidFill>
                <a:effectLst/>
                <a:latin typeface="Tahoma" panose="020B0604030504040204" pitchFamily="34" charset="0"/>
                <a:ea typeface="Tahoma" panose="020B0604030504040204" pitchFamily="34" charset="0"/>
                <a:cs typeface="Tahoma" panose="020B0604030504040204" pitchFamily="34" charset="0"/>
              </a:rPr>
              <a:t>Investigator is new to the institution</a:t>
            </a:r>
          </a:p>
          <a:p>
            <a:pPr lvl="2">
              <a:lnSpc>
                <a:spcPct val="107000"/>
              </a:lnSpc>
              <a:spcBef>
                <a:spcPts val="0"/>
              </a:spcBef>
              <a:spcAft>
                <a:spcPts val="0"/>
              </a:spcAft>
              <a:buClr>
                <a:schemeClr val="accent4"/>
              </a:buClr>
              <a:buFont typeface="Symbol" panose="05050102010706020507" pitchFamily="18" charset="2"/>
              <a:buChar char=""/>
            </a:pPr>
            <a:r>
              <a:rPr lang="en-US" sz="2000">
                <a:solidFill>
                  <a:schemeClr val="accent4"/>
                </a:solidFill>
                <a:effectLst/>
                <a:latin typeface="Tahoma" panose="020B0604030504040204" pitchFamily="34" charset="0"/>
                <a:ea typeface="Tahoma" panose="020B0604030504040204" pitchFamily="34" charset="0"/>
                <a:cs typeface="Tahoma" panose="020B0604030504040204" pitchFamily="34" charset="0"/>
              </a:rPr>
              <a:t>Investigator does not comply with the policy or management plan </a:t>
            </a:r>
          </a:p>
          <a:p>
            <a:pPr indent="-285750">
              <a:lnSpc>
                <a:spcPct val="107000"/>
              </a:lnSpc>
              <a:buFont typeface="Courier New" panose="02070309020205020404" pitchFamily="49" charset="0"/>
              <a:buChar char="o"/>
            </a:pPr>
            <a:endParaRPr lang="en-US" sz="2400">
              <a:effectLst/>
              <a:latin typeface="Tahoma" panose="020B0604030504040204" pitchFamily="34" charset="0"/>
              <a:ea typeface="Tahoma" panose="020B0604030504040204" pitchFamily="34" charset="0"/>
              <a:cs typeface="Tahoma" panose="020B0604030504040204" pitchFamily="34" charset="0"/>
            </a:endParaRPr>
          </a:p>
          <a:p>
            <a:pPr indent="-285750">
              <a:lnSpc>
                <a:spcPct val="107000"/>
              </a:lnSpc>
              <a:buFont typeface="Courier New" panose="02070309020205020404" pitchFamily="49" charset="0"/>
              <a:buChar char="o"/>
            </a:pPr>
            <a:r>
              <a:rPr lang="en-US" sz="2400">
                <a:effectLst/>
                <a:latin typeface="Tahoma" panose="020B0604030504040204" pitchFamily="34" charset="0"/>
                <a:ea typeface="Tahoma" panose="020B0604030504040204" pitchFamily="34" charset="0"/>
                <a:cs typeface="Tahoma" panose="020B0604030504040204" pitchFamily="34" charset="0"/>
              </a:rPr>
              <a:t>See NIH’s “FCOI Training” on the regulation on its FCOI webpage for at </a:t>
            </a:r>
            <a:r>
              <a:rPr lang="en-US" sz="2000">
                <a:effectLst/>
                <a:latin typeface="Tahoma" panose="020B0604030504040204" pitchFamily="34" charset="0"/>
                <a:ea typeface="Tahoma" panose="020B0604030504040204" pitchFamily="34" charset="0"/>
                <a:cs typeface="Tahoma" panose="020B0604030504040204" pitchFamily="34" charset="0"/>
                <a:hlinkClick r:id="rId3"/>
              </a:rPr>
              <a:t>https://grants.nih.gov/grants/policy/coi/index.htm</a:t>
            </a:r>
            <a:r>
              <a:rPr lang="en-US" sz="2000">
                <a:latin typeface="Tahoma" panose="020B0604030504040204" pitchFamily="34" charset="0"/>
                <a:ea typeface="Tahoma" panose="020B0604030504040204" pitchFamily="34" charset="0"/>
                <a:cs typeface="Tahoma" panose="020B0604030504040204" pitchFamily="34" charset="0"/>
              </a:rPr>
              <a:t>.</a:t>
            </a:r>
            <a:r>
              <a:rPr lang="en-US" sz="2400">
                <a:effectLst/>
                <a:latin typeface="Tahoma" panose="020B0604030504040204" pitchFamily="34" charset="0"/>
                <a:ea typeface="Tahoma" panose="020B0604030504040204" pitchFamily="34" charset="0"/>
                <a:cs typeface="Tahoma" panose="020B0604030504040204" pitchFamily="34" charset="0"/>
              </a:rPr>
              <a:t>  </a:t>
            </a:r>
          </a:p>
          <a:p>
            <a:pPr eaLnBrk="1" fontAlgn="auto" hangingPunct="1">
              <a:lnSpc>
                <a:spcPct val="120000"/>
              </a:lnSpc>
              <a:spcAft>
                <a:spcPts val="0"/>
              </a:spcAft>
              <a:defRPr/>
            </a:pPr>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a:extLst>
              <a:ext uri="{FF2B5EF4-FFF2-40B4-BE49-F238E27FC236}">
                <a16:creationId xmlns:a16="http://schemas.microsoft.com/office/drawing/2014/main" id="{6BABE0E0-C9A2-4B2B-81E4-9206F77F7F7B}"/>
              </a:ext>
            </a:extLst>
          </p:cNvPr>
          <p:cNvSpPr>
            <a:spLocks noGrp="1"/>
          </p:cNvSpPr>
          <p:nvPr>
            <p:ph type="sldNum" sz="quarter" idx="12"/>
          </p:nvPr>
        </p:nvSpPr>
        <p:spPr/>
        <p:txBody>
          <a:bodyPr/>
          <a:lstStyle/>
          <a:p>
            <a:pPr>
              <a:defRPr/>
            </a:pPr>
            <a:fld id="{825E10C1-258E-4C90-8BA8-639005618461}" type="slidenum">
              <a:rPr lang="en-US" smtClean="0"/>
              <a:pPr>
                <a:defRPr/>
              </a:pPr>
              <a:t>9</a:t>
            </a:fld>
            <a:endParaRPr lang="en-US"/>
          </a:p>
        </p:txBody>
      </p:sp>
    </p:spTree>
    <p:extLst>
      <p:ext uri="{BB962C8B-B14F-4D97-AF65-F5344CB8AC3E}">
        <p14:creationId xmlns:p14="http://schemas.microsoft.com/office/powerpoint/2010/main" val="2943874829"/>
      </p:ext>
    </p:extLst>
  </p:cSld>
  <p:clrMapOvr>
    <a:masterClrMapping/>
  </p:clrMapOvr>
  <mc:AlternateContent xmlns:mc="http://schemas.openxmlformats.org/markup-compatibility/2006">
    <mc:Choice xmlns:p14="http://schemas.microsoft.com/office/powerpoint/2010/main" Requires="p14">
      <p:transition spd="slow" p14:dur="2000" advTm="93245"/>
    </mc:Choice>
    <mc:Fallback>
      <p:transition spd="slow" advTm="93245"/>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6.jpeg"/></Relationships>
</file>

<file path=ppt/theme/_rels/theme11.xml.rels><?xml version="1.0" encoding="UTF-8" standalone="yes"?>
<Relationships xmlns="http://schemas.openxmlformats.org/package/2006/relationships"><Relationship Id="rId1" Type="http://schemas.openxmlformats.org/officeDocument/2006/relationships/image" Target="../media/image6.jpeg"/></Relationships>
</file>

<file path=ppt/theme/_rels/theme12.xml.rels><?xml version="1.0" encoding="UTF-8" standalone="yes"?>
<Relationships xmlns="http://schemas.openxmlformats.org/package/2006/relationships"><Relationship Id="rId1" Type="http://schemas.openxmlformats.org/officeDocument/2006/relationships/image" Target="../media/image8.jpeg"/></Relationships>
</file>

<file path=ppt/theme/_rels/theme13.xml.rels><?xml version="1.0" encoding="UTF-8" standalone="yes"?>
<Relationships xmlns="http://schemas.openxmlformats.org/package/2006/relationships"><Relationship Id="rId1" Type="http://schemas.openxmlformats.org/officeDocument/2006/relationships/image" Target="../media/image6.jpeg"/></Relationships>
</file>

<file path=ppt/theme/_rels/theme14.xml.rels><?xml version="1.0" encoding="UTF-8" standalone="yes"?>
<Relationships xmlns="http://schemas.openxmlformats.org/package/2006/relationships"><Relationship Id="rId1" Type="http://schemas.openxmlformats.org/officeDocument/2006/relationships/image" Target="../media/image6.jpeg"/></Relationships>
</file>

<file path=ppt/theme/_rels/theme15.xml.rels><?xml version="1.0" encoding="UTF-8" standalone="yes"?>
<Relationships xmlns="http://schemas.openxmlformats.org/package/2006/relationships"><Relationship Id="rId1" Type="http://schemas.openxmlformats.org/officeDocument/2006/relationships/image" Target="../media/image8.jpeg"/></Relationships>
</file>

<file path=ppt/theme/_rels/theme16.xml.rels><?xml version="1.0" encoding="UTF-8" standalone="yes"?>
<Relationships xmlns="http://schemas.openxmlformats.org/package/2006/relationships"><Relationship Id="rId1" Type="http://schemas.openxmlformats.org/officeDocument/2006/relationships/image" Target="../media/image6.jpe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_rels/theme3.xml.rels><?xml version="1.0" encoding="UTF-8" standalone="yes"?>
<Relationships xmlns="http://schemas.openxmlformats.org/package/2006/relationships"><Relationship Id="rId1" Type="http://schemas.openxmlformats.org/officeDocument/2006/relationships/image" Target="../media/image8.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_rels/theme7.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6.jpeg"/></Relationships>
</file>

<file path=ppt/theme/_rels/theme9.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2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1.xml><?xml version="1.0" encoding="utf-8"?>
<a:theme xmlns:a="http://schemas.openxmlformats.org/drawingml/2006/main" name="3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2.xml><?xml version="1.0" encoding="utf-8"?>
<a:theme xmlns:a="http://schemas.openxmlformats.org/drawingml/2006/main" name="3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3.xml><?xml version="1.0" encoding="utf-8"?>
<a:theme xmlns:a="http://schemas.openxmlformats.org/drawingml/2006/main" name="3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4.xml><?xml version="1.0" encoding="utf-8"?>
<a:theme xmlns:a="http://schemas.openxmlformats.org/drawingml/2006/main" name="4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5.xml><?xml version="1.0" encoding="utf-8"?>
<a:theme xmlns:a="http://schemas.openxmlformats.org/drawingml/2006/main" name="4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6.xml><?xml version="1.0" encoding="utf-8"?>
<a:theme xmlns:a="http://schemas.openxmlformats.org/drawingml/2006/main" name="4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3.xml><?xml version="1.0" encoding="utf-8"?>
<a:theme xmlns:a="http://schemas.openxmlformats.org/drawingml/2006/main" name="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5.xml><?xml version="1.0" encoding="utf-8"?>
<a:theme xmlns:a="http://schemas.openxmlformats.org/drawingml/2006/main" name="1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6.xml><?xml version="1.0" encoding="utf-8"?>
<a:theme xmlns:a="http://schemas.openxmlformats.org/drawingml/2006/main" name="1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1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8.xml><?xml version="1.0" encoding="utf-8"?>
<a:theme xmlns:a="http://schemas.openxmlformats.org/drawingml/2006/main" name="2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9.xml><?xml version="1.0" encoding="utf-8"?>
<a:theme xmlns:a="http://schemas.openxmlformats.org/drawingml/2006/main" name="2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E002DE325B4434C8407F2BB379023F4" ma:contentTypeVersion="13" ma:contentTypeDescription="Create a new document." ma:contentTypeScope="" ma:versionID="476e873166ae8478b0d17a674a725b4a">
  <xsd:schema xmlns:xsd="http://www.w3.org/2001/XMLSchema" xmlns:xs="http://www.w3.org/2001/XMLSchema" xmlns:p="http://schemas.microsoft.com/office/2006/metadata/properties" xmlns:ns2="64948b15-7def-430b-8648-1feb819ee410" xmlns:ns3="6bc68b66-932e-422c-b9b0-23fd53127af9" targetNamespace="http://schemas.microsoft.com/office/2006/metadata/properties" ma:root="true" ma:fieldsID="427813e36bbbb4baf921046a170b8e90" ns2:_="" ns3:_="">
    <xsd:import namespace="64948b15-7def-430b-8648-1feb819ee410"/>
    <xsd:import namespace="6bc68b66-932e-422c-b9b0-23fd53127af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48b15-7def-430b-8648-1feb819ee4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c68b66-932e-422c-b9b0-23fd53127af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661236-75DC-454B-A856-35E008BA12C1}">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F56C68F-AE31-4DD7-8CA0-290F8132ABA6}">
  <ds:schemaRefs>
    <ds:schemaRef ds:uri="64948b15-7def-430b-8648-1feb819ee410"/>
    <ds:schemaRef ds:uri="6bc68b66-932e-422c-b9b0-23fd53127a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3B865EB-A38E-4A6E-892C-A0D10AD629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Flow</Template>
  <Application>Microsoft Office PowerPoint</Application>
  <PresentationFormat>On-screen Show (4:3)</PresentationFormat>
  <Slides>36</Slides>
  <Notes>34</Notes>
  <HiddenSlides>0</HiddenSlides>
  <ScaleCrop>false</ScaleCrop>
  <HeadingPairs>
    <vt:vector size="4" baseType="variant">
      <vt:variant>
        <vt:lpstr>Theme</vt:lpstr>
      </vt:variant>
      <vt:variant>
        <vt:i4>16</vt:i4>
      </vt:variant>
      <vt:variant>
        <vt:lpstr>Slide Titles</vt:lpstr>
      </vt:variant>
      <vt:variant>
        <vt:i4>36</vt:i4>
      </vt:variant>
    </vt:vector>
  </HeadingPairs>
  <TitlesOfParts>
    <vt:vector size="52" baseType="lpstr">
      <vt:lpstr>1_Concourse</vt:lpstr>
      <vt:lpstr>OER2012</vt:lpstr>
      <vt:lpstr>Urban</vt:lpstr>
      <vt:lpstr>Option 1 - Small Pics at Bottom</vt:lpstr>
      <vt:lpstr>1_OER2012</vt:lpstr>
      <vt:lpstr>1_Urban</vt:lpstr>
      <vt:lpstr>1_Option 1 - Small Pics at Bottom</vt:lpstr>
      <vt:lpstr>2_OER2012</vt:lpstr>
      <vt:lpstr>2_Urban</vt:lpstr>
      <vt:lpstr>2_Option 1 - Small Pics at Bottom</vt:lpstr>
      <vt:lpstr>3_OER2012</vt:lpstr>
      <vt:lpstr>3_Urban</vt:lpstr>
      <vt:lpstr>3_Option 1 - Small Pics at Bottom</vt:lpstr>
      <vt:lpstr>4_OER2012</vt:lpstr>
      <vt:lpstr>4_Urban</vt:lpstr>
      <vt:lpstr>4_Option 1 - Small Pics at Bottom</vt:lpstr>
      <vt:lpstr>Financial Conflict of Interest</vt:lpstr>
      <vt:lpstr>Financial Conflict of Interest (FCOI) Regulations</vt:lpstr>
      <vt:lpstr>FCOI NIH Grants Policy Statement (GPS)</vt:lpstr>
      <vt:lpstr>What is the Purpose of the Regulation?</vt:lpstr>
      <vt:lpstr>Who is Covered?</vt:lpstr>
      <vt:lpstr>What is a Financial Conflict of Interest?</vt:lpstr>
      <vt:lpstr>FCOI Regulatory Requirements (Policy Development)</vt:lpstr>
      <vt:lpstr>FCOI Policy</vt:lpstr>
      <vt:lpstr>Who Must be Trained on FCOI  and how often is training required?</vt:lpstr>
      <vt:lpstr>Who must disclose SFIs?</vt:lpstr>
      <vt:lpstr>Who must disclose SFIs? (cont’d)</vt:lpstr>
      <vt:lpstr>What SFIs  must be disclosed?</vt:lpstr>
      <vt:lpstr> SFIs – Foreign Financial Interests </vt:lpstr>
      <vt:lpstr>When must SFIs be disclosed?</vt:lpstr>
      <vt:lpstr>How is an FCOI Identified?  </vt:lpstr>
      <vt:lpstr>What are the FCOI  reporting requirements to the NIH?</vt:lpstr>
      <vt:lpstr>What is required when there is noncompliance?</vt:lpstr>
      <vt:lpstr>What is required for documenting a Retrospective Review?</vt:lpstr>
      <vt:lpstr>What is required when bias is found following a Retrospective Review?</vt:lpstr>
      <vt:lpstr>What are the Public Accessibility Requirements?</vt:lpstr>
      <vt:lpstr>What are the  Subrecipient Requirements? </vt:lpstr>
      <vt:lpstr> What are the  Subrecipient Requirements? (cont’d)  </vt:lpstr>
      <vt:lpstr>Information/Resources</vt:lpstr>
      <vt:lpstr>Informational/ Reference Material</vt:lpstr>
      <vt:lpstr> eRA Commons  FCOI-Related Modules  </vt:lpstr>
      <vt:lpstr>Key Definitions</vt:lpstr>
      <vt:lpstr>Investigator</vt:lpstr>
      <vt:lpstr>Institution</vt:lpstr>
      <vt:lpstr> Investigator’s Institutional Responsibilities </vt:lpstr>
      <vt:lpstr>Significant Financial Interest (SFI)</vt:lpstr>
      <vt:lpstr>Significant Financial Interest (SFI)</vt:lpstr>
      <vt:lpstr>Significant Financial Interest (SFI)</vt:lpstr>
      <vt:lpstr>SFI  Exclusions</vt:lpstr>
      <vt:lpstr>SFI  Exclusions</vt:lpstr>
      <vt:lpstr>Financial Conflict of Interest (FCOI)</vt:lpstr>
      <vt:lpstr>Senior/Key Personnel</vt:lpstr>
    </vt:vector>
  </TitlesOfParts>
  <Company>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Regional Seminar</dc:title>
  <dc:creator>kochers</dc:creator>
  <cp:revision>1</cp:revision>
  <cp:lastPrinted>2016-09-29T12:27:51Z</cp:lastPrinted>
  <dcterms:created xsi:type="dcterms:W3CDTF">2007-06-22T15:14:55Z</dcterms:created>
  <dcterms:modified xsi:type="dcterms:W3CDTF">2021-10-22T12:31:26Z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0x0101005E002DE325B4434C8407F2BB379023F4</vt:lpwstr>
  </property>
</Properties>
</file>