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0.xml" ContentType="application/vnd.openxmlformats-officedocument.theme+xml"/>
  <Override PartName="/ppt/slideLayouts/slideLayout35.xml" ContentType="application/vnd.openxmlformats-officedocument.presentationml.slideLayout+xml"/>
  <Override PartName="/ppt/theme/theme11.xml" ContentType="application/vnd.openxmlformats-officedocument.theme+xml"/>
  <Override PartName="/ppt/slideLayouts/slideLayout36.xml" ContentType="application/vnd.openxmlformats-officedocument.presentationml.slideLayout+xml"/>
  <Override PartName="/ppt/theme/theme1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3.xml" ContentType="application/vnd.openxmlformats-officedocument.theme+xml"/>
  <Override PartName="/ppt/slideLayouts/slideLayout46.xml" ContentType="application/vnd.openxmlformats-officedocument.presentationml.slideLayout+xml"/>
  <Override PartName="/ppt/theme/theme14.xml" ContentType="application/vnd.openxmlformats-officedocument.theme+xml"/>
  <Override PartName="/ppt/slideLayouts/slideLayout4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 id="2147483684" r:id="rId2"/>
    <p:sldMasterId id="2147483686" r:id="rId3"/>
    <p:sldMasterId id="2147483688" r:id="rId4"/>
    <p:sldMasterId id="2147483696" r:id="rId5"/>
    <p:sldMasterId id="2147483698" r:id="rId6"/>
    <p:sldMasterId id="2147483700" r:id="rId7"/>
    <p:sldMasterId id="2147483708" r:id="rId8"/>
    <p:sldMasterId id="2147483710" r:id="rId9"/>
    <p:sldMasterId id="2147483712" r:id="rId10"/>
    <p:sldMasterId id="2147483720" r:id="rId11"/>
    <p:sldMasterId id="2147483722" r:id="rId12"/>
    <p:sldMasterId id="2147483724" r:id="rId13"/>
    <p:sldMasterId id="2147483732" r:id="rId14"/>
    <p:sldMasterId id="2147483734" r:id="rId15"/>
  </p:sldMasterIdLst>
  <p:notesMasterIdLst>
    <p:notesMasterId r:id="rId50"/>
  </p:notesMasterIdLst>
  <p:handoutMasterIdLst>
    <p:handoutMasterId r:id="rId51"/>
  </p:handoutMasterIdLst>
  <p:sldIdLst>
    <p:sldId id="450" r:id="rId16"/>
    <p:sldId id="409" r:id="rId17"/>
    <p:sldId id="340" r:id="rId18"/>
    <p:sldId id="453" r:id="rId19"/>
    <p:sldId id="420" r:id="rId20"/>
    <p:sldId id="312" r:id="rId21"/>
    <p:sldId id="428" r:id="rId22"/>
    <p:sldId id="308" r:id="rId23"/>
    <p:sldId id="305" r:id="rId24"/>
    <p:sldId id="449" r:id="rId25"/>
    <p:sldId id="434" r:id="rId26"/>
    <p:sldId id="388" r:id="rId27"/>
    <p:sldId id="339" r:id="rId28"/>
    <p:sldId id="331" r:id="rId29"/>
    <p:sldId id="343" r:id="rId30"/>
    <p:sldId id="344" r:id="rId31"/>
    <p:sldId id="345" r:id="rId32"/>
    <p:sldId id="346" r:id="rId33"/>
    <p:sldId id="347" r:id="rId34"/>
    <p:sldId id="348" r:id="rId35"/>
    <p:sldId id="349" r:id="rId36"/>
    <p:sldId id="350" r:id="rId37"/>
    <p:sldId id="416" r:id="rId38"/>
    <p:sldId id="353" r:id="rId39"/>
    <p:sldId id="352" r:id="rId40"/>
    <p:sldId id="452" r:id="rId41"/>
    <p:sldId id="457" r:id="rId42"/>
    <p:sldId id="454" r:id="rId43"/>
    <p:sldId id="458" r:id="rId44"/>
    <p:sldId id="459" r:id="rId45"/>
    <p:sldId id="455" r:id="rId46"/>
    <p:sldId id="456" r:id="rId47"/>
    <p:sldId id="460" r:id="rId48"/>
    <p:sldId id="418" r:id="rId4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nyderman, Joel (NIH/OD) [E]" initials="JAS" lastIdx="1" clrIdx="0"/>
  <p:cmAuthor id="1" name="Snyderman, Joel (NIH/OD) [E]" initials="SJ([" lastIdx="15" clrIdx="1"/>
  <p:cmAuthor id="2" name="Gray, Laura (NIH/OD) [E]" initials="GL([" lastIdx="4" clrIdx="2">
    <p:extLst>
      <p:ext uri="{19B8F6BF-5375-455C-9EA6-DF929625EA0E}">
        <p15:presenceInfo xmlns:p15="http://schemas.microsoft.com/office/powerpoint/2012/main" userId="S::graylf@nih.gov::7fcc57ce-a891-4ad6-a387-ed04151fe9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6600"/>
    <a:srgbClr val="336600"/>
    <a:srgbClr val="000000"/>
    <a:srgbClr val="003300"/>
    <a:srgbClr val="663300"/>
    <a:srgbClr val="FF0066"/>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97" autoAdjust="0"/>
    <p:restoredTop sz="60400" autoAdjust="0"/>
  </p:normalViewPr>
  <p:slideViewPr>
    <p:cSldViewPr>
      <p:cViewPr varScale="1">
        <p:scale>
          <a:sx n="69" d="100"/>
          <a:sy n="69" d="100"/>
        </p:scale>
        <p:origin x="1506" y="54"/>
      </p:cViewPr>
      <p:guideLst>
        <p:guide orient="horz" pos="2160"/>
        <p:guide pos="2880"/>
      </p:guideLst>
    </p:cSldViewPr>
  </p:slideViewPr>
  <p:outlineViewPr>
    <p:cViewPr>
      <p:scale>
        <a:sx n="33" d="100"/>
        <a:sy n="33" d="100"/>
      </p:scale>
      <p:origin x="0" y="-26820"/>
    </p:cViewPr>
  </p:outlineViewPr>
  <p:notesTextViewPr>
    <p:cViewPr>
      <p:scale>
        <a:sx n="3" d="2"/>
        <a:sy n="3" d="2"/>
      </p:scale>
      <p:origin x="0" y="0"/>
    </p:cViewPr>
  </p:notesTextViewPr>
  <p:sorterViewPr>
    <p:cViewPr>
      <p:scale>
        <a:sx n="50" d="100"/>
        <a:sy n="50" d="100"/>
      </p:scale>
      <p:origin x="0" y="0"/>
    </p:cViewPr>
  </p:sorterViewPr>
  <p:notesViewPr>
    <p:cSldViewPr>
      <p:cViewPr varScale="1">
        <p:scale>
          <a:sx n="66" d="100"/>
          <a:sy n="66" d="100"/>
        </p:scale>
        <p:origin x="310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2"/>
            <a:ext cx="3037840" cy="463467"/>
          </a:xfrm>
          <a:prstGeom prst="rect">
            <a:avLst/>
          </a:prstGeom>
          <a:noFill/>
          <a:ln w="9525">
            <a:noFill/>
            <a:miter lim="800000"/>
            <a:headEnd/>
            <a:tailEnd/>
          </a:ln>
          <a:effectLst/>
        </p:spPr>
        <p:txBody>
          <a:bodyPr vert="horz" wrap="square" lIns="92794" tIns="46398" rIns="92794" bIns="46398" numCol="1" anchor="t" anchorCtr="0" compatLnSpc="1">
            <a:prstTxWarp prst="textNoShape">
              <a:avLst/>
            </a:prstTxWarp>
          </a:bodyPr>
          <a:lstStyle>
            <a:lvl1pPr defTabSz="927564">
              <a:defRPr sz="1200">
                <a:latin typeface="Times New Roman" pitchFamily="18" charset="0"/>
              </a:defRPr>
            </a:lvl1pPr>
          </a:lstStyle>
          <a:p>
            <a:pPr>
              <a:defRPr/>
            </a:pPr>
            <a:endParaRPr lang="en-US"/>
          </a:p>
        </p:txBody>
      </p:sp>
      <p:sp>
        <p:nvSpPr>
          <p:cNvPr id="69635" name="Rectangle 3"/>
          <p:cNvSpPr>
            <a:spLocks noGrp="1" noChangeArrowheads="1"/>
          </p:cNvSpPr>
          <p:nvPr>
            <p:ph type="dt" sz="quarter" idx="1"/>
          </p:nvPr>
        </p:nvSpPr>
        <p:spPr bwMode="auto">
          <a:xfrm>
            <a:off x="3972561" y="2"/>
            <a:ext cx="3037840" cy="463467"/>
          </a:xfrm>
          <a:prstGeom prst="rect">
            <a:avLst/>
          </a:prstGeom>
          <a:noFill/>
          <a:ln w="9525">
            <a:noFill/>
            <a:miter lim="800000"/>
            <a:headEnd/>
            <a:tailEnd/>
          </a:ln>
          <a:effectLst/>
        </p:spPr>
        <p:txBody>
          <a:bodyPr vert="horz" wrap="square" lIns="92794" tIns="46398" rIns="92794" bIns="46398" numCol="1" anchor="t" anchorCtr="0" compatLnSpc="1">
            <a:prstTxWarp prst="textNoShape">
              <a:avLst/>
            </a:prstTxWarp>
          </a:bodyPr>
          <a:lstStyle>
            <a:lvl1pPr algn="r" defTabSz="927564">
              <a:defRPr sz="1200">
                <a:latin typeface="Times New Roman" pitchFamily="18" charset="0"/>
              </a:defRPr>
            </a:lvl1pPr>
          </a:lstStyle>
          <a:p>
            <a:pPr>
              <a:defRPr/>
            </a:pPr>
            <a:endParaRPr lang="en-US"/>
          </a:p>
        </p:txBody>
      </p:sp>
      <p:sp>
        <p:nvSpPr>
          <p:cNvPr id="69636" name="Rectangle 4"/>
          <p:cNvSpPr>
            <a:spLocks noGrp="1" noChangeArrowheads="1"/>
          </p:cNvSpPr>
          <p:nvPr>
            <p:ph type="ftr" sz="quarter" idx="2"/>
          </p:nvPr>
        </p:nvSpPr>
        <p:spPr bwMode="auto">
          <a:xfrm>
            <a:off x="0" y="8832938"/>
            <a:ext cx="3037840" cy="463467"/>
          </a:xfrm>
          <a:prstGeom prst="rect">
            <a:avLst/>
          </a:prstGeom>
          <a:noFill/>
          <a:ln w="9525">
            <a:noFill/>
            <a:miter lim="800000"/>
            <a:headEnd/>
            <a:tailEnd/>
          </a:ln>
          <a:effectLst/>
        </p:spPr>
        <p:txBody>
          <a:bodyPr vert="horz" wrap="square" lIns="92794" tIns="46398" rIns="92794" bIns="46398" numCol="1" anchor="b" anchorCtr="0" compatLnSpc="1">
            <a:prstTxWarp prst="textNoShape">
              <a:avLst/>
            </a:prstTxWarp>
          </a:bodyPr>
          <a:lstStyle>
            <a:lvl1pPr defTabSz="927564">
              <a:defRPr sz="1200">
                <a:latin typeface="Times New Roman" pitchFamily="18" charset="0"/>
              </a:defRPr>
            </a:lvl1pPr>
          </a:lstStyle>
          <a:p>
            <a:pPr>
              <a:defRPr/>
            </a:pPr>
            <a:endParaRPr lang="en-US"/>
          </a:p>
        </p:txBody>
      </p:sp>
      <p:sp>
        <p:nvSpPr>
          <p:cNvPr id="69637" name="Rectangle 5"/>
          <p:cNvSpPr>
            <a:spLocks noGrp="1" noChangeArrowheads="1"/>
          </p:cNvSpPr>
          <p:nvPr>
            <p:ph type="sldNum" sz="quarter" idx="3"/>
          </p:nvPr>
        </p:nvSpPr>
        <p:spPr bwMode="auto">
          <a:xfrm>
            <a:off x="3972561" y="8832938"/>
            <a:ext cx="3037840" cy="463467"/>
          </a:xfrm>
          <a:prstGeom prst="rect">
            <a:avLst/>
          </a:prstGeom>
          <a:noFill/>
          <a:ln w="9525">
            <a:noFill/>
            <a:miter lim="800000"/>
            <a:headEnd/>
            <a:tailEnd/>
          </a:ln>
          <a:effectLst/>
        </p:spPr>
        <p:txBody>
          <a:bodyPr vert="horz" wrap="square" lIns="92794" tIns="46398" rIns="92794" bIns="46398" numCol="1" anchor="b" anchorCtr="0" compatLnSpc="1">
            <a:prstTxWarp prst="textNoShape">
              <a:avLst/>
            </a:prstTxWarp>
          </a:bodyPr>
          <a:lstStyle>
            <a:lvl1pPr algn="r" defTabSz="927564">
              <a:defRPr sz="1200">
                <a:latin typeface="Times New Roman" pitchFamily="18" charset="0"/>
              </a:defRPr>
            </a:lvl1pPr>
          </a:lstStyle>
          <a:p>
            <a:pPr>
              <a:defRPr/>
            </a:pPr>
            <a:fld id="{C5F806D6-CEC3-47AA-B411-84BD893E59D4}" type="slidenum">
              <a:rPr lang="en-US"/>
              <a:pPr>
                <a:defRPr/>
              </a:pPr>
              <a:t>‹#›</a:t>
            </a:fld>
            <a:endParaRPr lang="en-US"/>
          </a:p>
        </p:txBody>
      </p:sp>
    </p:spTree>
    <p:extLst>
      <p:ext uri="{BB962C8B-B14F-4D97-AF65-F5344CB8AC3E}">
        <p14:creationId xmlns:p14="http://schemas.microsoft.com/office/powerpoint/2010/main" val="2011876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2"/>
            <a:ext cx="3037840" cy="463467"/>
          </a:xfrm>
          <a:prstGeom prst="rect">
            <a:avLst/>
          </a:prstGeom>
          <a:noFill/>
          <a:ln w="9525">
            <a:noFill/>
            <a:miter lim="800000"/>
            <a:headEnd/>
            <a:tailEnd/>
          </a:ln>
          <a:effectLst/>
        </p:spPr>
        <p:txBody>
          <a:bodyPr vert="horz" wrap="square" lIns="92794" tIns="46398" rIns="92794" bIns="46398" numCol="1" anchor="t" anchorCtr="0" compatLnSpc="1">
            <a:prstTxWarp prst="textNoShape">
              <a:avLst/>
            </a:prstTxWarp>
          </a:bodyPr>
          <a:lstStyle>
            <a:lvl1pPr defTabSz="927564">
              <a:defRPr sz="12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970939" y="2"/>
            <a:ext cx="3037840" cy="463467"/>
          </a:xfrm>
          <a:prstGeom prst="rect">
            <a:avLst/>
          </a:prstGeom>
          <a:noFill/>
          <a:ln w="9525">
            <a:noFill/>
            <a:miter lim="800000"/>
            <a:headEnd/>
            <a:tailEnd/>
          </a:ln>
          <a:effectLst/>
        </p:spPr>
        <p:txBody>
          <a:bodyPr vert="horz" wrap="square" lIns="92794" tIns="46398" rIns="92794" bIns="46398" numCol="1" anchor="t" anchorCtr="0" compatLnSpc="1">
            <a:prstTxWarp prst="textNoShape">
              <a:avLst/>
            </a:prstTxWarp>
          </a:bodyPr>
          <a:lstStyle>
            <a:lvl1pPr algn="r" defTabSz="927564">
              <a:defRPr sz="1200">
                <a:latin typeface="Times New Roman" pitchFamily="18"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041" y="4416471"/>
            <a:ext cx="5608320" cy="4182345"/>
          </a:xfrm>
          <a:prstGeom prst="rect">
            <a:avLst/>
          </a:prstGeom>
          <a:noFill/>
          <a:ln w="9525">
            <a:noFill/>
            <a:miter lim="800000"/>
            <a:headEnd/>
            <a:tailEnd/>
          </a:ln>
          <a:effectLst/>
        </p:spPr>
        <p:txBody>
          <a:bodyPr vert="horz" wrap="square" lIns="92794" tIns="46398" rIns="92794" bIns="4639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1343"/>
            <a:ext cx="3037840" cy="463466"/>
          </a:xfrm>
          <a:prstGeom prst="rect">
            <a:avLst/>
          </a:prstGeom>
          <a:noFill/>
          <a:ln w="9525">
            <a:noFill/>
            <a:miter lim="800000"/>
            <a:headEnd/>
            <a:tailEnd/>
          </a:ln>
          <a:effectLst/>
        </p:spPr>
        <p:txBody>
          <a:bodyPr vert="horz" wrap="square" lIns="92794" tIns="46398" rIns="92794" bIns="46398" numCol="1" anchor="b" anchorCtr="0" compatLnSpc="1">
            <a:prstTxWarp prst="textNoShape">
              <a:avLst/>
            </a:prstTxWarp>
          </a:bodyPr>
          <a:lstStyle>
            <a:lvl1pPr defTabSz="927564">
              <a:defRPr sz="12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970939" y="8831343"/>
            <a:ext cx="3037840" cy="463466"/>
          </a:xfrm>
          <a:prstGeom prst="rect">
            <a:avLst/>
          </a:prstGeom>
          <a:noFill/>
          <a:ln w="9525">
            <a:noFill/>
            <a:miter lim="800000"/>
            <a:headEnd/>
            <a:tailEnd/>
          </a:ln>
          <a:effectLst/>
        </p:spPr>
        <p:txBody>
          <a:bodyPr vert="horz" wrap="square" lIns="92794" tIns="46398" rIns="92794" bIns="46398" numCol="1" anchor="b" anchorCtr="0" compatLnSpc="1">
            <a:prstTxWarp prst="textNoShape">
              <a:avLst/>
            </a:prstTxWarp>
          </a:bodyPr>
          <a:lstStyle>
            <a:lvl1pPr algn="r" defTabSz="927564">
              <a:defRPr sz="1200">
                <a:latin typeface="Times New Roman" pitchFamily="18" charset="0"/>
              </a:defRPr>
            </a:lvl1pPr>
          </a:lstStyle>
          <a:p>
            <a:pPr>
              <a:defRPr/>
            </a:pPr>
            <a:fld id="{C1090057-0F9F-4E96-8711-63F4B4F32239}" type="slidenum">
              <a:rPr lang="en-US"/>
              <a:pPr>
                <a:defRPr/>
              </a:pPr>
              <a:t>‹#›</a:t>
            </a:fld>
            <a:endParaRPr lang="en-US"/>
          </a:p>
        </p:txBody>
      </p:sp>
    </p:spTree>
    <p:extLst>
      <p:ext uri="{BB962C8B-B14F-4D97-AF65-F5344CB8AC3E}">
        <p14:creationId xmlns:p14="http://schemas.microsoft.com/office/powerpoint/2010/main" val="42362422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C3A5959-2DB9-48AB-989E-326F4E10EA1C}" type="slidenum">
              <a:rPr lang="en-US" smtClean="0">
                <a:latin typeface="Times New Roman" charset="0"/>
              </a:rPr>
              <a:pPr/>
              <a:t>1</a:t>
            </a:fld>
            <a:endParaRPr lang="en-US">
              <a:latin typeface="Times New Roman" charset="0"/>
            </a:endParaRPr>
          </a:p>
        </p:txBody>
      </p:sp>
      <p:sp>
        <p:nvSpPr>
          <p:cNvPr id="43011"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695008" y="4419600"/>
            <a:ext cx="5560060" cy="4155205"/>
          </a:xfrm>
          <a:noFill/>
          <a:ln/>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2426435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C4ABED-1613-4581-859B-31B41555B4A3}" type="slidenum">
              <a:rPr lang="en-US" smtClean="0"/>
              <a:pPr>
                <a:defRPr/>
              </a:pPr>
              <a:t>10</a:t>
            </a:fld>
            <a:endParaRPr lang="en-US"/>
          </a:p>
        </p:txBody>
      </p:sp>
    </p:spTree>
    <p:extLst>
      <p:ext uri="{BB962C8B-B14F-4D97-AF65-F5344CB8AC3E}">
        <p14:creationId xmlns:p14="http://schemas.microsoft.com/office/powerpoint/2010/main" val="452210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1090057-0F9F-4E96-8711-63F4B4F32239}" type="slidenum">
              <a:rPr lang="en-US" smtClean="0"/>
              <a:pPr>
                <a:defRPr/>
              </a:pPr>
              <a:t>11</a:t>
            </a:fld>
            <a:endParaRPr lang="en-US"/>
          </a:p>
        </p:txBody>
      </p:sp>
    </p:spTree>
    <p:extLst>
      <p:ext uri="{BB962C8B-B14F-4D97-AF65-F5344CB8AC3E}">
        <p14:creationId xmlns:p14="http://schemas.microsoft.com/office/powerpoint/2010/main" val="2848385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55CA374-E61D-4055-AB78-727D6A3E6026}" type="slidenum">
              <a:rPr lang="en-US" smtClean="0">
                <a:latin typeface="Times New Roman" charset="0"/>
              </a:rPr>
              <a:pPr/>
              <a:t>12</a:t>
            </a:fld>
            <a:endParaRPr lang="en-US">
              <a:latin typeface="Times New Roman" charset="0"/>
            </a:endParaRPr>
          </a:p>
        </p:txBody>
      </p:sp>
      <p:sp>
        <p:nvSpPr>
          <p:cNvPr id="52227"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695008" y="4387813"/>
            <a:ext cx="5560060" cy="4155205"/>
          </a:xfrm>
          <a:noFill/>
          <a:ln/>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3865415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D9CAA6F-0201-4073-8382-1D154B3DD30B}" type="slidenum">
              <a:rPr lang="en-US" smtClean="0">
                <a:latin typeface="Times New Roman" charset="0"/>
              </a:rPr>
              <a:pPr/>
              <a:t>13</a:t>
            </a:fld>
            <a:endParaRPr lang="en-US">
              <a:latin typeface="Times New Roman" charset="0"/>
            </a:endParaRPr>
          </a:p>
        </p:txBody>
      </p:sp>
      <p:sp>
        <p:nvSpPr>
          <p:cNvPr id="53251"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695008" y="4387813"/>
            <a:ext cx="5560060" cy="4155205"/>
          </a:xfrm>
          <a:noFill/>
          <a:ln/>
        </p:spPr>
        <p:txBody>
          <a:bodyPr/>
          <a:lstStyle/>
          <a:p>
            <a:pPr eaLnBrk="1" hangingPunct="1"/>
            <a:endParaRPr lang="en-US" dirty="0">
              <a:latin typeface="Times New Roman" charset="0"/>
            </a:endParaRPr>
          </a:p>
          <a:p>
            <a:pPr eaLnBrk="1" hangingPunct="1"/>
            <a:endParaRPr lang="en-US" dirty="0">
              <a:latin typeface="Times New Roman" charset="0"/>
            </a:endParaRPr>
          </a:p>
        </p:txBody>
      </p:sp>
    </p:spTree>
    <p:extLst>
      <p:ext uri="{BB962C8B-B14F-4D97-AF65-F5344CB8AC3E}">
        <p14:creationId xmlns:p14="http://schemas.microsoft.com/office/powerpoint/2010/main" val="837819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BB5E826-8E6D-4CD3-9953-BA251CDD1F39}" type="slidenum">
              <a:rPr lang="en-US" smtClean="0">
                <a:latin typeface="Times New Roman" charset="0"/>
              </a:rPr>
              <a:pPr/>
              <a:t>14</a:t>
            </a:fld>
            <a:endParaRPr lang="en-US">
              <a:latin typeface="Times New Roman" charset="0"/>
            </a:endParaRPr>
          </a:p>
        </p:txBody>
      </p:sp>
      <p:sp>
        <p:nvSpPr>
          <p:cNvPr id="54275" name="Rectangle 2"/>
          <p:cNvSpPr>
            <a:spLocks noGrp="1" noRot="1" noChangeAspect="1" noChangeArrowheads="1" noTextEdit="1"/>
          </p:cNvSpPr>
          <p:nvPr>
            <p:ph type="sldImg"/>
          </p:nvPr>
        </p:nvSpPr>
        <p:spPr>
          <a:xfrm>
            <a:off x="1179513" y="696913"/>
            <a:ext cx="4649787" cy="3487737"/>
          </a:xfrm>
          <a:ln/>
        </p:spPr>
      </p:sp>
      <p:sp>
        <p:nvSpPr>
          <p:cNvPr id="5" name="Rectangle 3"/>
          <p:cNvSpPr>
            <a:spLocks noGrp="1" noChangeArrowheads="1"/>
          </p:cNvSpPr>
          <p:nvPr>
            <p:ph type="body" idx="3"/>
          </p:nvPr>
        </p:nvSpPr>
        <p:spPr>
          <a:xfrm>
            <a:off x="926677" y="4239511"/>
            <a:ext cx="5096722" cy="4303508"/>
          </a:xfrm>
          <a:noFill/>
          <a:ln/>
        </p:spPr>
        <p:txBody>
          <a:bodyPr/>
          <a:lstStyle/>
          <a:p>
            <a:pPr eaLnBrk="1" hangingPunct="1"/>
            <a:endParaRPr lang="en-US" sz="1000" dirty="0">
              <a:latin typeface="Times New Roman" charset="0"/>
            </a:endParaRPr>
          </a:p>
        </p:txBody>
      </p:sp>
    </p:spTree>
    <p:extLst>
      <p:ext uri="{BB962C8B-B14F-4D97-AF65-F5344CB8AC3E}">
        <p14:creationId xmlns:p14="http://schemas.microsoft.com/office/powerpoint/2010/main" val="218451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837F654-4908-4E3C-A2DF-3888BCF466E6}" type="slidenum">
              <a:rPr lang="en-US" smtClean="0">
                <a:latin typeface="Times New Roman" charset="0"/>
              </a:rPr>
              <a:pPr/>
              <a:t>15</a:t>
            </a:fld>
            <a:endParaRPr lang="en-US">
              <a:latin typeface="Times New Roman" charset="0"/>
            </a:endParaRPr>
          </a:p>
        </p:txBody>
      </p:sp>
      <p:sp>
        <p:nvSpPr>
          <p:cNvPr id="56323"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695008" y="4387813"/>
            <a:ext cx="5560060" cy="4155205"/>
          </a:xfrm>
          <a:noFill/>
          <a:ln/>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2861193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C6A0753-FCF1-4AB0-AF30-6CA516AD6F1D}" type="slidenum">
              <a:rPr lang="en-US" smtClean="0">
                <a:latin typeface="Times New Roman" charset="0"/>
              </a:rPr>
              <a:pPr/>
              <a:t>16</a:t>
            </a:fld>
            <a:endParaRPr lang="en-US">
              <a:latin typeface="Times New Roman"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2776249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8DBC1CC-21E8-4A8A-A1E0-E4D0F159F9E6}" type="slidenum">
              <a:rPr lang="en-US" smtClean="0">
                <a:latin typeface="Times New Roman" charset="0"/>
              </a:rPr>
              <a:pPr/>
              <a:t>17</a:t>
            </a:fld>
            <a:endParaRPr lang="en-US">
              <a:latin typeface="Times New Roman"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1057314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B31A09D-E363-4849-A90A-0BF07B446FC8}" type="slidenum">
              <a:rPr lang="en-US" smtClean="0">
                <a:latin typeface="Times New Roman" charset="0"/>
              </a:rPr>
              <a:pPr/>
              <a:t>18</a:t>
            </a:fld>
            <a:endParaRPr lang="en-US">
              <a:latin typeface="Times New Roman"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2085101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C80A8E5-BE95-4680-8AC2-3B92E40A1C7B}" type="slidenum">
              <a:rPr lang="en-US" smtClean="0">
                <a:latin typeface="Times New Roman" charset="0"/>
              </a:rPr>
              <a:pPr/>
              <a:t>19</a:t>
            </a:fld>
            <a:endParaRPr lang="en-US">
              <a:latin typeface="Times New Roman"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239955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970939" y="8831343"/>
            <a:ext cx="3037840" cy="463466"/>
          </a:xfrm>
          <a:prstGeom prst="rect">
            <a:avLst/>
          </a:prstGeom>
          <a:noFill/>
          <a:ln w="9525">
            <a:noFill/>
            <a:miter lim="800000"/>
            <a:headEnd/>
            <a:tailEnd/>
          </a:ln>
        </p:spPr>
        <p:txBody>
          <a:bodyPr lIns="92794" tIns="46398" rIns="92794" bIns="46398" anchor="b"/>
          <a:lstStyle/>
          <a:p>
            <a:pPr algn="r" defTabSz="927564"/>
            <a:fld id="{F7DB70DF-70D9-4A91-A986-03C11B672AAA}" type="slidenum">
              <a:rPr lang="en-US" sz="1200">
                <a:latin typeface="Times New Roman" charset="0"/>
              </a:rPr>
              <a:pPr algn="r" defTabSz="927564"/>
              <a:t>2</a:t>
            </a:fld>
            <a:endParaRPr lang="en-US" sz="1200">
              <a:latin typeface="Times New Roman" charset="0"/>
            </a:endParaRPr>
          </a:p>
        </p:txBody>
      </p:sp>
      <p:sp>
        <p:nvSpPr>
          <p:cNvPr id="44035" name="Rectangle 2"/>
          <p:cNvSpPr>
            <a:spLocks noGrp="1" noRot="1" noChangeAspect="1" noChangeArrowheads="1" noTextEdit="1"/>
          </p:cNvSpPr>
          <p:nvPr>
            <p:ph type="sldImg"/>
          </p:nvPr>
        </p:nvSpPr>
        <p:spPr>
          <a:xfrm>
            <a:off x="1179513" y="696913"/>
            <a:ext cx="4649787" cy="3487737"/>
          </a:xfrm>
          <a:ln/>
        </p:spPr>
      </p:sp>
      <p:sp>
        <p:nvSpPr>
          <p:cNvPr id="5" name="Rectangle 3"/>
          <p:cNvSpPr>
            <a:spLocks noGrp="1" noChangeArrowheads="1"/>
          </p:cNvSpPr>
          <p:nvPr>
            <p:ph type="body" idx="3"/>
          </p:nvPr>
        </p:nvSpPr>
        <p:spPr>
          <a:xfrm>
            <a:off x="926677" y="4387813"/>
            <a:ext cx="5096722" cy="4155205"/>
          </a:xfrm>
          <a:noFill/>
          <a:ln/>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3572072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399C6B5-DA52-460F-8D31-D1AC0616B634}" type="slidenum">
              <a:rPr lang="en-US" smtClean="0">
                <a:latin typeface="Times New Roman" charset="0"/>
              </a:rPr>
              <a:pPr/>
              <a:t>20</a:t>
            </a:fld>
            <a:endParaRPr lang="en-US">
              <a:latin typeface="Times New Roman"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buFontTx/>
              <a:buNone/>
            </a:pPr>
            <a:endParaRPr lang="en-US" dirty="0">
              <a:latin typeface="Times New Roman" charset="0"/>
            </a:endParaRPr>
          </a:p>
        </p:txBody>
      </p:sp>
    </p:spTree>
    <p:extLst>
      <p:ext uri="{BB962C8B-B14F-4D97-AF65-F5344CB8AC3E}">
        <p14:creationId xmlns:p14="http://schemas.microsoft.com/office/powerpoint/2010/main" val="2722147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96177C3-184C-46E2-822E-60BD2809F925}" type="slidenum">
              <a:rPr lang="en-US" smtClean="0">
                <a:latin typeface="Times New Roman" charset="0"/>
              </a:rPr>
              <a:pPr/>
              <a:t>21</a:t>
            </a:fld>
            <a:endParaRPr lang="en-US">
              <a:latin typeface="Times New Roman"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1186785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8508EA8-247B-4492-BF4D-60EB62FAAFE8}" type="slidenum">
              <a:rPr lang="en-US" smtClean="0">
                <a:latin typeface="Times New Roman" charset="0"/>
              </a:rPr>
              <a:pPr/>
              <a:t>22</a:t>
            </a:fld>
            <a:endParaRPr lang="en-US">
              <a:latin typeface="Times New Roman"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1667173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B6DFBBE-1E57-4DC3-B5F2-BE019199F657}" type="slidenum">
              <a:rPr lang="en-US" smtClean="0">
                <a:latin typeface="Times New Roman" charset="0"/>
              </a:rPr>
              <a:pPr/>
              <a:t>23</a:t>
            </a:fld>
            <a:endParaRPr lang="en-US">
              <a:latin typeface="Times New Roman" charset="0"/>
            </a:endParaRPr>
          </a:p>
        </p:txBody>
      </p:sp>
      <p:sp>
        <p:nvSpPr>
          <p:cNvPr id="6553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ln/>
        </p:spPr>
        <p:txBody>
          <a:bodyPr/>
          <a:lstStyle/>
          <a:p>
            <a:pPr eaLnBrk="1" hangingPunct="1">
              <a:defRPr/>
            </a:pPr>
            <a:endParaRPr lang="en-US" b="1" dirty="0">
              <a:latin typeface="Times New Roman" charset="0"/>
            </a:endParaRPr>
          </a:p>
        </p:txBody>
      </p:sp>
    </p:spTree>
    <p:extLst>
      <p:ext uri="{BB962C8B-B14F-4D97-AF65-F5344CB8AC3E}">
        <p14:creationId xmlns:p14="http://schemas.microsoft.com/office/powerpoint/2010/main" val="42408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52B0F34-B08D-42FD-BD59-32E542D4630C}" type="slidenum">
              <a:rPr lang="en-US" smtClean="0">
                <a:latin typeface="Times New Roman" charset="0"/>
              </a:rPr>
              <a:pPr/>
              <a:t>24</a:t>
            </a:fld>
            <a:endParaRPr lang="en-US">
              <a:latin typeface="Times New Roman"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1931466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630FC44-D14C-47BA-B6DA-FCDF8E991373}" type="slidenum">
              <a:rPr lang="en-US" smtClean="0">
                <a:latin typeface="Times New Roman" charset="0"/>
              </a:rPr>
              <a:pPr/>
              <a:t>25</a:t>
            </a:fld>
            <a:endParaRPr lang="en-US">
              <a:latin typeface="Times New Roman"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3536915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1090057-0F9F-4E96-8711-63F4B4F32239}" type="slidenum">
              <a:rPr lang="en-US" smtClean="0"/>
              <a:pPr>
                <a:defRPr/>
              </a:pPr>
              <a:t>26</a:t>
            </a:fld>
            <a:endParaRPr lang="en-US"/>
          </a:p>
        </p:txBody>
      </p:sp>
    </p:spTree>
    <p:extLst>
      <p:ext uri="{BB962C8B-B14F-4D97-AF65-F5344CB8AC3E}">
        <p14:creationId xmlns:p14="http://schemas.microsoft.com/office/powerpoint/2010/main" val="4050209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1090057-0F9F-4E96-8711-63F4B4F32239}" type="slidenum">
              <a:rPr lang="en-US" smtClean="0"/>
              <a:pPr>
                <a:defRPr/>
              </a:pPr>
              <a:t>27</a:t>
            </a:fld>
            <a:endParaRPr lang="en-US"/>
          </a:p>
        </p:txBody>
      </p:sp>
    </p:spTree>
    <p:extLst>
      <p:ext uri="{BB962C8B-B14F-4D97-AF65-F5344CB8AC3E}">
        <p14:creationId xmlns:p14="http://schemas.microsoft.com/office/powerpoint/2010/main" val="978958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1090057-0F9F-4E96-8711-63F4B4F32239}" type="slidenum">
              <a:rPr lang="en-US" smtClean="0"/>
              <a:pPr>
                <a:defRPr/>
              </a:pPr>
              <a:t>28</a:t>
            </a:fld>
            <a:endParaRPr lang="en-US"/>
          </a:p>
        </p:txBody>
      </p:sp>
    </p:spTree>
    <p:extLst>
      <p:ext uri="{BB962C8B-B14F-4D97-AF65-F5344CB8AC3E}">
        <p14:creationId xmlns:p14="http://schemas.microsoft.com/office/powerpoint/2010/main" val="1978056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1090057-0F9F-4E96-8711-63F4B4F32239}" type="slidenum">
              <a:rPr lang="en-US" smtClean="0"/>
              <a:pPr>
                <a:defRPr/>
              </a:pPr>
              <a:t>29</a:t>
            </a:fld>
            <a:endParaRPr lang="en-US"/>
          </a:p>
        </p:txBody>
      </p:sp>
    </p:spTree>
    <p:extLst>
      <p:ext uri="{BB962C8B-B14F-4D97-AF65-F5344CB8AC3E}">
        <p14:creationId xmlns:p14="http://schemas.microsoft.com/office/powerpoint/2010/main" val="286610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AF3069D-D121-4876-88CA-889C570AB876}" type="slidenum">
              <a:rPr lang="en-US" smtClean="0">
                <a:latin typeface="Times New Roman" charset="0"/>
              </a:rPr>
              <a:pPr/>
              <a:t>3</a:t>
            </a:fld>
            <a:endParaRPr lang="en-US">
              <a:latin typeface="Times New Roman" charset="0"/>
            </a:endParaRPr>
          </a:p>
        </p:txBody>
      </p:sp>
      <p:sp>
        <p:nvSpPr>
          <p:cNvPr id="45059"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695008" y="4387813"/>
            <a:ext cx="5560060" cy="4155205"/>
          </a:xfrm>
          <a:noFill/>
          <a:ln/>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2605528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Times New Roman" charset="0"/>
            </a:endParaRPr>
          </a:p>
        </p:txBody>
      </p:sp>
      <p:sp>
        <p:nvSpPr>
          <p:cNvPr id="4" name="Slide Number Placeholder 3"/>
          <p:cNvSpPr>
            <a:spLocks noGrp="1"/>
          </p:cNvSpPr>
          <p:nvPr>
            <p:ph type="sldNum" sz="quarter" idx="5"/>
          </p:nvPr>
        </p:nvSpPr>
        <p:spPr/>
        <p:txBody>
          <a:bodyPr/>
          <a:lstStyle/>
          <a:p>
            <a:pPr>
              <a:defRPr/>
            </a:pPr>
            <a:fld id="{C1090057-0F9F-4E96-8711-63F4B4F32239}" type="slidenum">
              <a:rPr lang="en-US" smtClean="0"/>
              <a:pPr>
                <a:defRPr/>
              </a:pPr>
              <a:t>30</a:t>
            </a:fld>
            <a:endParaRPr lang="en-US"/>
          </a:p>
        </p:txBody>
      </p:sp>
    </p:spTree>
    <p:extLst>
      <p:ext uri="{BB962C8B-B14F-4D97-AF65-F5344CB8AC3E}">
        <p14:creationId xmlns:p14="http://schemas.microsoft.com/office/powerpoint/2010/main" val="1236765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a:latin typeface="Times New Roman" charset="0"/>
              </a:rPr>
              <a:t> </a:t>
            </a:r>
          </a:p>
          <a:p>
            <a:endParaRPr lang="en-US" dirty="0"/>
          </a:p>
        </p:txBody>
      </p:sp>
      <p:sp>
        <p:nvSpPr>
          <p:cNvPr id="4" name="Slide Number Placeholder 3"/>
          <p:cNvSpPr>
            <a:spLocks noGrp="1"/>
          </p:cNvSpPr>
          <p:nvPr>
            <p:ph type="sldNum" sz="quarter" idx="5"/>
          </p:nvPr>
        </p:nvSpPr>
        <p:spPr/>
        <p:txBody>
          <a:bodyPr/>
          <a:lstStyle/>
          <a:p>
            <a:pPr>
              <a:defRPr/>
            </a:pPr>
            <a:fld id="{C1090057-0F9F-4E96-8711-63F4B4F32239}" type="slidenum">
              <a:rPr lang="en-US" smtClean="0"/>
              <a:pPr>
                <a:defRPr/>
              </a:pPr>
              <a:t>31</a:t>
            </a:fld>
            <a:endParaRPr lang="en-US"/>
          </a:p>
        </p:txBody>
      </p:sp>
    </p:spTree>
    <p:extLst>
      <p:ext uri="{BB962C8B-B14F-4D97-AF65-F5344CB8AC3E}">
        <p14:creationId xmlns:p14="http://schemas.microsoft.com/office/powerpoint/2010/main" val="402867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b="1" dirty="0">
              <a:latin typeface="Times New Roman" charset="0"/>
            </a:endParaRPr>
          </a:p>
          <a:p>
            <a:endParaRPr lang="en-US" dirty="0"/>
          </a:p>
        </p:txBody>
      </p:sp>
      <p:sp>
        <p:nvSpPr>
          <p:cNvPr id="4" name="Slide Number Placeholder 3"/>
          <p:cNvSpPr>
            <a:spLocks noGrp="1"/>
          </p:cNvSpPr>
          <p:nvPr>
            <p:ph type="sldNum" sz="quarter" idx="5"/>
          </p:nvPr>
        </p:nvSpPr>
        <p:spPr/>
        <p:txBody>
          <a:bodyPr/>
          <a:lstStyle/>
          <a:p>
            <a:pPr>
              <a:defRPr/>
            </a:pPr>
            <a:fld id="{C1090057-0F9F-4E96-8711-63F4B4F32239}" type="slidenum">
              <a:rPr lang="en-US" smtClean="0"/>
              <a:pPr>
                <a:defRPr/>
              </a:pPr>
              <a:t>32</a:t>
            </a:fld>
            <a:endParaRPr lang="en-US"/>
          </a:p>
        </p:txBody>
      </p:sp>
    </p:spTree>
    <p:extLst>
      <p:ext uri="{BB962C8B-B14F-4D97-AF65-F5344CB8AC3E}">
        <p14:creationId xmlns:p14="http://schemas.microsoft.com/office/powerpoint/2010/main" val="39521879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a:latin typeface="Times New Roman" charset="0"/>
              </a:rPr>
              <a:t> </a:t>
            </a:r>
          </a:p>
          <a:p>
            <a:endParaRPr lang="en-US" dirty="0"/>
          </a:p>
        </p:txBody>
      </p:sp>
      <p:sp>
        <p:nvSpPr>
          <p:cNvPr id="4" name="Slide Number Placeholder 3"/>
          <p:cNvSpPr>
            <a:spLocks noGrp="1"/>
          </p:cNvSpPr>
          <p:nvPr>
            <p:ph type="sldNum" sz="quarter" idx="5"/>
          </p:nvPr>
        </p:nvSpPr>
        <p:spPr/>
        <p:txBody>
          <a:bodyPr/>
          <a:lstStyle/>
          <a:p>
            <a:pPr>
              <a:defRPr/>
            </a:pPr>
            <a:fld id="{C1090057-0F9F-4E96-8711-63F4B4F32239}" type="slidenum">
              <a:rPr lang="en-US" smtClean="0"/>
              <a:pPr>
                <a:defRPr/>
              </a:pPr>
              <a:t>33</a:t>
            </a:fld>
            <a:endParaRPr lang="en-US"/>
          </a:p>
        </p:txBody>
      </p:sp>
    </p:spTree>
    <p:extLst>
      <p:ext uri="{BB962C8B-B14F-4D97-AF65-F5344CB8AC3E}">
        <p14:creationId xmlns:p14="http://schemas.microsoft.com/office/powerpoint/2010/main" val="22865189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F9B52AFD-6F40-484E-BE65-1CEB9DD565A9}" type="slidenum">
              <a:rPr lang="en-US" smtClean="0"/>
              <a:pPr/>
              <a:t>34</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a:buClr>
                <a:srgbClr val="000099"/>
              </a:buClr>
            </a:pPr>
            <a:endParaRPr lang="en-US" dirty="0"/>
          </a:p>
        </p:txBody>
      </p:sp>
    </p:spTree>
    <p:extLst>
      <p:ext uri="{BB962C8B-B14F-4D97-AF65-F5344CB8AC3E}">
        <p14:creationId xmlns:p14="http://schemas.microsoft.com/office/powerpoint/2010/main" val="2860252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472D63F-BDF0-4E8F-B7C4-96B35D02D8E4}" type="slidenum">
              <a:rPr lang="en-US" smtClean="0"/>
              <a:pPr/>
              <a:t>4</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01041" y="4416469"/>
            <a:ext cx="5608320" cy="4182345"/>
          </a:xfrm>
          <a:noFill/>
          <a:ln/>
        </p:spPr>
        <p:txBody>
          <a:bodyPr/>
          <a:lstStyle/>
          <a:p>
            <a:endParaRPr lang="en-US" sz="1600" dirty="0"/>
          </a:p>
          <a:p>
            <a:endParaRPr lang="en-US" dirty="0"/>
          </a:p>
        </p:txBody>
      </p:sp>
    </p:spTree>
    <p:extLst>
      <p:ext uri="{BB962C8B-B14F-4D97-AF65-F5344CB8AC3E}">
        <p14:creationId xmlns:p14="http://schemas.microsoft.com/office/powerpoint/2010/main" val="2647130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DC3E79F-AD92-4664-9D72-05C62703C5BA}" type="slidenum">
              <a:rPr lang="en-US" smtClean="0"/>
              <a:pPr/>
              <a:t>5</a:t>
            </a:fld>
            <a:endParaRPr lang="en-US"/>
          </a:p>
        </p:txBody>
      </p:sp>
      <p:sp>
        <p:nvSpPr>
          <p:cNvPr id="64515"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695008" y="4387811"/>
            <a:ext cx="5560060" cy="4155205"/>
          </a:xfrm>
          <a:noFill/>
          <a:ln/>
        </p:spPr>
        <p:txBody>
          <a:bodyPr/>
          <a:lstStyle/>
          <a:p>
            <a:pPr>
              <a:defRPr/>
            </a:pPr>
            <a:endParaRPr lang="en-US" sz="1100" dirty="0"/>
          </a:p>
        </p:txBody>
      </p:sp>
    </p:spTree>
    <p:extLst>
      <p:ext uri="{BB962C8B-B14F-4D97-AF65-F5344CB8AC3E}">
        <p14:creationId xmlns:p14="http://schemas.microsoft.com/office/powerpoint/2010/main" val="371557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A6E5C41-BBE9-4899-9B75-3DF2FF330680}" type="slidenum">
              <a:rPr lang="en-US" smtClean="0">
                <a:latin typeface="Times New Roman" charset="0"/>
              </a:rPr>
              <a:pPr/>
              <a:t>6</a:t>
            </a:fld>
            <a:endParaRPr lang="en-US">
              <a:latin typeface="Times New Roman" charset="0"/>
            </a:endParaRPr>
          </a:p>
        </p:txBody>
      </p:sp>
      <p:sp>
        <p:nvSpPr>
          <p:cNvPr id="47107"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695008" y="4387813"/>
            <a:ext cx="5560060" cy="4155205"/>
          </a:xfrm>
          <a:noFill/>
          <a:ln/>
        </p:spPr>
        <p:txBody>
          <a:bodyPr/>
          <a:lstStyle/>
          <a:p>
            <a:pPr eaLnBrk="1" hangingPunct="1"/>
            <a:endParaRPr lang="en-US" sz="1100" dirty="0">
              <a:latin typeface="Times New Roman" charset="0"/>
            </a:endParaRPr>
          </a:p>
        </p:txBody>
      </p:sp>
    </p:spTree>
    <p:extLst>
      <p:ext uri="{BB962C8B-B14F-4D97-AF65-F5344CB8AC3E}">
        <p14:creationId xmlns:p14="http://schemas.microsoft.com/office/powerpoint/2010/main" val="471047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6C74963-6A9B-497D-933E-013CAE54F1E8}" type="slidenum">
              <a:rPr lang="en-US" smtClean="0">
                <a:latin typeface="Times New Roman" charset="0"/>
              </a:rPr>
              <a:pPr/>
              <a:t>7</a:t>
            </a:fld>
            <a:endParaRPr lang="en-US">
              <a:latin typeface="Times New Roman" charset="0"/>
            </a:endParaRPr>
          </a:p>
        </p:txBody>
      </p:sp>
      <p:sp>
        <p:nvSpPr>
          <p:cNvPr id="49155"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926677" y="4387813"/>
            <a:ext cx="5096722" cy="4155205"/>
          </a:xfrm>
          <a:noFill/>
          <a:ln/>
        </p:spPr>
        <p:txBody>
          <a:bodyPr/>
          <a:lstStyle/>
          <a:p>
            <a:pPr eaLnBrk="1" hangingPunct="1"/>
            <a:endParaRPr lang="en-US" sz="1100" dirty="0">
              <a:latin typeface="Times New Roman" charset="0"/>
            </a:endParaRPr>
          </a:p>
        </p:txBody>
      </p:sp>
    </p:spTree>
    <p:extLst>
      <p:ext uri="{BB962C8B-B14F-4D97-AF65-F5344CB8AC3E}">
        <p14:creationId xmlns:p14="http://schemas.microsoft.com/office/powerpoint/2010/main" val="1917176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6C74963-6A9B-497D-933E-013CAE54F1E8}" type="slidenum">
              <a:rPr lang="en-US" smtClean="0">
                <a:latin typeface="Times New Roman" charset="0"/>
              </a:rPr>
              <a:pPr/>
              <a:t>8</a:t>
            </a:fld>
            <a:endParaRPr lang="en-US">
              <a:latin typeface="Times New Roman" charset="0"/>
            </a:endParaRPr>
          </a:p>
        </p:txBody>
      </p:sp>
      <p:sp>
        <p:nvSpPr>
          <p:cNvPr id="49155"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926677" y="4387813"/>
            <a:ext cx="5096722" cy="4155205"/>
          </a:xfrm>
          <a:noFill/>
          <a:ln/>
        </p:spPr>
        <p:txBody>
          <a:bodyPr/>
          <a:lstStyle/>
          <a:p>
            <a:endParaRPr lang="en-US" sz="1100" dirty="0"/>
          </a:p>
        </p:txBody>
      </p:sp>
    </p:spTree>
    <p:extLst>
      <p:ext uri="{BB962C8B-B14F-4D97-AF65-F5344CB8AC3E}">
        <p14:creationId xmlns:p14="http://schemas.microsoft.com/office/powerpoint/2010/main" val="3418581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D3D1CB3-4E6B-4B73-81C1-AB2010EF6408}" type="slidenum">
              <a:rPr lang="en-US" smtClean="0">
                <a:latin typeface="Times New Roman" charset="0"/>
              </a:rPr>
              <a:pPr/>
              <a:t>9</a:t>
            </a:fld>
            <a:endParaRPr lang="en-US">
              <a:latin typeface="Times New Roman"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34721" y="4416471"/>
            <a:ext cx="5140960" cy="4182345"/>
          </a:xfrm>
          <a:noFill/>
          <a:ln/>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2528505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70629"/>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5791200" y="6356350"/>
            <a:ext cx="2895600" cy="365125"/>
          </a:xfrm>
        </p:spPr>
        <p:txBody>
          <a:bodyPr/>
          <a:lstStyle/>
          <a:p>
            <a:pPr>
              <a:defRPr/>
            </a:pPr>
            <a:endParaRPr lang="en-US"/>
          </a:p>
        </p:txBody>
      </p:sp>
      <p:grpSp>
        <p:nvGrpSpPr>
          <p:cNvPr id="6" name="Group 12"/>
          <p:cNvGrpSpPr/>
          <p:nvPr/>
        </p:nvGrpSpPr>
        <p:grpSpPr>
          <a:xfrm>
            <a:off x="3148584" y="3962400"/>
            <a:ext cx="2889504" cy="584775"/>
            <a:chOff x="3148584" y="4261104"/>
            <a:chExt cx="2889504" cy="584775"/>
          </a:xfrm>
        </p:grpSpPr>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a:solidFill>
                    <a:srgbClr val="FFFFFF"/>
                  </a:solidFill>
                  <a:sym typeface="Wingdings"/>
                </a:rPr>
                <a:t></a:t>
              </a:r>
              <a:endParaRPr lang="en-US" sz="3200" spc="150" dirty="0">
                <a:solidFill>
                  <a:srgbClr val="FFFFFF"/>
                </a:solidFill>
              </a:endParaRPr>
            </a:p>
          </p:txBody>
        </p:sp>
        <p:sp>
          <p:nvSpPr>
            <p:cNvPr id="12" name="TextBox 11"/>
            <p:cNvSpPr txBox="1"/>
            <p:nvPr userDrawn="1"/>
          </p:nvSpPr>
          <p:spPr>
            <a:xfrm>
              <a:off x="3148584" y="4261104"/>
              <a:ext cx="12192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grpSp>
      <p:pic>
        <p:nvPicPr>
          <p:cNvPr id="14" name="Picture 13" descr="Picture of 3.png"/>
          <p:cNvPicPr>
            <a:picLocks noChangeAspect="1"/>
          </p:cNvPicPr>
          <p:nvPr/>
        </p:nvPicPr>
        <p:blipFill>
          <a:blip r:embed="rId2" cstate="print"/>
          <a:stretch>
            <a:fillRect/>
          </a:stretch>
        </p:blipFill>
        <p:spPr>
          <a:xfrm>
            <a:off x="304800" y="-152400"/>
            <a:ext cx="8582459" cy="269420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70629"/>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5791200" y="6356350"/>
            <a:ext cx="2895600" cy="365125"/>
          </a:xfrm>
        </p:spPr>
        <p:txBody>
          <a:bodyPr/>
          <a:lstStyle/>
          <a:p>
            <a:pPr>
              <a:defRPr/>
            </a:pPr>
            <a:endParaRPr lang="en-US"/>
          </a:p>
        </p:txBody>
      </p:sp>
      <p:grpSp>
        <p:nvGrpSpPr>
          <p:cNvPr id="6" name="Group 12"/>
          <p:cNvGrpSpPr/>
          <p:nvPr/>
        </p:nvGrpSpPr>
        <p:grpSpPr>
          <a:xfrm>
            <a:off x="3148584" y="3962400"/>
            <a:ext cx="2889504" cy="584775"/>
            <a:chOff x="3148584" y="4261104"/>
            <a:chExt cx="2889504" cy="584775"/>
          </a:xfrm>
        </p:grpSpPr>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a:solidFill>
                    <a:srgbClr val="FFFFFF"/>
                  </a:solidFill>
                  <a:sym typeface="Wingdings"/>
                </a:rPr>
                <a:t></a:t>
              </a:r>
              <a:endParaRPr lang="en-US" sz="3200" spc="150" dirty="0">
                <a:solidFill>
                  <a:srgbClr val="FFFFFF"/>
                </a:solidFill>
              </a:endParaRPr>
            </a:p>
          </p:txBody>
        </p:sp>
        <p:sp>
          <p:nvSpPr>
            <p:cNvPr id="12" name="TextBox 11"/>
            <p:cNvSpPr txBox="1"/>
            <p:nvPr userDrawn="1"/>
          </p:nvSpPr>
          <p:spPr>
            <a:xfrm>
              <a:off x="3148584" y="4261104"/>
              <a:ext cx="12192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grpSp>
      <p:pic>
        <p:nvPicPr>
          <p:cNvPr id="14" name="Picture 13" descr="Picture of 3.png"/>
          <p:cNvPicPr>
            <a:picLocks noChangeAspect="1"/>
          </p:cNvPicPr>
          <p:nvPr/>
        </p:nvPicPr>
        <p:blipFill>
          <a:blip r:embed="rId2" cstate="print"/>
          <a:stretch>
            <a:fillRect/>
          </a:stretch>
        </p:blipFill>
        <p:spPr>
          <a:xfrm>
            <a:off x="304800" y="-152400"/>
            <a:ext cx="8582459" cy="269420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E4B4B1-1E84-4B68-9243-8A9A1864C7E4}"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5E6452-80A5-4CAB-8E94-D087AA44CF80}"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0B6180B-CAED-4B31-8544-68D173B00FAE}"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57F85F1-592C-4AA1-9561-5FA8C057550B}"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C09DC3F-CDC3-4D5F-AFC2-7C15B2F238CC}"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5B7AEC-6266-40DF-8E2E-7472CB86BEEF}"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srgbClr val="00359E"/>
              </a:solidFill>
            </a:endParaRPr>
          </a:p>
        </p:txBody>
      </p:sp>
      <p:sp>
        <p:nvSpPr>
          <p:cNvPr id="5" name="Footer Placeholder 4"/>
          <p:cNvSpPr>
            <a:spLocks noGrp="1"/>
          </p:cNvSpPr>
          <p:nvPr>
            <p:ph type="ftr" sz="quarter" idx="11"/>
          </p:nvPr>
        </p:nvSpPr>
        <p:spPr/>
        <p:txBody>
          <a:bodyPr/>
          <a:lstStyle/>
          <a:p>
            <a:endParaRPr lang="en-US" dirty="0">
              <a:solidFill>
                <a:srgbClr val="00359E"/>
              </a:solidFill>
            </a:endParaRPr>
          </a:p>
        </p:txBody>
      </p:sp>
      <p:sp>
        <p:nvSpPr>
          <p:cNvPr id="6" name="Slide Number Placeholder 5"/>
          <p:cNvSpPr>
            <a:spLocks noGrp="1"/>
          </p:cNvSpPr>
          <p:nvPr>
            <p:ph type="sldNum" sz="quarter" idx="12"/>
          </p:nvPr>
        </p:nvSpPr>
        <p:spPr/>
        <p:txBody>
          <a:bodyPr/>
          <a:lstStyle/>
          <a:p>
            <a:fld id="{4B299E65-BC98-483A-8DDE-40B0893A437C}" type="slidenum">
              <a:rPr lang="en-US" smtClean="0">
                <a:solidFill>
                  <a:srgbClr val="00359E"/>
                </a:solidFill>
              </a:rPr>
              <a:pPr/>
              <a:t>‹#›</a:t>
            </a:fld>
            <a:endParaRPr lang="en-US" dirty="0">
              <a:solidFill>
                <a:srgbClr val="00359E"/>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70629"/>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5791200" y="6356350"/>
            <a:ext cx="2895600" cy="365125"/>
          </a:xfrm>
        </p:spPr>
        <p:txBody>
          <a:bodyPr/>
          <a:lstStyle/>
          <a:p>
            <a:pPr>
              <a:defRPr/>
            </a:pPr>
            <a:endParaRPr lang="en-US"/>
          </a:p>
        </p:txBody>
      </p:sp>
      <p:grpSp>
        <p:nvGrpSpPr>
          <p:cNvPr id="6" name="Group 12"/>
          <p:cNvGrpSpPr/>
          <p:nvPr/>
        </p:nvGrpSpPr>
        <p:grpSpPr>
          <a:xfrm>
            <a:off x="3148584" y="3962400"/>
            <a:ext cx="2889504" cy="584775"/>
            <a:chOff x="3148584" y="4261104"/>
            <a:chExt cx="2889504" cy="584775"/>
          </a:xfrm>
        </p:grpSpPr>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a:solidFill>
                    <a:srgbClr val="FFFFFF"/>
                  </a:solidFill>
                  <a:sym typeface="Wingdings"/>
                </a:rPr>
                <a:t></a:t>
              </a:r>
              <a:endParaRPr lang="en-US" sz="3200" spc="150" dirty="0">
                <a:solidFill>
                  <a:srgbClr val="FFFFFF"/>
                </a:solidFill>
              </a:endParaRPr>
            </a:p>
          </p:txBody>
        </p:sp>
        <p:sp>
          <p:nvSpPr>
            <p:cNvPr id="12" name="TextBox 11"/>
            <p:cNvSpPr txBox="1"/>
            <p:nvPr userDrawn="1"/>
          </p:nvSpPr>
          <p:spPr>
            <a:xfrm>
              <a:off x="3148584" y="4261104"/>
              <a:ext cx="12192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grpSp>
      <p:pic>
        <p:nvPicPr>
          <p:cNvPr id="14" name="Picture 13" descr="Picture of 3.png"/>
          <p:cNvPicPr>
            <a:picLocks noChangeAspect="1"/>
          </p:cNvPicPr>
          <p:nvPr/>
        </p:nvPicPr>
        <p:blipFill>
          <a:blip r:embed="rId2" cstate="print"/>
          <a:stretch>
            <a:fillRect/>
          </a:stretch>
        </p:blipFill>
        <p:spPr>
          <a:xfrm>
            <a:off x="304800" y="-152400"/>
            <a:ext cx="8582459" cy="269420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E4B4B1-1E84-4B68-9243-8A9A1864C7E4}"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E4B4B1-1E84-4B68-9243-8A9A1864C7E4}"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5E6452-80A5-4CAB-8E94-D087AA44CF80}"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0B6180B-CAED-4B31-8544-68D173B00FAE}"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57F85F1-592C-4AA1-9561-5FA8C057550B}"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C09DC3F-CDC3-4D5F-AFC2-7C15B2F238CC}"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5B7AEC-6266-40DF-8E2E-7472CB86BEEF}" type="slidenum">
              <a:rPr lang="en-US"/>
              <a:pPr>
                <a:defRPr/>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srgbClr val="00359E"/>
              </a:solidFill>
            </a:endParaRPr>
          </a:p>
        </p:txBody>
      </p:sp>
      <p:sp>
        <p:nvSpPr>
          <p:cNvPr id="5" name="Footer Placeholder 4"/>
          <p:cNvSpPr>
            <a:spLocks noGrp="1"/>
          </p:cNvSpPr>
          <p:nvPr>
            <p:ph type="ftr" sz="quarter" idx="11"/>
          </p:nvPr>
        </p:nvSpPr>
        <p:spPr/>
        <p:txBody>
          <a:bodyPr/>
          <a:lstStyle/>
          <a:p>
            <a:endParaRPr lang="en-US" dirty="0">
              <a:solidFill>
                <a:srgbClr val="00359E"/>
              </a:solidFill>
            </a:endParaRPr>
          </a:p>
        </p:txBody>
      </p:sp>
      <p:sp>
        <p:nvSpPr>
          <p:cNvPr id="6" name="Slide Number Placeholder 5"/>
          <p:cNvSpPr>
            <a:spLocks noGrp="1"/>
          </p:cNvSpPr>
          <p:nvPr>
            <p:ph type="sldNum" sz="quarter" idx="12"/>
          </p:nvPr>
        </p:nvSpPr>
        <p:spPr/>
        <p:txBody>
          <a:bodyPr/>
          <a:lstStyle/>
          <a:p>
            <a:fld id="{4B299E65-BC98-483A-8DDE-40B0893A437C}" type="slidenum">
              <a:rPr lang="en-US" smtClean="0">
                <a:solidFill>
                  <a:srgbClr val="00359E"/>
                </a:solidFill>
              </a:rPr>
              <a:pPr/>
              <a:t>‹#›</a:t>
            </a:fld>
            <a:endParaRPr lang="en-US" dirty="0">
              <a:solidFill>
                <a:srgbClr val="00359E"/>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70629"/>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5791200" y="6356350"/>
            <a:ext cx="2895600" cy="365125"/>
          </a:xfrm>
        </p:spPr>
        <p:txBody>
          <a:bodyPr/>
          <a:lstStyle/>
          <a:p>
            <a:pPr>
              <a:defRPr/>
            </a:pPr>
            <a:endParaRPr lang="en-US"/>
          </a:p>
        </p:txBody>
      </p:sp>
      <p:grpSp>
        <p:nvGrpSpPr>
          <p:cNvPr id="6" name="Group 12"/>
          <p:cNvGrpSpPr/>
          <p:nvPr/>
        </p:nvGrpSpPr>
        <p:grpSpPr>
          <a:xfrm>
            <a:off x="3148584" y="3962400"/>
            <a:ext cx="2889504" cy="584775"/>
            <a:chOff x="3148584" y="4261104"/>
            <a:chExt cx="2889504" cy="584775"/>
          </a:xfrm>
        </p:grpSpPr>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a:solidFill>
                    <a:srgbClr val="FFFFFF"/>
                  </a:solidFill>
                  <a:sym typeface="Wingdings"/>
                </a:rPr>
                <a:t></a:t>
              </a:r>
              <a:endParaRPr lang="en-US" sz="3200" spc="150" dirty="0">
                <a:solidFill>
                  <a:srgbClr val="FFFFFF"/>
                </a:solidFill>
              </a:endParaRPr>
            </a:p>
          </p:txBody>
        </p:sp>
        <p:sp>
          <p:nvSpPr>
            <p:cNvPr id="12" name="TextBox 11"/>
            <p:cNvSpPr txBox="1"/>
            <p:nvPr userDrawn="1"/>
          </p:nvSpPr>
          <p:spPr>
            <a:xfrm>
              <a:off x="3148584" y="4261104"/>
              <a:ext cx="12192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grpSp>
      <p:pic>
        <p:nvPicPr>
          <p:cNvPr id="14" name="Picture 13" descr="Picture of 3.png"/>
          <p:cNvPicPr>
            <a:picLocks noChangeAspect="1"/>
          </p:cNvPicPr>
          <p:nvPr/>
        </p:nvPicPr>
        <p:blipFill>
          <a:blip r:embed="rId2" cstate="print"/>
          <a:stretch>
            <a:fillRect/>
          </a:stretch>
        </p:blipFill>
        <p:spPr>
          <a:xfrm>
            <a:off x="304800" y="-152400"/>
            <a:ext cx="8582459" cy="269420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E4B4B1-1E84-4B68-9243-8A9A1864C7E4}"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5E6452-80A5-4CAB-8E94-D087AA44CF80}" type="slidenum">
              <a:rPr lang="en-US" smtClean="0"/>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5E6452-80A5-4CAB-8E94-D087AA44CF80}" type="slidenum">
              <a:rPr lang="en-US" smtClean="0"/>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0B6180B-CAED-4B31-8544-68D173B00FAE}" type="slidenum">
              <a:rPr lang="en-US" smtClean="0"/>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57F85F1-592C-4AA1-9561-5FA8C057550B}" type="slidenum">
              <a:rPr lang="en-US" smtClean="0"/>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C09DC3F-CDC3-4D5F-AFC2-7C15B2F238CC}" type="slidenum">
              <a:rPr lang="en-US" smtClean="0"/>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5B7AEC-6266-40DF-8E2E-7472CB86BEEF}" type="slidenum">
              <a:rPr lang="en-US"/>
              <a:pPr>
                <a:defRPr/>
              </a:pPr>
              <a:t>‹#›</a:t>
            </a:fld>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srgbClr val="00359E"/>
              </a:solidFill>
            </a:endParaRPr>
          </a:p>
        </p:txBody>
      </p:sp>
      <p:sp>
        <p:nvSpPr>
          <p:cNvPr id="5" name="Footer Placeholder 4"/>
          <p:cNvSpPr>
            <a:spLocks noGrp="1"/>
          </p:cNvSpPr>
          <p:nvPr>
            <p:ph type="ftr" sz="quarter" idx="11"/>
          </p:nvPr>
        </p:nvSpPr>
        <p:spPr/>
        <p:txBody>
          <a:bodyPr/>
          <a:lstStyle/>
          <a:p>
            <a:endParaRPr lang="en-US" dirty="0">
              <a:solidFill>
                <a:srgbClr val="00359E"/>
              </a:solidFill>
            </a:endParaRPr>
          </a:p>
        </p:txBody>
      </p:sp>
      <p:sp>
        <p:nvSpPr>
          <p:cNvPr id="6" name="Slide Number Placeholder 5"/>
          <p:cNvSpPr>
            <a:spLocks noGrp="1"/>
          </p:cNvSpPr>
          <p:nvPr>
            <p:ph type="sldNum" sz="quarter" idx="12"/>
          </p:nvPr>
        </p:nvSpPr>
        <p:spPr/>
        <p:txBody>
          <a:bodyPr/>
          <a:lstStyle/>
          <a:p>
            <a:fld id="{4B299E65-BC98-483A-8DDE-40B0893A437C}" type="slidenum">
              <a:rPr lang="en-US" smtClean="0">
                <a:solidFill>
                  <a:srgbClr val="00359E"/>
                </a:solidFill>
              </a:rPr>
              <a:pPr/>
              <a:t>‹#›</a:t>
            </a:fld>
            <a:endParaRPr lang="en-US" dirty="0">
              <a:solidFill>
                <a:srgbClr val="00359E"/>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70629"/>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5791200" y="6356350"/>
            <a:ext cx="2895600" cy="365125"/>
          </a:xfrm>
        </p:spPr>
        <p:txBody>
          <a:bodyPr/>
          <a:lstStyle/>
          <a:p>
            <a:pPr>
              <a:defRPr/>
            </a:pPr>
            <a:endParaRPr lang="en-US"/>
          </a:p>
        </p:txBody>
      </p:sp>
      <p:grpSp>
        <p:nvGrpSpPr>
          <p:cNvPr id="6" name="Group 12"/>
          <p:cNvGrpSpPr/>
          <p:nvPr/>
        </p:nvGrpSpPr>
        <p:grpSpPr>
          <a:xfrm>
            <a:off x="3148584" y="3962400"/>
            <a:ext cx="2889504" cy="584775"/>
            <a:chOff x="3148584" y="4261104"/>
            <a:chExt cx="2889504" cy="584775"/>
          </a:xfrm>
        </p:grpSpPr>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a:solidFill>
                    <a:srgbClr val="FFFFFF"/>
                  </a:solidFill>
                  <a:sym typeface="Wingdings"/>
                </a:rPr>
                <a:t></a:t>
              </a:r>
              <a:endParaRPr lang="en-US" sz="3200" spc="150" dirty="0">
                <a:solidFill>
                  <a:srgbClr val="FFFFFF"/>
                </a:solidFill>
              </a:endParaRPr>
            </a:p>
          </p:txBody>
        </p:sp>
        <p:sp>
          <p:nvSpPr>
            <p:cNvPr id="12" name="TextBox 11"/>
            <p:cNvSpPr txBox="1"/>
            <p:nvPr userDrawn="1"/>
          </p:nvSpPr>
          <p:spPr>
            <a:xfrm>
              <a:off x="3148584" y="4261104"/>
              <a:ext cx="12192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grpSp>
      <p:pic>
        <p:nvPicPr>
          <p:cNvPr id="14" name="Picture 13" descr="Picture of 3.png"/>
          <p:cNvPicPr>
            <a:picLocks noChangeAspect="1"/>
          </p:cNvPicPr>
          <p:nvPr/>
        </p:nvPicPr>
        <p:blipFill>
          <a:blip r:embed="rId2" cstate="print"/>
          <a:stretch>
            <a:fillRect/>
          </a:stretch>
        </p:blipFill>
        <p:spPr>
          <a:xfrm>
            <a:off x="304800" y="-152400"/>
            <a:ext cx="8582459" cy="269420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E4B4B1-1E84-4B68-9243-8A9A1864C7E4}" type="slidenum">
              <a:rPr lang="en-US" smtClean="0"/>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5E6452-80A5-4CAB-8E94-D087AA44CF8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0B6180B-CAED-4B31-8544-68D173B00FAE}" type="slidenum">
              <a:rPr lang="en-US" smtClean="0"/>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0B6180B-CAED-4B31-8544-68D173B00FAE}" type="slidenum">
              <a:rPr lang="en-US" smtClean="0"/>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57F85F1-592C-4AA1-9561-5FA8C057550B}" type="slidenum">
              <a:rPr lang="en-US" smtClean="0"/>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C09DC3F-CDC3-4D5F-AFC2-7C15B2F238CC}" type="slidenum">
              <a:rPr lang="en-US" smtClean="0"/>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5B7AEC-6266-40DF-8E2E-7472CB86BEEF}" type="slidenum">
              <a:rPr lang="en-US"/>
              <a:pPr>
                <a:defRPr/>
              </a:pPr>
              <a:t>‹#›</a:t>
            </a:fld>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133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21336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267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E9EAD2E-25FA-497D-9D8E-123B2E064014}" type="slidenum">
              <a:rPr lang="en-US"/>
              <a:pPr>
                <a:defRPr/>
              </a:pPr>
              <a:t>‹#›</a:t>
            </a:fld>
            <a:endParaRPr lang="en-US"/>
          </a:p>
        </p:txBody>
      </p:sp>
    </p:spTree>
    <p:extLst>
      <p:ext uri="{BB962C8B-B14F-4D97-AF65-F5344CB8AC3E}">
        <p14:creationId xmlns:p14="http://schemas.microsoft.com/office/powerpoint/2010/main" val="29915346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133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D4B077-980B-4BE8-8BE3-78CB227B7BCD}" type="slidenum">
              <a:rPr lang="en-US"/>
              <a:pPr>
                <a:defRPr/>
              </a:pPr>
              <a:t>‹#›</a:t>
            </a:fld>
            <a:endParaRPr lang="en-US"/>
          </a:p>
        </p:txBody>
      </p:sp>
    </p:spTree>
    <p:extLst>
      <p:ext uri="{BB962C8B-B14F-4D97-AF65-F5344CB8AC3E}">
        <p14:creationId xmlns:p14="http://schemas.microsoft.com/office/powerpoint/2010/main" val="4783119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srgbClr val="00359E"/>
              </a:solidFill>
            </a:endParaRPr>
          </a:p>
        </p:txBody>
      </p:sp>
      <p:sp>
        <p:nvSpPr>
          <p:cNvPr id="5" name="Footer Placeholder 4"/>
          <p:cNvSpPr>
            <a:spLocks noGrp="1"/>
          </p:cNvSpPr>
          <p:nvPr>
            <p:ph type="ftr" sz="quarter" idx="11"/>
          </p:nvPr>
        </p:nvSpPr>
        <p:spPr/>
        <p:txBody>
          <a:bodyPr/>
          <a:lstStyle/>
          <a:p>
            <a:endParaRPr lang="en-US" dirty="0">
              <a:solidFill>
                <a:srgbClr val="00359E"/>
              </a:solidFill>
            </a:endParaRPr>
          </a:p>
        </p:txBody>
      </p:sp>
      <p:sp>
        <p:nvSpPr>
          <p:cNvPr id="6" name="Slide Number Placeholder 5"/>
          <p:cNvSpPr>
            <a:spLocks noGrp="1"/>
          </p:cNvSpPr>
          <p:nvPr>
            <p:ph type="sldNum" sz="quarter" idx="12"/>
          </p:nvPr>
        </p:nvSpPr>
        <p:spPr/>
        <p:txBody>
          <a:bodyPr/>
          <a:lstStyle/>
          <a:p>
            <a:fld id="{4B299E65-BC98-483A-8DDE-40B0893A437C}" type="slidenum">
              <a:rPr lang="en-US" smtClean="0">
                <a:solidFill>
                  <a:srgbClr val="00359E"/>
                </a:solidFill>
              </a:rPr>
              <a:pPr/>
              <a:t>‹#›</a:t>
            </a:fld>
            <a:endParaRPr lang="en-US" dirty="0">
              <a:solidFill>
                <a:srgbClr val="00359E"/>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57F85F1-592C-4AA1-9561-5FA8C057550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C09DC3F-CDC3-4D5F-AFC2-7C15B2F238CC}"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5B7AEC-6266-40DF-8E2E-7472CB86BEEF}"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srgbClr val="00359E"/>
              </a:solidFill>
            </a:endParaRPr>
          </a:p>
        </p:txBody>
      </p:sp>
      <p:sp>
        <p:nvSpPr>
          <p:cNvPr id="5" name="Footer Placeholder 4"/>
          <p:cNvSpPr>
            <a:spLocks noGrp="1"/>
          </p:cNvSpPr>
          <p:nvPr>
            <p:ph type="ftr" sz="quarter" idx="11"/>
          </p:nvPr>
        </p:nvSpPr>
        <p:spPr/>
        <p:txBody>
          <a:bodyPr/>
          <a:lstStyle/>
          <a:p>
            <a:endParaRPr lang="en-US" dirty="0">
              <a:solidFill>
                <a:srgbClr val="00359E"/>
              </a:solidFill>
            </a:endParaRPr>
          </a:p>
        </p:txBody>
      </p:sp>
      <p:sp>
        <p:nvSpPr>
          <p:cNvPr id="6" name="Slide Number Placeholder 5"/>
          <p:cNvSpPr>
            <a:spLocks noGrp="1"/>
          </p:cNvSpPr>
          <p:nvPr>
            <p:ph type="sldNum" sz="quarter" idx="12"/>
          </p:nvPr>
        </p:nvSpPr>
        <p:spPr/>
        <p:txBody>
          <a:bodyPr/>
          <a:lstStyle/>
          <a:p>
            <a:fld id="{4B299E65-BC98-483A-8DDE-40B0893A437C}" type="slidenum">
              <a:rPr lang="en-US" smtClean="0">
                <a:solidFill>
                  <a:srgbClr val="00359E"/>
                </a:solidFill>
              </a:rPr>
              <a:pPr/>
              <a:t>‹#›</a:t>
            </a:fld>
            <a:endParaRPr lang="en-US" dirty="0">
              <a:solidFill>
                <a:srgbClr val="00359E"/>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1.xml"/><Relationship Id="rId1" Type="http://schemas.openxmlformats.org/officeDocument/2006/relationships/slideLayout" Target="../slideLayouts/slideLayout35.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heme" Target="../theme/theme13.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4.xml"/><Relationship Id="rId1" Type="http://schemas.openxmlformats.org/officeDocument/2006/relationships/slideLayout" Target="../slideLayouts/slideLayout46.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47.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8.xml"/><Relationship Id="rId1" Type="http://schemas.openxmlformats.org/officeDocument/2006/relationships/slideLayout" Target="../slideLayouts/slideLayout26.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03095176-258C-4D19-879F-9B75E6A74FB8}" type="slidenum">
              <a:rPr lang="en-US" smtClean="0"/>
              <a:pPr>
                <a:defRPr/>
              </a:pPr>
              <a:t>‹#›</a:t>
            </a:fld>
            <a:endParaRPr lang="en-US"/>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descr="j0315542"/>
          <p:cNvPicPr>
            <a:picLocks noChangeAspect="1" noChangeArrowheads="1"/>
          </p:cNvPicPr>
          <p:nvPr userDrawn="1"/>
        </p:nvPicPr>
        <p:blipFill>
          <a:blip r:embed="rId9" cstate="print">
            <a:lum bright="62000" contrast="-70000"/>
          </a:blip>
          <a:srcRect/>
          <a:stretch>
            <a:fillRect/>
          </a:stretch>
        </p:blipFill>
        <p:spPr bwMode="auto">
          <a:xfrm>
            <a:off x="0" y="981075"/>
            <a:ext cx="7924800" cy="5876925"/>
          </a:xfrm>
          <a:prstGeom prst="rect">
            <a:avLst/>
          </a:prstGeom>
          <a:solidFill>
            <a:srgbClr val="333300"/>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8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3"/>
        </a:buClr>
        <a:buFont typeface="Arial" pitchFamily="34" charset="0"/>
        <a:buChar char="•"/>
        <a:defRPr sz="1800" b="1"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4"/>
        </a:buClr>
        <a:buFont typeface="Arial" pitchFamily="34" charset="0"/>
        <a:buChar char="•"/>
        <a:defRPr sz="1600" b="1" kern="1200">
          <a:solidFill>
            <a:schemeClr val="accent6">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5"/>
        </a:buClr>
        <a:buFont typeface="Arial" pitchFamily="34" charset="0"/>
        <a:buChar char="•"/>
        <a:defRPr sz="1400" b="1" kern="1200" baseline="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03095176-258C-4D19-879F-9B75E6A74FB8}" type="slidenum">
              <a:rPr lang="en-US" smtClean="0"/>
              <a:pPr>
                <a:defRPr/>
              </a:pPr>
              <a:t>‹#›</a:t>
            </a:fld>
            <a:endParaRPr lang="en-US"/>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descr="j0315542"/>
          <p:cNvPicPr>
            <a:picLocks noChangeAspect="1" noChangeArrowheads="1"/>
          </p:cNvPicPr>
          <p:nvPr userDrawn="1"/>
        </p:nvPicPr>
        <p:blipFill>
          <a:blip r:embed="rId9" cstate="print">
            <a:lum bright="62000" contrast="-70000"/>
          </a:blip>
          <a:srcRect/>
          <a:stretch>
            <a:fillRect/>
          </a:stretch>
        </p:blipFill>
        <p:spPr bwMode="auto">
          <a:xfrm>
            <a:off x="0" y="981075"/>
            <a:ext cx="7924800" cy="5876925"/>
          </a:xfrm>
          <a:prstGeom prst="rect">
            <a:avLst/>
          </a:prstGeom>
          <a:solidFill>
            <a:srgbClr val="333300"/>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Lst>
  <p:hf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8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3"/>
        </a:buClr>
        <a:buFont typeface="Arial" pitchFamily="34" charset="0"/>
        <a:buChar char="•"/>
        <a:defRPr sz="1800" b="1"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4"/>
        </a:buClr>
        <a:buFont typeface="Arial" pitchFamily="34" charset="0"/>
        <a:buChar char="•"/>
        <a:defRPr sz="1600" b="1" kern="1200">
          <a:solidFill>
            <a:schemeClr val="accent6">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5"/>
        </a:buClr>
        <a:buFont typeface="Arial" pitchFamily="34" charset="0"/>
        <a:buChar char="•"/>
        <a:defRPr sz="1400" b="1" kern="1200" baseline="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3" name="Title Placeholder 21"/>
          <p:cNvSpPr>
            <a:spLocks noGrp="1"/>
          </p:cNvSpPr>
          <p:nvPr>
            <p:ph type="title"/>
          </p:nvPr>
        </p:nvSpPr>
        <p:spPr bwMode="auto">
          <a:xfrm>
            <a:off x="1524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34" name="Text Placeholder 12"/>
          <p:cNvSpPr>
            <a:spLocks noGrp="1"/>
          </p:cNvSpPr>
          <p:nvPr>
            <p:ph type="body" idx="1"/>
          </p:nvPr>
        </p:nvSpPr>
        <p:spPr bwMode="auto">
          <a:xfrm>
            <a:off x="228600" y="1371600"/>
            <a:ext cx="8763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38" name="Picture 9" descr="OER Logo.gif"/>
          <p:cNvPicPr>
            <a:picLocks noChangeAspect="1"/>
          </p:cNvPicPr>
          <p:nvPr/>
        </p:nvPicPr>
        <p:blipFill>
          <a:blip r:embed="rId3" cstate="print"/>
          <a:srcRect/>
          <a:stretch>
            <a:fillRect/>
          </a:stretch>
        </p:blipFill>
        <p:spPr bwMode="auto">
          <a:xfrm>
            <a:off x="8610600" y="6351976"/>
            <a:ext cx="407988" cy="399662"/>
          </a:xfrm>
          <a:prstGeom prst="rect">
            <a:avLst/>
          </a:prstGeom>
          <a:noFill/>
          <a:ln w="9525">
            <a:noFill/>
            <a:miter lim="800000"/>
            <a:headEnd/>
            <a:tailEnd/>
          </a:ln>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21" r:id="rId1"/>
  </p:sldLayoutIdLst>
  <p:hf hdr="0" ftr="0" dt="0"/>
  <p:txStyles>
    <p:titleStyle>
      <a:lvl1pPr algn="ctr" rtl="0" eaLnBrk="1" fontAlgn="base" hangingPunct="1">
        <a:spcBef>
          <a:spcPct val="0"/>
        </a:spcBef>
        <a:spcAft>
          <a:spcPct val="0"/>
        </a:spcAft>
        <a:defRPr sz="4400" b="1" kern="1200" baseline="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Trebuchet MS" pitchFamily="34" charset="0"/>
        </a:defRPr>
      </a:lvl2pPr>
      <a:lvl3pPr algn="l" rtl="0" eaLnBrk="1" fontAlgn="base" hangingPunct="1">
        <a:spcBef>
          <a:spcPct val="0"/>
        </a:spcBef>
        <a:spcAft>
          <a:spcPct val="0"/>
        </a:spcAft>
        <a:defRPr sz="4000">
          <a:solidFill>
            <a:schemeClr val="tx2"/>
          </a:solidFill>
          <a:latin typeface="Trebuchet MS" pitchFamily="34" charset="0"/>
        </a:defRPr>
      </a:lvl3pPr>
      <a:lvl4pPr algn="l" rtl="0" eaLnBrk="1" fontAlgn="base" hangingPunct="1">
        <a:spcBef>
          <a:spcPct val="0"/>
        </a:spcBef>
        <a:spcAft>
          <a:spcPct val="0"/>
        </a:spcAft>
        <a:defRPr sz="4000">
          <a:solidFill>
            <a:schemeClr val="tx2"/>
          </a:solidFill>
          <a:latin typeface="Trebuchet MS" pitchFamily="34" charset="0"/>
        </a:defRPr>
      </a:lvl4pPr>
      <a:lvl5pPr algn="l" rtl="0" eaLnBrk="1" fontAlgn="base" hangingPunct="1">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1" fontAlgn="base" hangingPunct="1">
        <a:spcBef>
          <a:spcPts val="300"/>
        </a:spcBef>
        <a:spcAft>
          <a:spcPct val="0"/>
        </a:spcAft>
        <a:buClr>
          <a:schemeClr val="tx2"/>
        </a:buClr>
        <a:buFont typeface="Georgia" pitchFamily="18" charset="0"/>
        <a:buChar char="•"/>
        <a:defRPr sz="2800" b="1" i="0" kern="1200">
          <a:solidFill>
            <a:schemeClr val="tx2"/>
          </a:solidFill>
          <a:latin typeface="+mn-lt"/>
          <a:ea typeface="+mn-ea"/>
          <a:cs typeface="+mn-cs"/>
        </a:defRPr>
      </a:lvl1pPr>
      <a:lvl2pPr marL="657225" indent="-246063" algn="l" rtl="0" eaLnBrk="1" fontAlgn="base" hangingPunct="1">
        <a:spcBef>
          <a:spcPts val="300"/>
        </a:spcBef>
        <a:spcAft>
          <a:spcPct val="0"/>
        </a:spcAft>
        <a:buClr>
          <a:srgbClr val="00B050"/>
        </a:buClr>
        <a:buSzPct val="50000"/>
        <a:buFont typeface="Wingdings" pitchFamily="2" charset="2"/>
        <a:buChar char="q"/>
        <a:defRPr sz="2600" b="1" i="0" kern="1200" baseline="0">
          <a:solidFill>
            <a:srgbClr val="00B050"/>
          </a:solidFill>
          <a:latin typeface="+mn-lt"/>
          <a:ea typeface="+mn-ea"/>
          <a:cs typeface="+mn-cs"/>
        </a:defRPr>
      </a:lvl2pPr>
      <a:lvl3pPr marL="922338" indent="-219075" algn="l" rtl="0" eaLnBrk="1" fontAlgn="base" hangingPunct="1">
        <a:spcBef>
          <a:spcPts val="300"/>
        </a:spcBef>
        <a:spcAft>
          <a:spcPct val="0"/>
        </a:spcAft>
        <a:buClr>
          <a:schemeClr val="tx2"/>
        </a:buClr>
        <a:buFont typeface="Wingdings" pitchFamily="2" charset="2"/>
        <a:buChar char="§"/>
        <a:defRPr sz="2400" b="1" i="0" kern="1200" baseline="0">
          <a:solidFill>
            <a:schemeClr val="tx2"/>
          </a:solidFill>
          <a:latin typeface="+mn-lt"/>
          <a:ea typeface="+mn-ea"/>
          <a:cs typeface="+mn-cs"/>
        </a:defRPr>
      </a:lvl3pPr>
      <a:lvl4pPr marL="1179513" indent="-200025" algn="l" rtl="0" eaLnBrk="1" fontAlgn="base" hangingPunct="1">
        <a:spcBef>
          <a:spcPts val="300"/>
        </a:spcBef>
        <a:spcAft>
          <a:spcPct val="0"/>
        </a:spcAft>
        <a:buClr>
          <a:schemeClr val="accent4"/>
        </a:buClr>
        <a:buFont typeface="Wingdings 2" pitchFamily="18" charset="2"/>
        <a:buChar char=""/>
        <a:defRPr sz="2200" b="1" i="0" kern="1200" baseline="0">
          <a:solidFill>
            <a:schemeClr val="accent4"/>
          </a:solidFill>
          <a:latin typeface="+mn-lt"/>
          <a:ea typeface="+mn-ea"/>
          <a:cs typeface="+mn-cs"/>
        </a:defRPr>
      </a:lvl4pPr>
      <a:lvl5pPr marL="1389063" indent="-182563" algn="l" rtl="0" eaLnBrk="1" fontAlgn="base" hangingPunct="1">
        <a:spcBef>
          <a:spcPts val="300"/>
        </a:spcBef>
        <a:spcAft>
          <a:spcPct val="0"/>
        </a:spcAft>
        <a:buClr>
          <a:schemeClr val="tx2"/>
        </a:buClr>
        <a:buFont typeface="Georgia" pitchFamily="18" charset="0"/>
        <a:buChar char="▫"/>
        <a:defRPr sz="2000" b="1" i="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0" y="182880"/>
            <a:ext cx="9144000" cy="1111664"/>
          </a:xfrm>
          <a:prstGeom prst="rect">
            <a:avLst/>
          </a:prstGeom>
        </p:spPr>
        <p:txBody>
          <a:bodyPr vert="horz" lIns="91440" tIns="45720" rIns="91440" bIns="45720" rtlCol="0" anchor="ctr">
            <a:normAutofit/>
          </a:bodyPr>
          <a:lstStyle/>
          <a:p>
            <a:r>
              <a:rPr lang="en-US" dirty="0"/>
              <a:t>   Click to edit Master title style</a:t>
            </a:r>
          </a:p>
        </p:txBody>
      </p:sp>
      <p:sp>
        <p:nvSpPr>
          <p:cNvPr id="3" name="Text Placeholder 2"/>
          <p:cNvSpPr>
            <a:spLocks noGrp="1"/>
          </p:cNvSpPr>
          <p:nvPr>
            <p:ph type="body" idx="1"/>
          </p:nvPr>
        </p:nvSpPr>
        <p:spPr>
          <a:xfrm>
            <a:off x="152400" y="1600200"/>
            <a:ext cx="8534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solidFill>
                <a:srgbClr val="00359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00359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B299E65-BC98-483A-8DDE-40B0893A437C}" type="slidenum">
              <a:rPr lang="en-US" smtClean="0">
                <a:solidFill>
                  <a:srgbClr val="00359E"/>
                </a:solidFill>
              </a:rPr>
              <a:pPr/>
              <a:t>‹#›</a:t>
            </a:fld>
            <a:endParaRPr lang="en-US" dirty="0">
              <a:solidFill>
                <a:srgbClr val="00359E"/>
              </a:solidFill>
            </a:endParaRPr>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23" r:id="rId1"/>
  </p:sldLayoutIdLst>
  <p:hf hdr="0" ftr="0" dt="0"/>
  <p:txStyles>
    <p:titleStyle>
      <a:lvl1pPr algn="l" defTabSz="914400" rtl="0" eaLnBrk="1" latinLnBrk="0" hangingPunct="1">
        <a:spcBef>
          <a:spcPct val="0"/>
        </a:spcBef>
        <a:buNone/>
        <a:defRPr sz="4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600" b="1"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2000" b="1"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2000" b="1" kern="1200" baseline="0">
          <a:solidFill>
            <a:schemeClr val="accent4"/>
          </a:solidFill>
          <a:latin typeface="+mn-lt"/>
          <a:ea typeface="+mn-ea"/>
          <a:cs typeface="+mn-cs"/>
        </a:defRPr>
      </a:lvl4pPr>
      <a:lvl5pPr marL="2057400" indent="-228600" algn="l" defTabSz="914400" rtl="0" eaLnBrk="1" latinLnBrk="0" hangingPunct="1">
        <a:spcBef>
          <a:spcPct val="20000"/>
        </a:spcBef>
        <a:buClr>
          <a:schemeClr val="tx2"/>
        </a:buClr>
        <a:buSzPct val="50000"/>
        <a:buFont typeface="Wingdings" pitchFamily="2" charset="2"/>
        <a:buChar char="q"/>
        <a:defRPr sz="1800" b="1"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03095176-258C-4D19-879F-9B75E6A74FB8}" type="slidenum">
              <a:rPr lang="en-US" smtClean="0"/>
              <a:pPr>
                <a:defRPr/>
              </a:pPr>
              <a:t>‹#›</a:t>
            </a:fld>
            <a:endParaRPr lang="en-US"/>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6" r:id="rId8"/>
    <p:sldLayoutId id="2147483737" r:id="rId9"/>
  </p:sldLayoutIdLst>
  <p:hf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8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3"/>
        </a:buClr>
        <a:buFont typeface="Arial" pitchFamily="34" charset="0"/>
        <a:buChar char="•"/>
        <a:defRPr sz="1800" b="1"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4"/>
        </a:buClr>
        <a:buFont typeface="Arial" pitchFamily="34" charset="0"/>
        <a:buChar char="•"/>
        <a:defRPr sz="1600" b="1" kern="1200">
          <a:solidFill>
            <a:schemeClr val="accent6">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5"/>
        </a:buClr>
        <a:buFont typeface="Arial" pitchFamily="34" charset="0"/>
        <a:buChar char="•"/>
        <a:defRPr sz="1400" b="1" kern="1200" baseline="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3" name="Title Placeholder 21"/>
          <p:cNvSpPr>
            <a:spLocks noGrp="1"/>
          </p:cNvSpPr>
          <p:nvPr>
            <p:ph type="title"/>
          </p:nvPr>
        </p:nvSpPr>
        <p:spPr bwMode="auto">
          <a:xfrm>
            <a:off x="1524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34" name="Text Placeholder 12"/>
          <p:cNvSpPr>
            <a:spLocks noGrp="1"/>
          </p:cNvSpPr>
          <p:nvPr>
            <p:ph type="body" idx="1"/>
          </p:nvPr>
        </p:nvSpPr>
        <p:spPr bwMode="auto">
          <a:xfrm>
            <a:off x="228600" y="1371600"/>
            <a:ext cx="8763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38" name="Picture 9" descr="OER Logo.gif"/>
          <p:cNvPicPr>
            <a:picLocks noChangeAspect="1"/>
          </p:cNvPicPr>
          <p:nvPr/>
        </p:nvPicPr>
        <p:blipFill>
          <a:blip r:embed="rId3" cstate="print"/>
          <a:srcRect/>
          <a:stretch>
            <a:fillRect/>
          </a:stretch>
        </p:blipFill>
        <p:spPr bwMode="auto">
          <a:xfrm>
            <a:off x="8610600" y="6351976"/>
            <a:ext cx="407988" cy="399662"/>
          </a:xfrm>
          <a:prstGeom prst="rect">
            <a:avLst/>
          </a:prstGeom>
          <a:noFill/>
          <a:ln w="9525">
            <a:noFill/>
            <a:miter lim="800000"/>
            <a:headEnd/>
            <a:tailEnd/>
          </a:ln>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33" r:id="rId1"/>
  </p:sldLayoutIdLst>
  <p:hf hdr="0" ftr="0" dt="0"/>
  <p:txStyles>
    <p:titleStyle>
      <a:lvl1pPr algn="ctr" rtl="0" eaLnBrk="1" fontAlgn="base" hangingPunct="1">
        <a:spcBef>
          <a:spcPct val="0"/>
        </a:spcBef>
        <a:spcAft>
          <a:spcPct val="0"/>
        </a:spcAft>
        <a:defRPr sz="4400" b="1" kern="1200" baseline="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Trebuchet MS" pitchFamily="34" charset="0"/>
        </a:defRPr>
      </a:lvl2pPr>
      <a:lvl3pPr algn="l" rtl="0" eaLnBrk="1" fontAlgn="base" hangingPunct="1">
        <a:spcBef>
          <a:spcPct val="0"/>
        </a:spcBef>
        <a:spcAft>
          <a:spcPct val="0"/>
        </a:spcAft>
        <a:defRPr sz="4000">
          <a:solidFill>
            <a:schemeClr val="tx2"/>
          </a:solidFill>
          <a:latin typeface="Trebuchet MS" pitchFamily="34" charset="0"/>
        </a:defRPr>
      </a:lvl3pPr>
      <a:lvl4pPr algn="l" rtl="0" eaLnBrk="1" fontAlgn="base" hangingPunct="1">
        <a:spcBef>
          <a:spcPct val="0"/>
        </a:spcBef>
        <a:spcAft>
          <a:spcPct val="0"/>
        </a:spcAft>
        <a:defRPr sz="4000">
          <a:solidFill>
            <a:schemeClr val="tx2"/>
          </a:solidFill>
          <a:latin typeface="Trebuchet MS" pitchFamily="34" charset="0"/>
        </a:defRPr>
      </a:lvl4pPr>
      <a:lvl5pPr algn="l" rtl="0" eaLnBrk="1" fontAlgn="base" hangingPunct="1">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1" fontAlgn="base" hangingPunct="1">
        <a:spcBef>
          <a:spcPts val="300"/>
        </a:spcBef>
        <a:spcAft>
          <a:spcPct val="0"/>
        </a:spcAft>
        <a:buClr>
          <a:schemeClr val="tx2"/>
        </a:buClr>
        <a:buFont typeface="Georgia" pitchFamily="18" charset="0"/>
        <a:buChar char="•"/>
        <a:defRPr sz="2800" b="1" i="0" kern="1200">
          <a:solidFill>
            <a:schemeClr val="tx2"/>
          </a:solidFill>
          <a:latin typeface="+mn-lt"/>
          <a:ea typeface="+mn-ea"/>
          <a:cs typeface="+mn-cs"/>
        </a:defRPr>
      </a:lvl1pPr>
      <a:lvl2pPr marL="657225" indent="-246063" algn="l" rtl="0" eaLnBrk="1" fontAlgn="base" hangingPunct="1">
        <a:spcBef>
          <a:spcPts val="300"/>
        </a:spcBef>
        <a:spcAft>
          <a:spcPct val="0"/>
        </a:spcAft>
        <a:buClr>
          <a:srgbClr val="00B050"/>
        </a:buClr>
        <a:buSzPct val="50000"/>
        <a:buFont typeface="Wingdings" pitchFamily="2" charset="2"/>
        <a:buChar char="q"/>
        <a:defRPr sz="2600" b="1" i="0" kern="1200" baseline="0">
          <a:solidFill>
            <a:srgbClr val="00B050"/>
          </a:solidFill>
          <a:latin typeface="+mn-lt"/>
          <a:ea typeface="+mn-ea"/>
          <a:cs typeface="+mn-cs"/>
        </a:defRPr>
      </a:lvl2pPr>
      <a:lvl3pPr marL="922338" indent="-219075" algn="l" rtl="0" eaLnBrk="1" fontAlgn="base" hangingPunct="1">
        <a:spcBef>
          <a:spcPts val="300"/>
        </a:spcBef>
        <a:spcAft>
          <a:spcPct val="0"/>
        </a:spcAft>
        <a:buClr>
          <a:schemeClr val="tx2"/>
        </a:buClr>
        <a:buFont typeface="Wingdings" pitchFamily="2" charset="2"/>
        <a:buChar char="§"/>
        <a:defRPr sz="2400" b="1" i="0" kern="1200" baseline="0">
          <a:solidFill>
            <a:schemeClr val="tx2"/>
          </a:solidFill>
          <a:latin typeface="+mn-lt"/>
          <a:ea typeface="+mn-ea"/>
          <a:cs typeface="+mn-cs"/>
        </a:defRPr>
      </a:lvl3pPr>
      <a:lvl4pPr marL="1179513" indent="-200025" algn="l" rtl="0" eaLnBrk="1" fontAlgn="base" hangingPunct="1">
        <a:spcBef>
          <a:spcPts val="300"/>
        </a:spcBef>
        <a:spcAft>
          <a:spcPct val="0"/>
        </a:spcAft>
        <a:buClr>
          <a:schemeClr val="accent4"/>
        </a:buClr>
        <a:buFont typeface="Wingdings 2" pitchFamily="18" charset="2"/>
        <a:buChar char=""/>
        <a:defRPr sz="2200" b="1" i="0" kern="1200" baseline="0">
          <a:solidFill>
            <a:schemeClr val="accent4"/>
          </a:solidFill>
          <a:latin typeface="+mn-lt"/>
          <a:ea typeface="+mn-ea"/>
          <a:cs typeface="+mn-cs"/>
        </a:defRPr>
      </a:lvl4pPr>
      <a:lvl5pPr marL="1389063" indent="-182563" algn="l" rtl="0" eaLnBrk="1" fontAlgn="base" hangingPunct="1">
        <a:spcBef>
          <a:spcPts val="300"/>
        </a:spcBef>
        <a:spcAft>
          <a:spcPct val="0"/>
        </a:spcAft>
        <a:buClr>
          <a:schemeClr val="tx2"/>
        </a:buClr>
        <a:buFont typeface="Georgia" pitchFamily="18" charset="0"/>
        <a:buChar char="▫"/>
        <a:defRPr sz="2000" b="1" i="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0" y="182880"/>
            <a:ext cx="9144000" cy="1111664"/>
          </a:xfrm>
          <a:prstGeom prst="rect">
            <a:avLst/>
          </a:prstGeom>
        </p:spPr>
        <p:txBody>
          <a:bodyPr vert="horz" lIns="91440" tIns="45720" rIns="91440" bIns="45720" rtlCol="0" anchor="ctr">
            <a:normAutofit/>
          </a:bodyPr>
          <a:lstStyle/>
          <a:p>
            <a:r>
              <a:rPr lang="en-US" dirty="0"/>
              <a:t>   Click to edit Master title style</a:t>
            </a:r>
          </a:p>
        </p:txBody>
      </p:sp>
      <p:sp>
        <p:nvSpPr>
          <p:cNvPr id="3" name="Text Placeholder 2"/>
          <p:cNvSpPr>
            <a:spLocks noGrp="1"/>
          </p:cNvSpPr>
          <p:nvPr>
            <p:ph type="body" idx="1"/>
          </p:nvPr>
        </p:nvSpPr>
        <p:spPr>
          <a:xfrm>
            <a:off x="152400" y="1600200"/>
            <a:ext cx="8534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solidFill>
                <a:srgbClr val="00359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00359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B299E65-BC98-483A-8DDE-40B0893A437C}" type="slidenum">
              <a:rPr lang="en-US" smtClean="0">
                <a:solidFill>
                  <a:srgbClr val="00359E"/>
                </a:solidFill>
              </a:rPr>
              <a:pPr/>
              <a:t>‹#›</a:t>
            </a:fld>
            <a:endParaRPr lang="en-US" dirty="0">
              <a:solidFill>
                <a:srgbClr val="00359E"/>
              </a:solidFill>
            </a:endParaRPr>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35" r:id="rId1"/>
  </p:sldLayoutIdLst>
  <p:hf hdr="0" ftr="0" dt="0"/>
  <p:txStyles>
    <p:titleStyle>
      <a:lvl1pPr algn="l" defTabSz="914400" rtl="0" eaLnBrk="1" latinLnBrk="0" hangingPunct="1">
        <a:spcBef>
          <a:spcPct val="0"/>
        </a:spcBef>
        <a:buNone/>
        <a:defRPr sz="4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600" b="1"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2000" b="1"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2000" b="1" kern="1200" baseline="0">
          <a:solidFill>
            <a:schemeClr val="accent4"/>
          </a:solidFill>
          <a:latin typeface="+mn-lt"/>
          <a:ea typeface="+mn-ea"/>
          <a:cs typeface="+mn-cs"/>
        </a:defRPr>
      </a:lvl4pPr>
      <a:lvl5pPr marL="2057400" indent="-228600" algn="l" defTabSz="914400" rtl="0" eaLnBrk="1" latinLnBrk="0" hangingPunct="1">
        <a:spcBef>
          <a:spcPct val="20000"/>
        </a:spcBef>
        <a:buClr>
          <a:schemeClr val="tx2"/>
        </a:buClr>
        <a:buSzPct val="50000"/>
        <a:buFont typeface="Wingdings" pitchFamily="2" charset="2"/>
        <a:buChar char="q"/>
        <a:defRPr sz="1800" b="1"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3" name="Title Placeholder 21"/>
          <p:cNvSpPr>
            <a:spLocks noGrp="1"/>
          </p:cNvSpPr>
          <p:nvPr>
            <p:ph type="title"/>
          </p:nvPr>
        </p:nvSpPr>
        <p:spPr bwMode="auto">
          <a:xfrm>
            <a:off x="1524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34" name="Text Placeholder 12"/>
          <p:cNvSpPr>
            <a:spLocks noGrp="1"/>
          </p:cNvSpPr>
          <p:nvPr>
            <p:ph type="body" idx="1"/>
          </p:nvPr>
        </p:nvSpPr>
        <p:spPr bwMode="auto">
          <a:xfrm>
            <a:off x="228600" y="1371600"/>
            <a:ext cx="8763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38" name="Picture 9" descr="OER Logo.gif"/>
          <p:cNvPicPr>
            <a:picLocks noChangeAspect="1"/>
          </p:cNvPicPr>
          <p:nvPr/>
        </p:nvPicPr>
        <p:blipFill>
          <a:blip r:embed="rId3" cstate="print"/>
          <a:srcRect/>
          <a:stretch>
            <a:fillRect/>
          </a:stretch>
        </p:blipFill>
        <p:spPr bwMode="auto">
          <a:xfrm>
            <a:off x="8610600" y="6351976"/>
            <a:ext cx="407988" cy="399662"/>
          </a:xfrm>
          <a:prstGeom prst="rect">
            <a:avLst/>
          </a:prstGeom>
          <a:noFill/>
          <a:ln w="9525">
            <a:noFill/>
            <a:miter lim="800000"/>
            <a:headEnd/>
            <a:tailEnd/>
          </a:ln>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ctr" rtl="0" eaLnBrk="1" fontAlgn="base" hangingPunct="1">
        <a:spcBef>
          <a:spcPct val="0"/>
        </a:spcBef>
        <a:spcAft>
          <a:spcPct val="0"/>
        </a:spcAft>
        <a:defRPr sz="4400" b="1" kern="1200" baseline="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Trebuchet MS" pitchFamily="34" charset="0"/>
        </a:defRPr>
      </a:lvl2pPr>
      <a:lvl3pPr algn="l" rtl="0" eaLnBrk="1" fontAlgn="base" hangingPunct="1">
        <a:spcBef>
          <a:spcPct val="0"/>
        </a:spcBef>
        <a:spcAft>
          <a:spcPct val="0"/>
        </a:spcAft>
        <a:defRPr sz="4000">
          <a:solidFill>
            <a:schemeClr val="tx2"/>
          </a:solidFill>
          <a:latin typeface="Trebuchet MS" pitchFamily="34" charset="0"/>
        </a:defRPr>
      </a:lvl3pPr>
      <a:lvl4pPr algn="l" rtl="0" eaLnBrk="1" fontAlgn="base" hangingPunct="1">
        <a:spcBef>
          <a:spcPct val="0"/>
        </a:spcBef>
        <a:spcAft>
          <a:spcPct val="0"/>
        </a:spcAft>
        <a:defRPr sz="4000">
          <a:solidFill>
            <a:schemeClr val="tx2"/>
          </a:solidFill>
          <a:latin typeface="Trebuchet MS" pitchFamily="34" charset="0"/>
        </a:defRPr>
      </a:lvl4pPr>
      <a:lvl5pPr algn="l" rtl="0" eaLnBrk="1" fontAlgn="base" hangingPunct="1">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1" fontAlgn="base" hangingPunct="1">
        <a:spcBef>
          <a:spcPts val="300"/>
        </a:spcBef>
        <a:spcAft>
          <a:spcPct val="0"/>
        </a:spcAft>
        <a:buClr>
          <a:schemeClr val="tx2"/>
        </a:buClr>
        <a:buFont typeface="Georgia" pitchFamily="18" charset="0"/>
        <a:buChar char="•"/>
        <a:defRPr sz="2800" b="1" i="0" kern="1200">
          <a:solidFill>
            <a:schemeClr val="tx2"/>
          </a:solidFill>
          <a:latin typeface="+mn-lt"/>
          <a:ea typeface="+mn-ea"/>
          <a:cs typeface="+mn-cs"/>
        </a:defRPr>
      </a:lvl1pPr>
      <a:lvl2pPr marL="657225" indent="-246063" algn="l" rtl="0" eaLnBrk="1" fontAlgn="base" hangingPunct="1">
        <a:spcBef>
          <a:spcPts val="300"/>
        </a:spcBef>
        <a:spcAft>
          <a:spcPct val="0"/>
        </a:spcAft>
        <a:buClr>
          <a:srgbClr val="00B050"/>
        </a:buClr>
        <a:buSzPct val="50000"/>
        <a:buFont typeface="Wingdings" pitchFamily="2" charset="2"/>
        <a:buChar char="q"/>
        <a:defRPr sz="2600" b="1" i="0" kern="1200" baseline="0">
          <a:solidFill>
            <a:srgbClr val="00B050"/>
          </a:solidFill>
          <a:latin typeface="+mn-lt"/>
          <a:ea typeface="+mn-ea"/>
          <a:cs typeface="+mn-cs"/>
        </a:defRPr>
      </a:lvl2pPr>
      <a:lvl3pPr marL="922338" indent="-219075" algn="l" rtl="0" eaLnBrk="1" fontAlgn="base" hangingPunct="1">
        <a:spcBef>
          <a:spcPts val="300"/>
        </a:spcBef>
        <a:spcAft>
          <a:spcPct val="0"/>
        </a:spcAft>
        <a:buClr>
          <a:schemeClr val="tx2"/>
        </a:buClr>
        <a:buFont typeface="Wingdings" pitchFamily="2" charset="2"/>
        <a:buChar char="§"/>
        <a:defRPr sz="2400" b="1" i="0" kern="1200" baseline="0">
          <a:solidFill>
            <a:schemeClr val="tx2"/>
          </a:solidFill>
          <a:latin typeface="+mn-lt"/>
          <a:ea typeface="+mn-ea"/>
          <a:cs typeface="+mn-cs"/>
        </a:defRPr>
      </a:lvl3pPr>
      <a:lvl4pPr marL="1179513" indent="-200025" algn="l" rtl="0" eaLnBrk="1" fontAlgn="base" hangingPunct="1">
        <a:spcBef>
          <a:spcPts val="300"/>
        </a:spcBef>
        <a:spcAft>
          <a:spcPct val="0"/>
        </a:spcAft>
        <a:buClr>
          <a:schemeClr val="accent4"/>
        </a:buClr>
        <a:buFont typeface="Wingdings 2" pitchFamily="18" charset="2"/>
        <a:buChar char=""/>
        <a:defRPr sz="2200" b="1" i="0" kern="1200" baseline="0">
          <a:solidFill>
            <a:schemeClr val="accent4"/>
          </a:solidFill>
          <a:latin typeface="+mn-lt"/>
          <a:ea typeface="+mn-ea"/>
          <a:cs typeface="+mn-cs"/>
        </a:defRPr>
      </a:lvl4pPr>
      <a:lvl5pPr marL="1389063" indent="-182563" algn="l" rtl="0" eaLnBrk="1" fontAlgn="base" hangingPunct="1">
        <a:spcBef>
          <a:spcPts val="300"/>
        </a:spcBef>
        <a:spcAft>
          <a:spcPct val="0"/>
        </a:spcAft>
        <a:buClr>
          <a:schemeClr val="tx2"/>
        </a:buClr>
        <a:buFont typeface="Georgia" pitchFamily="18" charset="0"/>
        <a:buChar char="▫"/>
        <a:defRPr sz="2000" b="1" i="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0" y="182880"/>
            <a:ext cx="9144000" cy="1111664"/>
          </a:xfrm>
          <a:prstGeom prst="rect">
            <a:avLst/>
          </a:prstGeom>
        </p:spPr>
        <p:txBody>
          <a:bodyPr vert="horz" lIns="91440" tIns="45720" rIns="91440" bIns="45720" rtlCol="0" anchor="ctr">
            <a:normAutofit/>
          </a:bodyPr>
          <a:lstStyle/>
          <a:p>
            <a:r>
              <a:rPr lang="en-US" dirty="0"/>
              <a:t>   Click to edit Master title style</a:t>
            </a:r>
          </a:p>
        </p:txBody>
      </p:sp>
      <p:sp>
        <p:nvSpPr>
          <p:cNvPr id="3" name="Text Placeholder 2"/>
          <p:cNvSpPr>
            <a:spLocks noGrp="1"/>
          </p:cNvSpPr>
          <p:nvPr>
            <p:ph type="body" idx="1"/>
          </p:nvPr>
        </p:nvSpPr>
        <p:spPr>
          <a:xfrm>
            <a:off x="152400" y="1600200"/>
            <a:ext cx="8534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solidFill>
                <a:srgbClr val="00359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00359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B299E65-BC98-483A-8DDE-40B0893A437C}" type="slidenum">
              <a:rPr lang="en-US" smtClean="0">
                <a:solidFill>
                  <a:srgbClr val="00359E"/>
                </a:solidFill>
              </a:rPr>
              <a:pPr/>
              <a:t>‹#›</a:t>
            </a:fld>
            <a:endParaRPr lang="en-US" dirty="0">
              <a:solidFill>
                <a:srgbClr val="00359E"/>
              </a:solidFill>
            </a:endParaRPr>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l" defTabSz="914400" rtl="0" eaLnBrk="1" latinLnBrk="0" hangingPunct="1">
        <a:spcBef>
          <a:spcPct val="0"/>
        </a:spcBef>
        <a:buNone/>
        <a:defRPr sz="4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600" b="1"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2000" b="1"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2000" b="1" kern="1200" baseline="0">
          <a:solidFill>
            <a:schemeClr val="accent4"/>
          </a:solidFill>
          <a:latin typeface="+mn-lt"/>
          <a:ea typeface="+mn-ea"/>
          <a:cs typeface="+mn-cs"/>
        </a:defRPr>
      </a:lvl4pPr>
      <a:lvl5pPr marL="2057400" indent="-228600" algn="l" defTabSz="914400" rtl="0" eaLnBrk="1" latinLnBrk="0" hangingPunct="1">
        <a:spcBef>
          <a:spcPct val="20000"/>
        </a:spcBef>
        <a:buClr>
          <a:schemeClr val="tx2"/>
        </a:buClr>
        <a:buSzPct val="50000"/>
        <a:buFont typeface="Wingdings" pitchFamily="2" charset="2"/>
        <a:buChar char="q"/>
        <a:defRPr sz="1800" b="1"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03095176-258C-4D19-879F-9B75E6A74FB8}" type="slidenum">
              <a:rPr lang="en-US" smtClean="0"/>
              <a:pPr>
                <a:defRPr/>
              </a:pPr>
              <a:t>‹#›</a:t>
            </a:fld>
            <a:endParaRPr lang="en-US"/>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descr="j0315542"/>
          <p:cNvPicPr>
            <a:picLocks noChangeAspect="1" noChangeArrowheads="1"/>
          </p:cNvPicPr>
          <p:nvPr userDrawn="1"/>
        </p:nvPicPr>
        <p:blipFill>
          <a:blip r:embed="rId9" cstate="print">
            <a:lum bright="62000" contrast="-70000"/>
          </a:blip>
          <a:srcRect/>
          <a:stretch>
            <a:fillRect/>
          </a:stretch>
        </p:blipFill>
        <p:spPr bwMode="auto">
          <a:xfrm>
            <a:off x="0" y="981075"/>
            <a:ext cx="7924800" cy="5876925"/>
          </a:xfrm>
          <a:prstGeom prst="rect">
            <a:avLst/>
          </a:prstGeom>
          <a:solidFill>
            <a:srgbClr val="333300"/>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hf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8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3"/>
        </a:buClr>
        <a:buFont typeface="Arial" pitchFamily="34" charset="0"/>
        <a:buChar char="•"/>
        <a:defRPr sz="1800" b="1"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4"/>
        </a:buClr>
        <a:buFont typeface="Arial" pitchFamily="34" charset="0"/>
        <a:buChar char="•"/>
        <a:defRPr sz="1600" b="1" kern="1200">
          <a:solidFill>
            <a:schemeClr val="accent6">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5"/>
        </a:buClr>
        <a:buFont typeface="Arial" pitchFamily="34" charset="0"/>
        <a:buChar char="•"/>
        <a:defRPr sz="1400" b="1" kern="1200" baseline="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3" name="Title Placeholder 21"/>
          <p:cNvSpPr>
            <a:spLocks noGrp="1"/>
          </p:cNvSpPr>
          <p:nvPr>
            <p:ph type="title"/>
          </p:nvPr>
        </p:nvSpPr>
        <p:spPr bwMode="auto">
          <a:xfrm>
            <a:off x="1524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34" name="Text Placeholder 12"/>
          <p:cNvSpPr>
            <a:spLocks noGrp="1"/>
          </p:cNvSpPr>
          <p:nvPr>
            <p:ph type="body" idx="1"/>
          </p:nvPr>
        </p:nvSpPr>
        <p:spPr bwMode="auto">
          <a:xfrm>
            <a:off x="228600" y="1371600"/>
            <a:ext cx="8763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38" name="Picture 9" descr="OER Logo.gif"/>
          <p:cNvPicPr>
            <a:picLocks noChangeAspect="1"/>
          </p:cNvPicPr>
          <p:nvPr/>
        </p:nvPicPr>
        <p:blipFill>
          <a:blip r:embed="rId3" cstate="print"/>
          <a:srcRect/>
          <a:stretch>
            <a:fillRect/>
          </a:stretch>
        </p:blipFill>
        <p:spPr bwMode="auto">
          <a:xfrm>
            <a:off x="8610600" y="6351976"/>
            <a:ext cx="407988" cy="399662"/>
          </a:xfrm>
          <a:prstGeom prst="rect">
            <a:avLst/>
          </a:prstGeom>
          <a:noFill/>
          <a:ln w="9525">
            <a:noFill/>
            <a:miter lim="800000"/>
            <a:headEnd/>
            <a:tailEnd/>
          </a:ln>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ctr" rtl="0" eaLnBrk="1" fontAlgn="base" hangingPunct="1">
        <a:spcBef>
          <a:spcPct val="0"/>
        </a:spcBef>
        <a:spcAft>
          <a:spcPct val="0"/>
        </a:spcAft>
        <a:defRPr sz="4400" b="1" kern="1200" baseline="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Trebuchet MS" pitchFamily="34" charset="0"/>
        </a:defRPr>
      </a:lvl2pPr>
      <a:lvl3pPr algn="l" rtl="0" eaLnBrk="1" fontAlgn="base" hangingPunct="1">
        <a:spcBef>
          <a:spcPct val="0"/>
        </a:spcBef>
        <a:spcAft>
          <a:spcPct val="0"/>
        </a:spcAft>
        <a:defRPr sz="4000">
          <a:solidFill>
            <a:schemeClr val="tx2"/>
          </a:solidFill>
          <a:latin typeface="Trebuchet MS" pitchFamily="34" charset="0"/>
        </a:defRPr>
      </a:lvl3pPr>
      <a:lvl4pPr algn="l" rtl="0" eaLnBrk="1" fontAlgn="base" hangingPunct="1">
        <a:spcBef>
          <a:spcPct val="0"/>
        </a:spcBef>
        <a:spcAft>
          <a:spcPct val="0"/>
        </a:spcAft>
        <a:defRPr sz="4000">
          <a:solidFill>
            <a:schemeClr val="tx2"/>
          </a:solidFill>
          <a:latin typeface="Trebuchet MS" pitchFamily="34" charset="0"/>
        </a:defRPr>
      </a:lvl4pPr>
      <a:lvl5pPr algn="l" rtl="0" eaLnBrk="1" fontAlgn="base" hangingPunct="1">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1" fontAlgn="base" hangingPunct="1">
        <a:spcBef>
          <a:spcPts val="300"/>
        </a:spcBef>
        <a:spcAft>
          <a:spcPct val="0"/>
        </a:spcAft>
        <a:buClr>
          <a:schemeClr val="tx2"/>
        </a:buClr>
        <a:buFont typeface="Georgia" pitchFamily="18" charset="0"/>
        <a:buChar char="•"/>
        <a:defRPr sz="2800" b="1" i="0" kern="1200">
          <a:solidFill>
            <a:schemeClr val="tx2"/>
          </a:solidFill>
          <a:latin typeface="+mn-lt"/>
          <a:ea typeface="+mn-ea"/>
          <a:cs typeface="+mn-cs"/>
        </a:defRPr>
      </a:lvl1pPr>
      <a:lvl2pPr marL="657225" indent="-246063" algn="l" rtl="0" eaLnBrk="1" fontAlgn="base" hangingPunct="1">
        <a:spcBef>
          <a:spcPts val="300"/>
        </a:spcBef>
        <a:spcAft>
          <a:spcPct val="0"/>
        </a:spcAft>
        <a:buClr>
          <a:srgbClr val="00B050"/>
        </a:buClr>
        <a:buSzPct val="50000"/>
        <a:buFont typeface="Wingdings" pitchFamily="2" charset="2"/>
        <a:buChar char="q"/>
        <a:defRPr sz="2600" b="1" i="0" kern="1200" baseline="0">
          <a:solidFill>
            <a:srgbClr val="00B050"/>
          </a:solidFill>
          <a:latin typeface="+mn-lt"/>
          <a:ea typeface="+mn-ea"/>
          <a:cs typeface="+mn-cs"/>
        </a:defRPr>
      </a:lvl2pPr>
      <a:lvl3pPr marL="922338" indent="-219075" algn="l" rtl="0" eaLnBrk="1" fontAlgn="base" hangingPunct="1">
        <a:spcBef>
          <a:spcPts val="300"/>
        </a:spcBef>
        <a:spcAft>
          <a:spcPct val="0"/>
        </a:spcAft>
        <a:buClr>
          <a:schemeClr val="tx2"/>
        </a:buClr>
        <a:buFont typeface="Wingdings" pitchFamily="2" charset="2"/>
        <a:buChar char="§"/>
        <a:defRPr sz="2400" b="1" i="0" kern="1200" baseline="0">
          <a:solidFill>
            <a:schemeClr val="tx2"/>
          </a:solidFill>
          <a:latin typeface="+mn-lt"/>
          <a:ea typeface="+mn-ea"/>
          <a:cs typeface="+mn-cs"/>
        </a:defRPr>
      </a:lvl3pPr>
      <a:lvl4pPr marL="1179513" indent="-200025" algn="l" rtl="0" eaLnBrk="1" fontAlgn="base" hangingPunct="1">
        <a:spcBef>
          <a:spcPts val="300"/>
        </a:spcBef>
        <a:spcAft>
          <a:spcPct val="0"/>
        </a:spcAft>
        <a:buClr>
          <a:schemeClr val="accent4"/>
        </a:buClr>
        <a:buFont typeface="Wingdings 2" pitchFamily="18" charset="2"/>
        <a:buChar char=""/>
        <a:defRPr sz="2200" b="1" i="0" kern="1200" baseline="0">
          <a:solidFill>
            <a:schemeClr val="accent4"/>
          </a:solidFill>
          <a:latin typeface="+mn-lt"/>
          <a:ea typeface="+mn-ea"/>
          <a:cs typeface="+mn-cs"/>
        </a:defRPr>
      </a:lvl4pPr>
      <a:lvl5pPr marL="1389063" indent="-182563" algn="l" rtl="0" eaLnBrk="1" fontAlgn="base" hangingPunct="1">
        <a:spcBef>
          <a:spcPts val="300"/>
        </a:spcBef>
        <a:spcAft>
          <a:spcPct val="0"/>
        </a:spcAft>
        <a:buClr>
          <a:schemeClr val="tx2"/>
        </a:buClr>
        <a:buFont typeface="Georgia" pitchFamily="18" charset="0"/>
        <a:buChar char="▫"/>
        <a:defRPr sz="2000" b="1" i="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0" y="182880"/>
            <a:ext cx="9144000" cy="1111664"/>
          </a:xfrm>
          <a:prstGeom prst="rect">
            <a:avLst/>
          </a:prstGeom>
        </p:spPr>
        <p:txBody>
          <a:bodyPr vert="horz" lIns="91440" tIns="45720" rIns="91440" bIns="45720" rtlCol="0" anchor="ctr">
            <a:normAutofit/>
          </a:bodyPr>
          <a:lstStyle/>
          <a:p>
            <a:r>
              <a:rPr lang="en-US" dirty="0"/>
              <a:t>   Click to edit Master title style</a:t>
            </a:r>
          </a:p>
        </p:txBody>
      </p:sp>
      <p:sp>
        <p:nvSpPr>
          <p:cNvPr id="3" name="Text Placeholder 2"/>
          <p:cNvSpPr>
            <a:spLocks noGrp="1"/>
          </p:cNvSpPr>
          <p:nvPr>
            <p:ph type="body" idx="1"/>
          </p:nvPr>
        </p:nvSpPr>
        <p:spPr>
          <a:xfrm>
            <a:off x="152400" y="1600200"/>
            <a:ext cx="8534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solidFill>
                <a:srgbClr val="00359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00359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B299E65-BC98-483A-8DDE-40B0893A437C}" type="slidenum">
              <a:rPr lang="en-US" smtClean="0">
                <a:solidFill>
                  <a:srgbClr val="00359E"/>
                </a:solidFill>
              </a:rPr>
              <a:pPr/>
              <a:t>‹#›</a:t>
            </a:fld>
            <a:endParaRPr lang="en-US" dirty="0">
              <a:solidFill>
                <a:srgbClr val="00359E"/>
              </a:solidFill>
            </a:endParaRPr>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99" r:id="rId1"/>
  </p:sldLayoutIdLst>
  <p:hf hdr="0" ftr="0" dt="0"/>
  <p:txStyles>
    <p:titleStyle>
      <a:lvl1pPr algn="l" defTabSz="914400" rtl="0" eaLnBrk="1" latinLnBrk="0" hangingPunct="1">
        <a:spcBef>
          <a:spcPct val="0"/>
        </a:spcBef>
        <a:buNone/>
        <a:defRPr sz="4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600" b="1"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2000" b="1"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2000" b="1" kern="1200" baseline="0">
          <a:solidFill>
            <a:schemeClr val="accent4"/>
          </a:solidFill>
          <a:latin typeface="+mn-lt"/>
          <a:ea typeface="+mn-ea"/>
          <a:cs typeface="+mn-cs"/>
        </a:defRPr>
      </a:lvl4pPr>
      <a:lvl5pPr marL="2057400" indent="-228600" algn="l" defTabSz="914400" rtl="0" eaLnBrk="1" latinLnBrk="0" hangingPunct="1">
        <a:spcBef>
          <a:spcPct val="20000"/>
        </a:spcBef>
        <a:buClr>
          <a:schemeClr val="tx2"/>
        </a:buClr>
        <a:buSzPct val="50000"/>
        <a:buFont typeface="Wingdings" pitchFamily="2" charset="2"/>
        <a:buChar char="q"/>
        <a:defRPr sz="1800" b="1"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03095176-258C-4D19-879F-9B75E6A74FB8}" type="slidenum">
              <a:rPr lang="en-US" smtClean="0"/>
              <a:pPr>
                <a:defRPr/>
              </a:pPr>
              <a:t>‹#›</a:t>
            </a:fld>
            <a:endParaRPr lang="en-US"/>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descr="j0315542"/>
          <p:cNvPicPr>
            <a:picLocks noChangeAspect="1" noChangeArrowheads="1"/>
          </p:cNvPicPr>
          <p:nvPr userDrawn="1"/>
        </p:nvPicPr>
        <p:blipFill>
          <a:blip r:embed="rId9" cstate="print">
            <a:lum bright="62000" contrast="-70000"/>
          </a:blip>
          <a:srcRect/>
          <a:stretch>
            <a:fillRect/>
          </a:stretch>
        </p:blipFill>
        <p:spPr bwMode="auto">
          <a:xfrm>
            <a:off x="0" y="981075"/>
            <a:ext cx="7924800" cy="5876925"/>
          </a:xfrm>
          <a:prstGeom prst="rect">
            <a:avLst/>
          </a:prstGeom>
          <a:solidFill>
            <a:srgbClr val="333300"/>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hf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8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3"/>
        </a:buClr>
        <a:buFont typeface="Arial" pitchFamily="34" charset="0"/>
        <a:buChar char="•"/>
        <a:defRPr sz="1800" b="1"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4"/>
        </a:buClr>
        <a:buFont typeface="Arial" pitchFamily="34" charset="0"/>
        <a:buChar char="•"/>
        <a:defRPr sz="1600" b="1" kern="1200">
          <a:solidFill>
            <a:schemeClr val="accent6">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5"/>
        </a:buClr>
        <a:buFont typeface="Arial" pitchFamily="34" charset="0"/>
        <a:buChar char="•"/>
        <a:defRPr sz="1400" b="1" kern="1200" baseline="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3" name="Title Placeholder 21"/>
          <p:cNvSpPr>
            <a:spLocks noGrp="1"/>
          </p:cNvSpPr>
          <p:nvPr>
            <p:ph type="title"/>
          </p:nvPr>
        </p:nvSpPr>
        <p:spPr bwMode="auto">
          <a:xfrm>
            <a:off x="1524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34" name="Text Placeholder 12"/>
          <p:cNvSpPr>
            <a:spLocks noGrp="1"/>
          </p:cNvSpPr>
          <p:nvPr>
            <p:ph type="body" idx="1"/>
          </p:nvPr>
        </p:nvSpPr>
        <p:spPr bwMode="auto">
          <a:xfrm>
            <a:off x="228600" y="1371600"/>
            <a:ext cx="8763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38" name="Picture 9" descr="OER Logo.gif"/>
          <p:cNvPicPr>
            <a:picLocks noChangeAspect="1"/>
          </p:cNvPicPr>
          <p:nvPr/>
        </p:nvPicPr>
        <p:blipFill>
          <a:blip r:embed="rId3" cstate="print"/>
          <a:srcRect/>
          <a:stretch>
            <a:fillRect/>
          </a:stretch>
        </p:blipFill>
        <p:spPr bwMode="auto">
          <a:xfrm>
            <a:off x="8610600" y="6351976"/>
            <a:ext cx="407988" cy="399662"/>
          </a:xfrm>
          <a:prstGeom prst="rect">
            <a:avLst/>
          </a:prstGeom>
          <a:noFill/>
          <a:ln w="9525">
            <a:noFill/>
            <a:miter lim="800000"/>
            <a:headEnd/>
            <a:tailEnd/>
          </a:ln>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09" r:id="rId1"/>
  </p:sldLayoutIdLst>
  <p:hf hdr="0" ftr="0" dt="0"/>
  <p:txStyles>
    <p:titleStyle>
      <a:lvl1pPr algn="ctr" rtl="0" eaLnBrk="1" fontAlgn="base" hangingPunct="1">
        <a:spcBef>
          <a:spcPct val="0"/>
        </a:spcBef>
        <a:spcAft>
          <a:spcPct val="0"/>
        </a:spcAft>
        <a:defRPr sz="4400" b="1" kern="1200" baseline="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Trebuchet MS" pitchFamily="34" charset="0"/>
        </a:defRPr>
      </a:lvl2pPr>
      <a:lvl3pPr algn="l" rtl="0" eaLnBrk="1" fontAlgn="base" hangingPunct="1">
        <a:spcBef>
          <a:spcPct val="0"/>
        </a:spcBef>
        <a:spcAft>
          <a:spcPct val="0"/>
        </a:spcAft>
        <a:defRPr sz="4000">
          <a:solidFill>
            <a:schemeClr val="tx2"/>
          </a:solidFill>
          <a:latin typeface="Trebuchet MS" pitchFamily="34" charset="0"/>
        </a:defRPr>
      </a:lvl3pPr>
      <a:lvl4pPr algn="l" rtl="0" eaLnBrk="1" fontAlgn="base" hangingPunct="1">
        <a:spcBef>
          <a:spcPct val="0"/>
        </a:spcBef>
        <a:spcAft>
          <a:spcPct val="0"/>
        </a:spcAft>
        <a:defRPr sz="4000">
          <a:solidFill>
            <a:schemeClr val="tx2"/>
          </a:solidFill>
          <a:latin typeface="Trebuchet MS" pitchFamily="34" charset="0"/>
        </a:defRPr>
      </a:lvl4pPr>
      <a:lvl5pPr algn="l" rtl="0" eaLnBrk="1" fontAlgn="base" hangingPunct="1">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1" fontAlgn="base" hangingPunct="1">
        <a:spcBef>
          <a:spcPts val="300"/>
        </a:spcBef>
        <a:spcAft>
          <a:spcPct val="0"/>
        </a:spcAft>
        <a:buClr>
          <a:schemeClr val="tx2"/>
        </a:buClr>
        <a:buFont typeface="Georgia" pitchFamily="18" charset="0"/>
        <a:buChar char="•"/>
        <a:defRPr sz="2800" b="1" i="0" kern="1200">
          <a:solidFill>
            <a:schemeClr val="tx2"/>
          </a:solidFill>
          <a:latin typeface="+mn-lt"/>
          <a:ea typeface="+mn-ea"/>
          <a:cs typeface="+mn-cs"/>
        </a:defRPr>
      </a:lvl1pPr>
      <a:lvl2pPr marL="657225" indent="-246063" algn="l" rtl="0" eaLnBrk="1" fontAlgn="base" hangingPunct="1">
        <a:spcBef>
          <a:spcPts val="300"/>
        </a:spcBef>
        <a:spcAft>
          <a:spcPct val="0"/>
        </a:spcAft>
        <a:buClr>
          <a:srgbClr val="00B050"/>
        </a:buClr>
        <a:buSzPct val="50000"/>
        <a:buFont typeface="Wingdings" pitchFamily="2" charset="2"/>
        <a:buChar char="q"/>
        <a:defRPr sz="2600" b="1" i="0" kern="1200" baseline="0">
          <a:solidFill>
            <a:srgbClr val="00B050"/>
          </a:solidFill>
          <a:latin typeface="+mn-lt"/>
          <a:ea typeface="+mn-ea"/>
          <a:cs typeface="+mn-cs"/>
        </a:defRPr>
      </a:lvl2pPr>
      <a:lvl3pPr marL="922338" indent="-219075" algn="l" rtl="0" eaLnBrk="1" fontAlgn="base" hangingPunct="1">
        <a:spcBef>
          <a:spcPts val="300"/>
        </a:spcBef>
        <a:spcAft>
          <a:spcPct val="0"/>
        </a:spcAft>
        <a:buClr>
          <a:schemeClr val="tx2"/>
        </a:buClr>
        <a:buFont typeface="Wingdings" pitchFamily="2" charset="2"/>
        <a:buChar char="§"/>
        <a:defRPr sz="2400" b="1" i="0" kern="1200" baseline="0">
          <a:solidFill>
            <a:schemeClr val="tx2"/>
          </a:solidFill>
          <a:latin typeface="+mn-lt"/>
          <a:ea typeface="+mn-ea"/>
          <a:cs typeface="+mn-cs"/>
        </a:defRPr>
      </a:lvl3pPr>
      <a:lvl4pPr marL="1179513" indent="-200025" algn="l" rtl="0" eaLnBrk="1" fontAlgn="base" hangingPunct="1">
        <a:spcBef>
          <a:spcPts val="300"/>
        </a:spcBef>
        <a:spcAft>
          <a:spcPct val="0"/>
        </a:spcAft>
        <a:buClr>
          <a:schemeClr val="accent4"/>
        </a:buClr>
        <a:buFont typeface="Wingdings 2" pitchFamily="18" charset="2"/>
        <a:buChar char=""/>
        <a:defRPr sz="2200" b="1" i="0" kern="1200" baseline="0">
          <a:solidFill>
            <a:schemeClr val="accent4"/>
          </a:solidFill>
          <a:latin typeface="+mn-lt"/>
          <a:ea typeface="+mn-ea"/>
          <a:cs typeface="+mn-cs"/>
        </a:defRPr>
      </a:lvl4pPr>
      <a:lvl5pPr marL="1389063" indent="-182563" algn="l" rtl="0" eaLnBrk="1" fontAlgn="base" hangingPunct="1">
        <a:spcBef>
          <a:spcPts val="300"/>
        </a:spcBef>
        <a:spcAft>
          <a:spcPct val="0"/>
        </a:spcAft>
        <a:buClr>
          <a:schemeClr val="tx2"/>
        </a:buClr>
        <a:buFont typeface="Georgia" pitchFamily="18" charset="0"/>
        <a:buChar char="▫"/>
        <a:defRPr sz="2000" b="1" i="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0" y="182880"/>
            <a:ext cx="9144000" cy="1111664"/>
          </a:xfrm>
          <a:prstGeom prst="rect">
            <a:avLst/>
          </a:prstGeom>
        </p:spPr>
        <p:txBody>
          <a:bodyPr vert="horz" lIns="91440" tIns="45720" rIns="91440" bIns="45720" rtlCol="0" anchor="ctr">
            <a:normAutofit/>
          </a:bodyPr>
          <a:lstStyle/>
          <a:p>
            <a:r>
              <a:rPr lang="en-US" dirty="0"/>
              <a:t>   Click to edit Master title style</a:t>
            </a:r>
          </a:p>
        </p:txBody>
      </p:sp>
      <p:sp>
        <p:nvSpPr>
          <p:cNvPr id="3" name="Text Placeholder 2"/>
          <p:cNvSpPr>
            <a:spLocks noGrp="1"/>
          </p:cNvSpPr>
          <p:nvPr>
            <p:ph type="body" idx="1"/>
          </p:nvPr>
        </p:nvSpPr>
        <p:spPr>
          <a:xfrm>
            <a:off x="152400" y="1600200"/>
            <a:ext cx="8534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solidFill>
                <a:srgbClr val="00359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00359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B299E65-BC98-483A-8DDE-40B0893A437C}" type="slidenum">
              <a:rPr lang="en-US" smtClean="0">
                <a:solidFill>
                  <a:srgbClr val="00359E"/>
                </a:solidFill>
              </a:rPr>
              <a:pPr/>
              <a:t>‹#›</a:t>
            </a:fld>
            <a:endParaRPr lang="en-US" dirty="0">
              <a:solidFill>
                <a:srgbClr val="00359E"/>
              </a:solidFill>
            </a:endParaRPr>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11" r:id="rId1"/>
  </p:sldLayoutIdLst>
  <p:hf hdr="0" ftr="0" dt="0"/>
  <p:txStyles>
    <p:titleStyle>
      <a:lvl1pPr algn="l" defTabSz="914400" rtl="0" eaLnBrk="1" latinLnBrk="0" hangingPunct="1">
        <a:spcBef>
          <a:spcPct val="0"/>
        </a:spcBef>
        <a:buNone/>
        <a:defRPr sz="4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600" b="1"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2000" b="1"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2000" b="1" kern="1200" baseline="0">
          <a:solidFill>
            <a:schemeClr val="accent4"/>
          </a:solidFill>
          <a:latin typeface="+mn-lt"/>
          <a:ea typeface="+mn-ea"/>
          <a:cs typeface="+mn-cs"/>
        </a:defRPr>
      </a:lvl4pPr>
      <a:lvl5pPr marL="2057400" indent="-228600" algn="l" defTabSz="914400" rtl="0" eaLnBrk="1" latinLnBrk="0" hangingPunct="1">
        <a:spcBef>
          <a:spcPct val="20000"/>
        </a:spcBef>
        <a:buClr>
          <a:schemeClr val="tx2"/>
        </a:buClr>
        <a:buSzPct val="50000"/>
        <a:buFont typeface="Wingdings" pitchFamily="2" charset="2"/>
        <a:buChar char="q"/>
        <a:defRPr sz="1800" b="1"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Federal_Audit_Clearinghouse"/><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hyperlink" Target="#National_External_Audit"/></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8.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8.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38.xml"/><Relationship Id="rId5" Type="http://schemas.openxmlformats.org/officeDocument/2006/relationships/hyperlink" Target="mailto:GrantsCompliance@nih.gov"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www.ecfr.gov/cgi-bin/text-idx?node=pt45.1.75&amp;rgn=div5" TargetMode="External"/><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0" y="4038600"/>
            <a:ext cx="9144000" cy="1234440"/>
          </a:xfrm>
        </p:spPr>
        <p:txBody>
          <a:bodyPr>
            <a:normAutofit fontScale="90000"/>
          </a:bodyPr>
          <a:lstStyle/>
          <a:p>
            <a:pPr eaLnBrk="1" hangingPunct="1"/>
            <a:br>
              <a:rPr lang="en-US" sz="4800" dirty="0"/>
            </a:br>
            <a:br>
              <a:rPr lang="en-US" sz="4800" dirty="0"/>
            </a:br>
            <a:br>
              <a:rPr lang="en-US" sz="4800" dirty="0"/>
            </a:br>
            <a:br>
              <a:rPr lang="en-US" sz="4800" dirty="0"/>
            </a:br>
            <a:br>
              <a:rPr lang="en-US" sz="4800" dirty="0"/>
            </a:br>
            <a:br>
              <a:rPr lang="en-US" sz="4800" dirty="0"/>
            </a:br>
            <a:r>
              <a:rPr lang="en-US" sz="5900" dirty="0">
                <a:latin typeface="Arial" pitchFamily="34" charset="0"/>
                <a:cs typeface="Arial" pitchFamily="34" charset="0"/>
              </a:rPr>
              <a:t>All About Costs</a:t>
            </a:r>
            <a:br>
              <a:rPr lang="en-US" sz="5900" dirty="0">
                <a:latin typeface="Arial" pitchFamily="34" charset="0"/>
                <a:cs typeface="Arial" pitchFamily="34" charset="0"/>
              </a:rPr>
            </a:br>
            <a:r>
              <a:rPr lang="en-US" sz="5900" b="0" i="1" dirty="0">
                <a:latin typeface="Arial" pitchFamily="34" charset="0"/>
                <a:cs typeface="Arial" pitchFamily="34" charset="0"/>
              </a:rPr>
              <a:t> A Post-Award Primer</a:t>
            </a:r>
            <a:br>
              <a:rPr lang="en-US" sz="6000" dirty="0">
                <a:latin typeface="Arial" pitchFamily="34" charset="0"/>
                <a:cs typeface="Arial" pitchFamily="34" charset="0"/>
              </a:rPr>
            </a:br>
            <a:br>
              <a:rPr lang="en-US" sz="4400" dirty="0">
                <a:latin typeface="Arial" pitchFamily="34" charset="0"/>
                <a:cs typeface="Arial" pitchFamily="34" charset="0"/>
              </a:rPr>
            </a:br>
            <a:endParaRPr lang="en-US" sz="3200" dirty="0">
              <a:latin typeface="Arial" pitchFamily="34" charset="0"/>
              <a:cs typeface="Arial" pitchFamily="34" charset="0"/>
            </a:endParaRPr>
          </a:p>
        </p:txBody>
      </p:sp>
      <p:sp>
        <p:nvSpPr>
          <p:cNvPr id="10" name="Text Placeholder 9"/>
          <p:cNvSpPr>
            <a:spLocks noGrp="1"/>
          </p:cNvSpPr>
          <p:nvPr>
            <p:ph type="body" idx="1"/>
          </p:nvPr>
        </p:nvSpPr>
        <p:spPr>
          <a:xfrm>
            <a:off x="0" y="4553698"/>
            <a:ext cx="9144000" cy="1066800"/>
          </a:xfrm>
        </p:spPr>
        <p:txBody>
          <a:bodyPr>
            <a:noAutofit/>
          </a:bodyPr>
          <a:lstStyle/>
          <a:p>
            <a:r>
              <a:rPr lang="en-US" sz="1050" dirty="0">
                <a:solidFill>
                  <a:schemeClr val="bg1"/>
                </a:solidFill>
              </a:rPr>
              <a:t>Division of Grants Compliance and Oversight</a:t>
            </a:r>
          </a:p>
          <a:p>
            <a:r>
              <a:rPr lang="en-US" sz="1050" dirty="0">
                <a:solidFill>
                  <a:schemeClr val="bg1"/>
                </a:solidFill>
              </a:rPr>
              <a:t>Office of Policy for Extramural Research Administration, OER</a:t>
            </a:r>
            <a:br>
              <a:rPr lang="en-US" sz="1050" dirty="0">
                <a:solidFill>
                  <a:schemeClr val="bg1"/>
                </a:solidFill>
              </a:rPr>
            </a:br>
            <a:r>
              <a:rPr lang="en-US" sz="1050" dirty="0">
                <a:solidFill>
                  <a:schemeClr val="bg1"/>
                </a:solidFill>
              </a:rPr>
              <a:t>National Institutes of Health, DHHS </a:t>
            </a:r>
          </a:p>
          <a:p>
            <a:endParaRPr lang="en-US" sz="800" dirty="0">
              <a:solidFill>
                <a:schemeClr val="bg1"/>
              </a:solidFill>
            </a:endParaRPr>
          </a:p>
          <a:p>
            <a:r>
              <a:rPr lang="en-US" sz="1050" dirty="0">
                <a:solidFill>
                  <a:schemeClr val="bg1"/>
                </a:solidFill>
              </a:rPr>
              <a:t> NIH Virtual Seminar – October 2020</a:t>
            </a:r>
          </a:p>
          <a:p>
            <a:endParaRPr lang="en-US" sz="1050" dirty="0"/>
          </a:p>
        </p:txBody>
      </p:sp>
      <p:sp>
        <p:nvSpPr>
          <p:cNvPr id="11" name="Rectangle 10">
            <a:extLst>
              <a:ext uri="{C183D7F6-B498-43B3-948B-1728B52AA6E4}">
                <adec:decorative xmlns:adec="http://schemas.microsoft.com/office/drawing/2017/decorative" val="1"/>
              </a:ext>
            </a:extLst>
          </p:cNvPr>
          <p:cNvSpPr/>
          <p:nvPr/>
        </p:nvSpPr>
        <p:spPr>
          <a:xfrm>
            <a:off x="0" y="5783354"/>
            <a:ext cx="9144000" cy="1066800"/>
          </a:xfrm>
          <a:prstGeom prst="rect">
            <a:avLst/>
          </a:prstGeom>
          <a:gradFill>
            <a:gsLst>
              <a:gs pos="0">
                <a:schemeClr val="bg2">
                  <a:tint val="100000"/>
                  <a:shade val="52000"/>
                  <a:satMod val="105000"/>
                </a:schemeClr>
              </a:gs>
              <a:gs pos="47500">
                <a:schemeClr val="bg2">
                  <a:tint val="90000"/>
                  <a:shade val="89000"/>
                  <a:satMod val="105000"/>
                </a:schemeClr>
              </a:gs>
              <a:gs pos="58500">
                <a:schemeClr val="bg2">
                  <a:tint val="85000"/>
                  <a:shade val="89000"/>
                  <a:satMod val="105000"/>
                </a:schemeClr>
              </a:gs>
              <a:gs pos="100000">
                <a:schemeClr val="bg2">
                  <a:tint val="100000"/>
                  <a:shade val="52000"/>
                  <a:satMod val="105000"/>
                </a:schemeClr>
              </a:gs>
            </a:gsLst>
            <a:lin ang="36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2400" y="5825081"/>
            <a:ext cx="6096000" cy="983346"/>
          </a:xfrm>
          <a:prstGeom prst="rect">
            <a:avLst/>
          </a:prstGeom>
        </p:spPr>
        <p:txBody>
          <a:bodyPr wrap="square">
            <a:spAutoFit/>
          </a:bodyPr>
          <a:lstStyle/>
          <a:p>
            <a:pPr>
              <a:lnSpc>
                <a:spcPct val="90000"/>
              </a:lnSpc>
              <a:spcAft>
                <a:spcPts val="300"/>
              </a:spcAft>
            </a:pPr>
            <a:r>
              <a:rPr lang="en-US" sz="1400" b="1" dirty="0">
                <a:solidFill>
                  <a:srgbClr val="4B4B65"/>
                </a:solidFill>
              </a:rPr>
              <a:t>Philip Smith, </a:t>
            </a:r>
            <a:r>
              <a:rPr lang="en-US" sz="1400" dirty="0">
                <a:solidFill>
                  <a:srgbClr val="4B4B65"/>
                </a:solidFill>
              </a:rPr>
              <a:t>Assistant Grants Compliance Officer</a:t>
            </a:r>
            <a:endParaRPr lang="en-US" sz="1400" b="1" dirty="0">
              <a:solidFill>
                <a:srgbClr val="4B4B65"/>
              </a:solidFill>
            </a:endParaRPr>
          </a:p>
          <a:p>
            <a:pPr>
              <a:lnSpc>
                <a:spcPct val="90000"/>
              </a:lnSpc>
              <a:spcAft>
                <a:spcPts val="300"/>
              </a:spcAft>
            </a:pPr>
            <a:r>
              <a:rPr lang="en-US" sz="1400" b="1" dirty="0">
                <a:solidFill>
                  <a:srgbClr val="4B4B65"/>
                </a:solidFill>
              </a:rPr>
              <a:t>Laura Gray</a:t>
            </a:r>
            <a:r>
              <a:rPr lang="en-US" sz="1400" dirty="0">
                <a:solidFill>
                  <a:srgbClr val="4B4B65"/>
                </a:solidFill>
              </a:rPr>
              <a:t>, Assistant Grants Compliance Officer</a:t>
            </a:r>
          </a:p>
          <a:p>
            <a:pPr>
              <a:lnSpc>
                <a:spcPct val="90000"/>
              </a:lnSpc>
              <a:spcAft>
                <a:spcPts val="300"/>
              </a:spcAft>
            </a:pPr>
            <a:endParaRPr lang="en-US" sz="1400" dirty="0">
              <a:solidFill>
                <a:srgbClr val="4B4B65"/>
              </a:solidFill>
            </a:endParaRPr>
          </a:p>
          <a:p>
            <a:pPr algn="l">
              <a:lnSpc>
                <a:spcPct val="90000"/>
              </a:lnSpc>
              <a:spcAft>
                <a:spcPts val="300"/>
              </a:spcAft>
            </a:pPr>
            <a:endParaRPr lang="en-US" sz="1400" dirty="0">
              <a:solidFill>
                <a:srgbClr val="4B4B65"/>
              </a:solidFill>
            </a:endParaRPr>
          </a:p>
        </p:txBody>
      </p:sp>
      <p:pic>
        <p:nvPicPr>
          <p:cNvPr id="2" name="Picture 1" descr="NIH Office of Extramural Research logo"/>
          <p:cNvPicPr>
            <a:picLocks noChangeAspect="1"/>
          </p:cNvPicPr>
          <p:nvPr/>
        </p:nvPicPr>
        <p:blipFill>
          <a:blip r:embed="rId3"/>
          <a:stretch>
            <a:fillRect/>
          </a:stretch>
        </p:blipFill>
        <p:spPr>
          <a:xfrm>
            <a:off x="6065392" y="6150794"/>
            <a:ext cx="2904762" cy="571429"/>
          </a:xfrm>
          <a:prstGeom prst="rect">
            <a:avLst/>
          </a:prstGeom>
        </p:spPr>
      </p:pic>
      <p:pic>
        <p:nvPicPr>
          <p:cNvPr id="3" name="Picture 2" descr="HHS logo"/>
          <p:cNvPicPr>
            <a:picLocks noChangeAspect="1"/>
          </p:cNvPicPr>
          <p:nvPr/>
        </p:nvPicPr>
        <p:blipFill>
          <a:blip r:embed="rId4"/>
          <a:stretch>
            <a:fillRect/>
          </a:stretch>
        </p:blipFill>
        <p:spPr>
          <a:xfrm>
            <a:off x="4953000" y="6036675"/>
            <a:ext cx="781050" cy="752475"/>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40757274"/>
              </p:ext>
            </p:extLst>
          </p:nvPr>
        </p:nvGraphicFramePr>
        <p:xfrm>
          <a:off x="0" y="1376841"/>
          <a:ext cx="9135208" cy="5373341"/>
        </p:xfrm>
        <a:graphic>
          <a:graphicData uri="http://schemas.openxmlformats.org/drawingml/2006/table">
            <a:tbl>
              <a:tblPr firstRow="1" bandRow="1" bandCol="1">
                <a:tableStyleId>{5C22544A-7EE6-4342-B048-85BDC9FD1C3A}</a:tableStyleId>
              </a:tblPr>
              <a:tblGrid>
                <a:gridCol w="2420705">
                  <a:extLst>
                    <a:ext uri="{9D8B030D-6E8A-4147-A177-3AD203B41FA5}">
                      <a16:colId xmlns:a16="http://schemas.microsoft.com/office/drawing/2014/main" val="20000"/>
                    </a:ext>
                  </a:extLst>
                </a:gridCol>
                <a:gridCol w="3854931">
                  <a:extLst>
                    <a:ext uri="{9D8B030D-6E8A-4147-A177-3AD203B41FA5}">
                      <a16:colId xmlns:a16="http://schemas.microsoft.com/office/drawing/2014/main" val="20001"/>
                    </a:ext>
                  </a:extLst>
                </a:gridCol>
                <a:gridCol w="2859572">
                  <a:extLst>
                    <a:ext uri="{9D8B030D-6E8A-4147-A177-3AD203B41FA5}">
                      <a16:colId xmlns:a16="http://schemas.microsoft.com/office/drawing/2014/main" val="20002"/>
                    </a:ext>
                  </a:extLst>
                </a:gridCol>
              </a:tblGrid>
              <a:tr h="147159">
                <a:tc gridSpan="3">
                  <a:txBody>
                    <a:bodyPr/>
                    <a:lstStyle/>
                    <a:p>
                      <a:pPr marL="0" marR="0" lvl="0" algn="ctr">
                        <a:spcBef>
                          <a:spcPts val="400"/>
                        </a:spcBef>
                        <a:spcAft>
                          <a:spcPts val="400"/>
                        </a:spcAft>
                      </a:pPr>
                      <a:endParaRPr lang="en-US" sz="100" b="1" i="1" dirty="0">
                        <a:effectLst/>
                        <a:latin typeface="Arial"/>
                        <a:ea typeface="Times New Roman"/>
                        <a:cs typeface="Times New Roman"/>
                      </a:endParaRPr>
                    </a:p>
                  </a:txBody>
                  <a:tcPr marL="73025" marR="73025" marT="36830" marB="36830" anchor="b">
                    <a:solidFill>
                      <a:srgbClr val="002060"/>
                    </a:solidFill>
                  </a:tcPr>
                </a:tc>
                <a:tc hMerge="1">
                  <a:txBody>
                    <a:bodyPr/>
                    <a:lstStyle/>
                    <a:p>
                      <a:pPr marL="0" marR="0" algn="ctr">
                        <a:spcBef>
                          <a:spcPts val="400"/>
                        </a:spcBef>
                        <a:spcAft>
                          <a:spcPts val="400"/>
                        </a:spcAft>
                      </a:pPr>
                      <a:endParaRPr lang="en-US" sz="1600" b="1" i="1" dirty="0">
                        <a:effectLst/>
                        <a:latin typeface="Arial"/>
                        <a:ea typeface="Times New Roman"/>
                        <a:cs typeface="Times New Roman"/>
                      </a:endParaRPr>
                    </a:p>
                  </a:txBody>
                  <a:tcPr marL="73025" marR="73025" marT="36830" marB="36830"/>
                </a:tc>
                <a:tc hMerge="1">
                  <a:txBody>
                    <a:bodyPr/>
                    <a:lstStyle/>
                    <a:p>
                      <a:pPr marL="0" marR="0" algn="ctr">
                        <a:spcBef>
                          <a:spcPts val="400"/>
                        </a:spcBef>
                        <a:spcAft>
                          <a:spcPts val="400"/>
                        </a:spcAft>
                      </a:pPr>
                      <a:endParaRPr lang="en-US" sz="2000" b="1" i="1" dirty="0">
                        <a:effectLst/>
                        <a:latin typeface="Arial"/>
                        <a:ea typeface="Times New Roman"/>
                        <a:cs typeface="Times New Roman"/>
                      </a:endParaRPr>
                    </a:p>
                  </a:txBody>
                  <a:tcPr marL="73025" marR="73025" marT="36830" marB="36830" anchor="b"/>
                </a:tc>
                <a:extLst>
                  <a:ext uri="{0D108BD9-81ED-4DB2-BD59-A6C34878D82A}">
                    <a16:rowId xmlns:a16="http://schemas.microsoft.com/office/drawing/2014/main" val="10000"/>
                  </a:ext>
                </a:extLst>
              </a:tr>
              <a:tr h="1146542">
                <a:tc>
                  <a:txBody>
                    <a:bodyPr/>
                    <a:lstStyle/>
                    <a:p>
                      <a:pPr marL="0" marR="0" algn="ctr">
                        <a:spcBef>
                          <a:spcPts val="400"/>
                        </a:spcBef>
                        <a:spcAft>
                          <a:spcPts val="400"/>
                        </a:spcAft>
                      </a:pPr>
                      <a:r>
                        <a:rPr lang="en-US" sz="2000" b="1" dirty="0">
                          <a:effectLst/>
                        </a:rPr>
                        <a:t>Recipient Type</a:t>
                      </a:r>
                      <a:endParaRPr lang="en-US" sz="2000" b="1" i="1" dirty="0">
                        <a:effectLst/>
                        <a:latin typeface="Arial"/>
                        <a:ea typeface="Times New Roman"/>
                        <a:cs typeface="Times New Roman"/>
                      </a:endParaRPr>
                    </a:p>
                  </a:txBody>
                  <a:tcPr marL="73025" marR="73025" marT="36830" marB="36830" anchor="ctr"/>
                </a:tc>
                <a:tc>
                  <a:txBody>
                    <a:bodyPr/>
                    <a:lstStyle/>
                    <a:p>
                      <a:pPr marL="0" marR="0" algn="ctr">
                        <a:spcBef>
                          <a:spcPts val="400"/>
                        </a:spcBef>
                        <a:spcAft>
                          <a:spcPts val="400"/>
                        </a:spcAft>
                      </a:pPr>
                      <a:r>
                        <a:rPr lang="en-US" sz="2000" b="1" dirty="0">
                          <a:effectLst/>
                        </a:rPr>
                        <a:t>Source of Audit Requirement</a:t>
                      </a:r>
                      <a:endParaRPr lang="en-US" sz="2000" b="1" i="1" dirty="0">
                        <a:effectLst/>
                        <a:latin typeface="Arial"/>
                        <a:ea typeface="Times New Roman"/>
                        <a:cs typeface="Times New Roman"/>
                      </a:endParaRPr>
                    </a:p>
                  </a:txBody>
                  <a:tcPr marL="73025" marR="73025" marT="36830" marB="36830" anchor="ctr"/>
                </a:tc>
                <a:tc>
                  <a:txBody>
                    <a:bodyPr/>
                    <a:lstStyle/>
                    <a:p>
                      <a:pPr marL="0" marR="0" algn="ctr">
                        <a:spcBef>
                          <a:spcPts val="400"/>
                        </a:spcBef>
                        <a:spcAft>
                          <a:spcPts val="400"/>
                        </a:spcAft>
                      </a:pPr>
                      <a:r>
                        <a:rPr lang="en-US" sz="2000" b="1" dirty="0">
                          <a:effectLst/>
                        </a:rPr>
                        <a:t>Where to Submit Audit Reports</a:t>
                      </a:r>
                    </a:p>
                  </a:txBody>
                  <a:tcPr marL="73025" marR="73025" marT="36830" marB="36830" anchor="ctr"/>
                </a:tc>
                <a:extLst>
                  <a:ext uri="{0D108BD9-81ED-4DB2-BD59-A6C34878D82A}">
                    <a16:rowId xmlns:a16="http://schemas.microsoft.com/office/drawing/2014/main" val="10001"/>
                  </a:ext>
                </a:extLst>
              </a:tr>
              <a:tr h="798730">
                <a:tc>
                  <a:txBody>
                    <a:bodyPr/>
                    <a:lstStyle/>
                    <a:p>
                      <a:pPr marL="0" marR="0" algn="ctr">
                        <a:spcBef>
                          <a:spcPts val="200"/>
                        </a:spcBef>
                      </a:pPr>
                      <a:r>
                        <a:rPr lang="en-US" sz="1200" b="1" dirty="0">
                          <a:effectLst/>
                        </a:rPr>
                        <a:t>State &amp; Local Governments</a:t>
                      </a:r>
                      <a:endParaRPr lang="en-US" sz="1200" b="1" dirty="0">
                        <a:effectLst/>
                        <a:latin typeface="Arial"/>
                        <a:ea typeface="Times New Roman"/>
                        <a:cs typeface="Times New Roman"/>
                      </a:endParaRPr>
                    </a:p>
                  </a:txBody>
                  <a:tcPr marL="73025" marR="73025" marT="36830" marB="36830"/>
                </a:tc>
                <a:tc>
                  <a:txBody>
                    <a:bodyPr/>
                    <a:lstStyle/>
                    <a:p>
                      <a:pPr marL="0" marR="0" algn="ctr">
                        <a:spcBef>
                          <a:spcPts val="200"/>
                        </a:spcBef>
                      </a:pPr>
                      <a:r>
                        <a:rPr lang="en-US" sz="1200" b="1" dirty="0">
                          <a:effectLst/>
                        </a:rPr>
                        <a:t>45 CFR 75.501</a:t>
                      </a:r>
                      <a:endParaRPr lang="en-US" sz="1200" b="1" dirty="0">
                        <a:effectLst/>
                        <a:latin typeface="Arial"/>
                        <a:ea typeface="Times New Roman"/>
                        <a:cs typeface="Times New Roman"/>
                      </a:endParaRPr>
                    </a:p>
                  </a:txBody>
                  <a:tcPr marL="73025" marR="73025" marT="36830" marB="36830"/>
                </a:tc>
                <a:tc>
                  <a:txBody>
                    <a:bodyPr/>
                    <a:lstStyle/>
                    <a:p>
                      <a:pPr marL="0" marR="0">
                        <a:spcBef>
                          <a:spcPts val="200"/>
                        </a:spcBef>
                      </a:pPr>
                      <a:r>
                        <a:rPr lang="en-US" sz="1200" b="1" u="sng" dirty="0">
                          <a:effectLst/>
                          <a:hlinkClick r:id="rId3" action="ppaction://hlinkfile"/>
                        </a:rPr>
                        <a:t>Federal Audit Clearinghouse</a:t>
                      </a:r>
                      <a:br>
                        <a:rPr lang="en-US" sz="1200" b="1" dirty="0">
                          <a:effectLst/>
                        </a:rPr>
                      </a:br>
                      <a:r>
                        <a:rPr lang="en-US" sz="1200" b="1" dirty="0">
                          <a:effectLst/>
                        </a:rPr>
                        <a:t>(See contact information in NIH GPS Part III)</a:t>
                      </a:r>
                      <a:endParaRPr lang="en-US" sz="1200" b="1" dirty="0">
                        <a:effectLst/>
                        <a:latin typeface="Arial"/>
                        <a:ea typeface="Times New Roman"/>
                        <a:cs typeface="Times New Roman"/>
                      </a:endParaRPr>
                    </a:p>
                  </a:txBody>
                  <a:tcPr marL="73025" marR="73025" marT="36830" marB="36830"/>
                </a:tc>
                <a:extLst>
                  <a:ext uri="{0D108BD9-81ED-4DB2-BD59-A6C34878D82A}">
                    <a16:rowId xmlns:a16="http://schemas.microsoft.com/office/drawing/2014/main" val="10002"/>
                  </a:ext>
                </a:extLst>
              </a:tr>
              <a:tr h="798730">
                <a:tc>
                  <a:txBody>
                    <a:bodyPr/>
                    <a:lstStyle/>
                    <a:p>
                      <a:pPr marL="0" marR="0" algn="ctr">
                        <a:spcBef>
                          <a:spcPts val="200"/>
                        </a:spcBef>
                      </a:pPr>
                      <a:r>
                        <a:rPr lang="en-US" sz="1200" b="1" dirty="0">
                          <a:effectLst/>
                        </a:rPr>
                        <a:t>Institutions of Higher Education</a:t>
                      </a:r>
                      <a:endParaRPr lang="en-US" sz="1200" b="1" dirty="0">
                        <a:effectLst/>
                        <a:latin typeface="+mn-lt"/>
                        <a:ea typeface="Times New Roman"/>
                        <a:cs typeface="Times New Roman"/>
                      </a:endParaRPr>
                    </a:p>
                  </a:txBody>
                  <a:tcPr marL="73025" marR="73025" marT="36830" marB="36830"/>
                </a:tc>
                <a:tc>
                  <a:txBody>
                    <a:bodyPr/>
                    <a:lstStyle/>
                    <a:p>
                      <a:pPr marL="0" marR="0" algn="ctr">
                        <a:spcBef>
                          <a:spcPts val="200"/>
                        </a:spcBef>
                      </a:pPr>
                      <a:r>
                        <a:rPr lang="en-US" sz="1200" b="1" dirty="0">
                          <a:effectLst/>
                        </a:rPr>
                        <a:t>45 CFR 75.501</a:t>
                      </a:r>
                      <a:endParaRPr lang="en-US" sz="1200" b="1" dirty="0">
                        <a:effectLst/>
                        <a:latin typeface="Arial"/>
                        <a:ea typeface="Times New Roman"/>
                        <a:cs typeface="Times New Roman"/>
                      </a:endParaRPr>
                    </a:p>
                  </a:txBody>
                  <a:tcPr marL="73025" marR="73025" marT="36830" marB="36830"/>
                </a:tc>
                <a:tc>
                  <a:txBody>
                    <a:bodyPr/>
                    <a:lstStyle/>
                    <a:p>
                      <a:pPr marL="0" marR="0">
                        <a:spcBef>
                          <a:spcPts val="200"/>
                        </a:spcBef>
                      </a:pPr>
                      <a:r>
                        <a:rPr lang="en-US" sz="1200" b="1" u="sng" dirty="0">
                          <a:effectLst/>
                          <a:hlinkClick r:id="rId3" action="ppaction://hlinkfile"/>
                        </a:rPr>
                        <a:t>Federal Audit Clearinghouse</a:t>
                      </a:r>
                      <a:br>
                        <a:rPr lang="en-US" sz="1200" b="1" dirty="0">
                          <a:effectLst/>
                        </a:rPr>
                      </a:br>
                      <a:r>
                        <a:rPr lang="en-US" sz="1200" b="1" dirty="0">
                          <a:effectLst/>
                        </a:rPr>
                        <a:t>(See contact information in NIH GPS Part III)</a:t>
                      </a:r>
                      <a:endParaRPr lang="en-US" sz="1200" b="1" dirty="0">
                        <a:effectLst/>
                        <a:latin typeface="Arial"/>
                        <a:ea typeface="Times New Roman"/>
                        <a:cs typeface="Times New Roman"/>
                      </a:endParaRPr>
                    </a:p>
                  </a:txBody>
                  <a:tcPr marL="73025" marR="73025" marT="36830" marB="36830"/>
                </a:tc>
                <a:extLst>
                  <a:ext uri="{0D108BD9-81ED-4DB2-BD59-A6C34878D82A}">
                    <a16:rowId xmlns:a16="http://schemas.microsoft.com/office/drawing/2014/main" val="10003"/>
                  </a:ext>
                </a:extLst>
              </a:tr>
              <a:tr h="798730">
                <a:tc>
                  <a:txBody>
                    <a:bodyPr/>
                    <a:lstStyle/>
                    <a:p>
                      <a:pPr marL="0" marR="0" algn="ctr">
                        <a:spcBef>
                          <a:spcPts val="200"/>
                        </a:spcBef>
                      </a:pPr>
                      <a:r>
                        <a:rPr lang="en-US" sz="1200" b="1" dirty="0">
                          <a:effectLst/>
                        </a:rPr>
                        <a:t>Non-Profits</a:t>
                      </a:r>
                    </a:p>
                    <a:p>
                      <a:pPr marL="0" marR="0" algn="ctr">
                        <a:spcBef>
                          <a:spcPts val="200"/>
                        </a:spcBef>
                      </a:pPr>
                      <a:r>
                        <a:rPr lang="en-US" sz="1200" b="1" dirty="0">
                          <a:effectLst/>
                        </a:rPr>
                        <a:t>(including non-profit hospitals)</a:t>
                      </a:r>
                      <a:endParaRPr lang="en-US" sz="1200" b="1" dirty="0">
                        <a:effectLst/>
                        <a:latin typeface="Arial"/>
                        <a:ea typeface="Times New Roman"/>
                        <a:cs typeface="Times New Roman"/>
                      </a:endParaRPr>
                    </a:p>
                  </a:txBody>
                  <a:tcPr marL="73025" marR="73025" marT="36830" marB="36830"/>
                </a:tc>
                <a:tc>
                  <a:txBody>
                    <a:bodyPr/>
                    <a:lstStyle/>
                    <a:p>
                      <a:pPr marL="0" marR="0" algn="ctr">
                        <a:spcBef>
                          <a:spcPts val="200"/>
                        </a:spcBef>
                      </a:pPr>
                      <a:r>
                        <a:rPr lang="en-US" sz="1200" b="1" dirty="0">
                          <a:effectLst/>
                        </a:rPr>
                        <a:t>45 CFR 75.501</a:t>
                      </a:r>
                      <a:endParaRPr lang="en-US" sz="1200" b="1" dirty="0">
                        <a:effectLst/>
                        <a:latin typeface="Arial"/>
                        <a:ea typeface="Times New Roman"/>
                        <a:cs typeface="Times New Roman"/>
                      </a:endParaRPr>
                    </a:p>
                  </a:txBody>
                  <a:tcPr marL="73025" marR="73025" marT="36830" marB="36830"/>
                </a:tc>
                <a:tc>
                  <a:txBody>
                    <a:bodyPr/>
                    <a:lstStyle/>
                    <a:p>
                      <a:pPr marL="0" marR="0">
                        <a:spcBef>
                          <a:spcPts val="200"/>
                        </a:spcBef>
                      </a:pPr>
                      <a:r>
                        <a:rPr lang="en-US" sz="1200" b="1" u="sng" dirty="0">
                          <a:effectLst/>
                          <a:hlinkClick r:id="rId3" action="ppaction://hlinkfile"/>
                        </a:rPr>
                        <a:t>Federal Audit Clearinghouse</a:t>
                      </a:r>
                      <a:br>
                        <a:rPr lang="en-US" sz="1200" b="1" dirty="0">
                          <a:effectLst/>
                        </a:rPr>
                      </a:br>
                      <a:r>
                        <a:rPr lang="en-US" sz="1200" b="1" dirty="0">
                          <a:effectLst/>
                        </a:rPr>
                        <a:t>(See contact information in NIH GPS Part III)</a:t>
                      </a:r>
                      <a:endParaRPr lang="en-US" sz="1200" b="1" dirty="0">
                        <a:effectLst/>
                        <a:latin typeface="Arial"/>
                        <a:ea typeface="Times New Roman"/>
                        <a:cs typeface="Times New Roman"/>
                      </a:endParaRPr>
                    </a:p>
                  </a:txBody>
                  <a:tcPr marL="73025" marR="73025" marT="36830" marB="36830"/>
                </a:tc>
                <a:extLst>
                  <a:ext uri="{0D108BD9-81ED-4DB2-BD59-A6C34878D82A}">
                    <a16:rowId xmlns:a16="http://schemas.microsoft.com/office/drawing/2014/main" val="10004"/>
                  </a:ext>
                </a:extLst>
              </a:tr>
              <a:tr h="1043921">
                <a:tc>
                  <a:txBody>
                    <a:bodyPr/>
                    <a:lstStyle/>
                    <a:p>
                      <a:pPr marL="0" marR="0" algn="ctr">
                        <a:spcBef>
                          <a:spcPts val="200"/>
                        </a:spcBef>
                      </a:pPr>
                      <a:r>
                        <a:rPr lang="en-US" sz="1200" b="1" dirty="0">
                          <a:effectLst/>
                        </a:rPr>
                        <a:t>For-Profits </a:t>
                      </a:r>
                    </a:p>
                    <a:p>
                      <a:pPr marL="0" marR="0" algn="ctr">
                        <a:spcBef>
                          <a:spcPts val="200"/>
                        </a:spcBef>
                      </a:pPr>
                      <a:r>
                        <a:rPr lang="en-US" sz="1200" b="1" dirty="0">
                          <a:effectLst/>
                        </a:rPr>
                        <a:t>(including for-profit hospitals)</a:t>
                      </a:r>
                      <a:endParaRPr lang="en-US" sz="1200" b="1" dirty="0">
                        <a:effectLst/>
                        <a:latin typeface="Arial"/>
                        <a:ea typeface="Times New Roman"/>
                        <a:cs typeface="Times New Roman"/>
                      </a:endParaRPr>
                    </a:p>
                  </a:txBody>
                  <a:tcPr marL="73025" marR="73025" marT="36830" marB="36830"/>
                </a:tc>
                <a:tc>
                  <a:txBody>
                    <a:bodyPr/>
                    <a:lstStyle/>
                    <a:p>
                      <a:pPr marL="0" marR="0" algn="ctr">
                        <a:spcBef>
                          <a:spcPts val="200"/>
                        </a:spcBef>
                      </a:pPr>
                      <a:r>
                        <a:rPr lang="en-US" sz="1200" b="1" dirty="0">
                          <a:effectLst/>
                        </a:rPr>
                        <a:t>45 CFR 75.501(h) through 75.501(k) and 45 CFR 75.215</a:t>
                      </a:r>
                      <a:endParaRPr lang="en-US" sz="1200" b="1" dirty="0">
                        <a:effectLst/>
                        <a:latin typeface="Arial"/>
                        <a:ea typeface="Times New Roman"/>
                        <a:cs typeface="Times New Roman"/>
                      </a:endParaRPr>
                    </a:p>
                  </a:txBody>
                  <a:tcPr marL="73025" marR="73025" marT="36830" marB="36830"/>
                </a:tc>
                <a:tc>
                  <a:txBody>
                    <a:bodyPr/>
                    <a:lstStyle/>
                    <a:p>
                      <a:pPr marL="0" marR="0">
                        <a:spcBef>
                          <a:spcPts val="200"/>
                        </a:spcBef>
                      </a:pPr>
                      <a:r>
                        <a:rPr lang="en-US" sz="1200" b="1" u="sng" dirty="0">
                          <a:effectLst/>
                          <a:hlinkClick r:id="rId4" action="ppaction://hlinkfile"/>
                        </a:rPr>
                        <a:t>National External Audit Review Center</a:t>
                      </a:r>
                      <a:br>
                        <a:rPr lang="en-US" sz="1200" b="1" dirty="0">
                          <a:effectLst/>
                        </a:rPr>
                      </a:br>
                      <a:r>
                        <a:rPr lang="en-US" sz="1200" b="1" dirty="0">
                          <a:effectLst/>
                        </a:rPr>
                        <a:t>(See contact information in NIH GPS Part III)</a:t>
                      </a:r>
                      <a:endParaRPr lang="en-US" sz="1200" b="1" dirty="0">
                        <a:effectLst/>
                        <a:latin typeface="Arial"/>
                        <a:ea typeface="Times New Roman"/>
                        <a:cs typeface="Times New Roman"/>
                      </a:endParaRPr>
                    </a:p>
                  </a:txBody>
                  <a:tcPr marL="73025" marR="73025" marT="36830" marB="36830"/>
                </a:tc>
                <a:extLst>
                  <a:ext uri="{0D108BD9-81ED-4DB2-BD59-A6C34878D82A}">
                    <a16:rowId xmlns:a16="http://schemas.microsoft.com/office/drawing/2014/main" val="10005"/>
                  </a:ext>
                </a:extLst>
              </a:tr>
              <a:tr h="639529">
                <a:tc>
                  <a:txBody>
                    <a:bodyPr/>
                    <a:lstStyle/>
                    <a:p>
                      <a:pPr marL="0" marR="0" algn="ctr">
                        <a:spcBef>
                          <a:spcPts val="200"/>
                        </a:spcBef>
                      </a:pPr>
                      <a:r>
                        <a:rPr lang="en-US" sz="1200" b="1" dirty="0">
                          <a:effectLst/>
                        </a:rPr>
                        <a:t>Foreign Organizations</a:t>
                      </a:r>
                      <a:endParaRPr lang="en-US" sz="1200" b="1" dirty="0">
                        <a:effectLst/>
                        <a:latin typeface="Arial"/>
                        <a:ea typeface="Times New Roman"/>
                        <a:cs typeface="Times New Roman"/>
                      </a:endParaRPr>
                    </a:p>
                  </a:txBody>
                  <a:tcPr marL="73025" marR="73025" marT="36830" marB="36830"/>
                </a:tc>
                <a:tc>
                  <a:txBody>
                    <a:bodyPr/>
                    <a:lstStyle/>
                    <a:p>
                      <a:pPr algn="ctr"/>
                      <a:r>
                        <a:rPr lang="en-US" sz="1200" b="1" u="sng" dirty="0">
                          <a:effectLst/>
                        </a:rPr>
                        <a:t>NIH Grants Policy Statement</a:t>
                      </a:r>
                      <a:r>
                        <a:rPr lang="en-US" sz="1050" b="1" dirty="0">
                          <a:effectLst/>
                        </a:rPr>
                        <a:t> </a:t>
                      </a:r>
                      <a:r>
                        <a:rPr lang="en-US" sz="1200" b="1" dirty="0">
                          <a:effectLst/>
                        </a:rPr>
                        <a:t> (same as For-Profits)</a:t>
                      </a:r>
                      <a:endParaRPr lang="en-US" sz="1200" b="1" dirty="0">
                        <a:effectLst/>
                        <a:latin typeface="Times New Roman"/>
                      </a:endParaRPr>
                    </a:p>
                  </a:txBody>
                  <a:tcPr marL="73025" marR="73025" marT="36830" marB="36830"/>
                </a:tc>
                <a:tc>
                  <a:txBody>
                    <a:bodyPr/>
                    <a:lstStyle/>
                    <a:p>
                      <a:r>
                        <a:rPr lang="en-US" sz="1200" b="1" u="sng" dirty="0">
                          <a:effectLst/>
                          <a:hlinkClick r:id="rId4" action="ppaction://hlinkfile"/>
                        </a:rPr>
                        <a:t>National External Audit Review Center</a:t>
                      </a:r>
                      <a:endParaRPr lang="en-US" sz="1200" b="1" dirty="0">
                        <a:effectLst/>
                      </a:endParaRPr>
                    </a:p>
                    <a:p>
                      <a:r>
                        <a:rPr lang="en-US" sz="1200" b="1" dirty="0">
                          <a:effectLst/>
                        </a:rPr>
                        <a:t>(same as For-Profits, see contact information in NIH GPS Part III)</a:t>
                      </a:r>
                      <a:endParaRPr lang="en-US" sz="1200" b="1" dirty="0">
                        <a:effectLst/>
                        <a:latin typeface="Times New Roman"/>
                      </a:endParaRPr>
                    </a:p>
                  </a:txBody>
                  <a:tcPr marL="73025" marR="73025" marT="36830" marB="36830"/>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228600" y="182880"/>
            <a:ext cx="8763000" cy="1111664"/>
          </a:xfrm>
        </p:spPr>
        <p:txBody>
          <a:bodyPr>
            <a:noAutofit/>
          </a:bodyPr>
          <a:lstStyle/>
          <a:p>
            <a:r>
              <a:rPr lang="en-US" sz="4400" dirty="0">
                <a:latin typeface="Arial" panose="020B0604020202020204" pitchFamily="34" charset="0"/>
                <a:cs typeface="Arial" panose="020B0604020202020204" pitchFamily="34" charset="0"/>
              </a:rPr>
              <a:t>Summary of Audit Requirements</a:t>
            </a:r>
          </a:p>
        </p:txBody>
      </p:sp>
    </p:spTree>
    <p:extLst>
      <p:ext uri="{BB962C8B-B14F-4D97-AF65-F5344CB8AC3E}">
        <p14:creationId xmlns:p14="http://schemas.microsoft.com/office/powerpoint/2010/main" val="2331602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70F09F-6173-4917-9C9B-1C5DBD9E311B}"/>
              </a:ext>
            </a:extLst>
          </p:cNvPr>
          <p:cNvSpPr>
            <a:spLocks noGrp="1"/>
          </p:cNvSpPr>
          <p:nvPr>
            <p:ph type="title" idx="4294967295"/>
          </p:nvPr>
        </p:nvSpPr>
        <p:spPr>
          <a:xfrm>
            <a:off x="609600" y="685800"/>
            <a:ext cx="8229600" cy="1111664"/>
          </a:xfrm>
        </p:spPr>
        <p:txBody>
          <a:bodyPr>
            <a:normAutofit fontScale="90000"/>
          </a:bodyPr>
          <a:lstStyle/>
          <a:p>
            <a:pPr rtl="0" eaLnBrk="1" fontAlgn="auto" latinLnBrk="0" hangingPunct="1"/>
            <a:r>
              <a:rPr lang="en-US" sz="4000" b="0" kern="1200" baseline="0" dirty="0">
                <a:ln>
                  <a:noFill/>
                </a:ln>
                <a:solidFill>
                  <a:srgbClr val="FFFFFF"/>
                </a:solidFill>
                <a:effectLst>
                  <a:outerShdw blurRad="38100" dist="38100" dir="2700000" algn="tl" rotWithShape="0">
                    <a:srgbClr val="000000">
                      <a:alpha val="43000"/>
                    </a:srgbClr>
                  </a:outerShdw>
                </a:effectLst>
                <a:latin typeface="Arial" panose="020B0604020202020204" pitchFamily="34" charset="0"/>
                <a:ea typeface="+mn-ea"/>
                <a:cs typeface="Arial" panose="020B0604020202020204" pitchFamily="34" charset="0"/>
              </a:rPr>
              <a:t>Summary of Federal Requirement References</a:t>
            </a:r>
            <a:endParaRPr lang="en-US" dirty="0">
              <a:effectLst/>
            </a:endParaRPr>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792443207"/>
              </p:ext>
            </p:extLst>
          </p:nvPr>
        </p:nvGraphicFramePr>
        <p:xfrm>
          <a:off x="12700" y="0"/>
          <a:ext cx="9207500" cy="7457294"/>
        </p:xfrm>
        <a:graphic>
          <a:graphicData uri="http://schemas.openxmlformats.org/drawingml/2006/table">
            <a:tbl>
              <a:tblPr firstRow="1" bandRow="1">
                <a:tableStyleId>{5C22544A-7EE6-4342-B048-85BDC9FD1C3A}</a:tableStyleId>
              </a:tblPr>
              <a:tblGrid>
                <a:gridCol w="2136930">
                  <a:extLst>
                    <a:ext uri="{9D8B030D-6E8A-4147-A177-3AD203B41FA5}">
                      <a16:colId xmlns:a16="http://schemas.microsoft.com/office/drawing/2014/main" val="20000"/>
                    </a:ext>
                  </a:extLst>
                </a:gridCol>
                <a:gridCol w="1917426">
                  <a:extLst>
                    <a:ext uri="{9D8B030D-6E8A-4147-A177-3AD203B41FA5}">
                      <a16:colId xmlns:a16="http://schemas.microsoft.com/office/drawing/2014/main" val="20001"/>
                    </a:ext>
                  </a:extLst>
                </a:gridCol>
                <a:gridCol w="2672776">
                  <a:extLst>
                    <a:ext uri="{9D8B030D-6E8A-4147-A177-3AD203B41FA5}">
                      <a16:colId xmlns:a16="http://schemas.microsoft.com/office/drawing/2014/main" val="20002"/>
                    </a:ext>
                  </a:extLst>
                </a:gridCol>
                <a:gridCol w="2480368">
                  <a:extLst>
                    <a:ext uri="{9D8B030D-6E8A-4147-A177-3AD203B41FA5}">
                      <a16:colId xmlns:a16="http://schemas.microsoft.com/office/drawing/2014/main" val="20003"/>
                    </a:ext>
                  </a:extLst>
                </a:gridCol>
              </a:tblGrid>
              <a:tr h="144780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Summary of Federal Requirement References</a:t>
                      </a:r>
                    </a:p>
                    <a:p>
                      <a:endParaRPr lang="en-US" sz="1400" dirty="0">
                        <a:solidFill>
                          <a:schemeClr val="bg1"/>
                        </a:solidFill>
                        <a:latin typeface="Arial" panose="020B0604020202020204" pitchFamily="34" charset="0"/>
                        <a:cs typeface="Arial" panose="020B0604020202020204" pitchFamily="34" charset="0"/>
                      </a:endParaRPr>
                    </a:p>
                  </a:txBody>
                  <a:tcPr>
                    <a:solidFill>
                      <a:schemeClr val="accent2"/>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746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u="none" strike="noStrike" cap="none" normalizeH="0" baseline="0" dirty="0">
                          <a:ln>
                            <a:noFill/>
                          </a:ln>
                          <a:effectLst/>
                          <a:latin typeface="Arial" panose="020B0604020202020204" pitchFamily="34" charset="0"/>
                          <a:cs typeface="Arial" panose="020B0604020202020204" pitchFamily="34" charset="0"/>
                        </a:rPr>
                        <a:t>Recipient Type </a:t>
                      </a:r>
                    </a:p>
                    <a:p>
                      <a:endParaRPr lang="en-US" sz="1800" b="1" i="1"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u="none" strike="noStrike" cap="none" normalizeH="0" baseline="0" dirty="0">
                          <a:ln>
                            <a:noFill/>
                          </a:ln>
                          <a:effectLst/>
                          <a:latin typeface="Arial" panose="020B0604020202020204" pitchFamily="34" charset="0"/>
                          <a:cs typeface="Arial" panose="020B0604020202020204" pitchFamily="34" charset="0"/>
                        </a:rPr>
                        <a:t>Administrative Requirements</a:t>
                      </a:r>
                    </a:p>
                    <a:p>
                      <a:endParaRPr lang="en-US" sz="1800" b="1" i="1"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u="none" strike="noStrike" cap="none" normalizeH="0" baseline="0" dirty="0">
                          <a:ln>
                            <a:noFill/>
                          </a:ln>
                          <a:effectLst/>
                          <a:latin typeface="Arial" panose="020B0604020202020204" pitchFamily="34" charset="0"/>
                          <a:cs typeface="Arial" panose="020B0604020202020204" pitchFamily="34" charset="0"/>
                        </a:rPr>
                        <a:t>Cost Principles</a:t>
                      </a:r>
                    </a:p>
                    <a:p>
                      <a:endParaRPr lang="en-US" sz="1800" b="1" i="1"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u="none" strike="noStrike" cap="none" normalizeH="0" baseline="0" dirty="0">
                          <a:ln>
                            <a:noFill/>
                          </a:ln>
                          <a:effectLst/>
                          <a:latin typeface="Arial" panose="020B0604020202020204" pitchFamily="34" charset="0"/>
                          <a:cs typeface="Arial" panose="020B0604020202020204" pitchFamily="34" charset="0"/>
                        </a:rPr>
                        <a:t>Audit Requirements</a:t>
                      </a:r>
                    </a:p>
                    <a:p>
                      <a:endParaRPr lang="en-US" sz="1800" b="1" i="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981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dirty="0">
                          <a:ln>
                            <a:noFill/>
                          </a:ln>
                          <a:effectLst/>
                          <a:latin typeface="Arial" panose="020B0604020202020204" pitchFamily="34" charset="0"/>
                          <a:cs typeface="Arial" panose="020B0604020202020204" pitchFamily="34" charset="0"/>
                        </a:rPr>
                        <a:t>State &amp; Local Governments and Indian Tribes</a:t>
                      </a:r>
                    </a:p>
                    <a:p>
                      <a:endParaRPr lang="en-US" sz="1400" b="1" dirty="0">
                        <a:solidFill>
                          <a:schemeClr val="tx1"/>
                        </a:solidFill>
                        <a:latin typeface="Arial" panose="020B0604020202020204" pitchFamily="34" charset="0"/>
                        <a:cs typeface="Arial" panose="020B0604020202020204" pitchFamily="34" charset="0"/>
                      </a:endParaRPr>
                    </a:p>
                  </a:txBody>
                  <a:tcPr/>
                </a:tc>
                <a:tc rowSpan="6">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endParaRPr kumimoji="0" lang="en-US" sz="1400" b="1"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endParaRPr kumimoji="0" lang="en-US" sz="1400" b="1"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400" b="1" u="none" strike="noStrike" cap="none" normalizeH="0" baseline="0" dirty="0">
                          <a:ln>
                            <a:noFill/>
                          </a:ln>
                          <a:effectLst/>
                          <a:latin typeface="Arial" panose="020B0604020202020204" pitchFamily="34" charset="0"/>
                          <a:cs typeface="Arial" panose="020B0604020202020204" pitchFamily="34" charset="0"/>
                        </a:rPr>
                        <a:t>45 CFR Part 75, Subpart C – Pre-Federal Award Requirements and Contents of Federal Awards </a:t>
                      </a:r>
                      <a:r>
                        <a:rPr lang="en-US" sz="1400" b="1" dirty="0">
                          <a:latin typeface="Arial" panose="020B0604020202020204" pitchFamily="34" charset="0"/>
                          <a:cs typeface="Arial" panose="020B0604020202020204" pitchFamily="34" charset="0"/>
                        </a:rPr>
                        <a:t>§</a:t>
                      </a:r>
                      <a:r>
                        <a:rPr kumimoji="0" lang="en-US" sz="1400" b="1" u="none" strike="noStrike" cap="none" normalizeH="0" baseline="0" dirty="0">
                          <a:ln>
                            <a:noFill/>
                          </a:ln>
                          <a:effectLst/>
                          <a:latin typeface="Arial" panose="020B0604020202020204" pitchFamily="34" charset="0"/>
                          <a:cs typeface="Arial" panose="020B0604020202020204" pitchFamily="34" charset="0"/>
                        </a:rPr>
                        <a:t>75.200-</a:t>
                      </a: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lang="en-US" sz="1400" b="1" dirty="0">
                          <a:latin typeface="Arial" panose="020B0604020202020204" pitchFamily="34" charset="0"/>
                          <a:cs typeface="Arial" panose="020B0604020202020204" pitchFamily="34" charset="0"/>
                        </a:rPr>
                        <a:t>§</a:t>
                      </a:r>
                      <a:r>
                        <a:rPr kumimoji="0" lang="en-US" sz="1400" b="1" u="none" strike="noStrike" cap="none" normalizeH="0" baseline="0" dirty="0">
                          <a:ln>
                            <a:noFill/>
                          </a:ln>
                          <a:effectLst/>
                          <a:latin typeface="Arial" panose="020B0604020202020204" pitchFamily="34" charset="0"/>
                          <a:cs typeface="Arial" panose="020B0604020202020204" pitchFamily="34" charset="0"/>
                        </a:rPr>
                        <a:t>75.217</a:t>
                      </a: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endParaRPr kumimoji="0" lang="en-US" sz="1400" b="1"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400" b="1" u="none" strike="noStrike" cap="none" normalizeH="0" baseline="0" dirty="0">
                          <a:ln>
                            <a:noFill/>
                          </a:ln>
                          <a:effectLst/>
                          <a:latin typeface="Arial" panose="020B0604020202020204" pitchFamily="34" charset="0"/>
                          <a:cs typeface="Arial" panose="020B0604020202020204" pitchFamily="34" charset="0"/>
                        </a:rPr>
                        <a:t>AND</a:t>
                      </a: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endParaRPr kumimoji="0" lang="en-US" sz="1400" b="1"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400" b="1" u="none" strike="noStrike" cap="none" normalizeH="0" baseline="0" dirty="0">
                          <a:ln>
                            <a:noFill/>
                          </a:ln>
                          <a:effectLst/>
                          <a:latin typeface="Arial" panose="020B0604020202020204" pitchFamily="34" charset="0"/>
                          <a:cs typeface="Arial" panose="020B0604020202020204" pitchFamily="34" charset="0"/>
                        </a:rPr>
                        <a:t>45 CFR Part 75, Subpart D – Post Federal Award Requirements</a:t>
                      </a: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lang="en-US" sz="1400" b="1" dirty="0">
                          <a:latin typeface="Arial" panose="020B0604020202020204" pitchFamily="34" charset="0"/>
                          <a:cs typeface="Arial" panose="020B0604020202020204" pitchFamily="34" charset="0"/>
                        </a:rPr>
                        <a:t>§</a:t>
                      </a:r>
                      <a:r>
                        <a:rPr kumimoji="0" lang="en-US" sz="1400" b="1" u="none" strike="noStrike" cap="none" normalizeH="0" baseline="0" dirty="0">
                          <a:ln>
                            <a:noFill/>
                          </a:ln>
                          <a:effectLst/>
                          <a:latin typeface="Arial" panose="020B0604020202020204" pitchFamily="34" charset="0"/>
                          <a:cs typeface="Arial" panose="020B0604020202020204" pitchFamily="34" charset="0"/>
                        </a:rPr>
                        <a:t>75.300-</a:t>
                      </a:r>
                      <a:r>
                        <a:rPr lang="en-US" sz="1400" b="1" dirty="0">
                          <a:latin typeface="Arial" panose="020B0604020202020204" pitchFamily="34" charset="0"/>
                          <a:cs typeface="Arial" panose="020B0604020202020204" pitchFamily="34" charset="0"/>
                        </a:rPr>
                        <a:t>§</a:t>
                      </a:r>
                      <a:r>
                        <a:rPr kumimoji="0" lang="en-US" sz="1400" b="1" u="none" strike="noStrike" cap="none" normalizeH="0" baseline="0" dirty="0">
                          <a:ln>
                            <a:noFill/>
                          </a:ln>
                          <a:effectLst/>
                          <a:latin typeface="Arial" panose="020B0604020202020204" pitchFamily="34" charset="0"/>
                          <a:cs typeface="Arial" panose="020B0604020202020204" pitchFamily="34" charset="0"/>
                        </a:rPr>
                        <a:t>75.391</a:t>
                      </a:r>
                    </a:p>
                    <a:p>
                      <a:endParaRPr lang="en-US" sz="1400" b="1"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dirty="0">
                          <a:ln>
                            <a:noFill/>
                          </a:ln>
                          <a:effectLst/>
                          <a:latin typeface="Arial" panose="020B0604020202020204" pitchFamily="34" charset="0"/>
                          <a:cs typeface="Arial" panose="020B0604020202020204" pitchFamily="34" charset="0"/>
                        </a:rPr>
                        <a:t>45 CFR Part 75, Subpart 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dirty="0">
                          <a:ln>
                            <a:noFill/>
                          </a:ln>
                          <a:effectLst/>
                          <a:latin typeface="Arial" panose="020B0604020202020204" pitchFamily="34" charset="0"/>
                          <a:cs typeface="Arial" panose="020B0604020202020204" pitchFamily="34" charset="0"/>
                        </a:rPr>
                        <a:t>See also </a:t>
                      </a:r>
                      <a:r>
                        <a:rPr lang="en-US" sz="1400" b="1" dirty="0">
                          <a:latin typeface="Arial" panose="020B0604020202020204" pitchFamily="34" charset="0"/>
                          <a:cs typeface="Arial" panose="020B0604020202020204" pitchFamily="34" charset="0"/>
                        </a:rPr>
                        <a:t>§</a:t>
                      </a:r>
                      <a:r>
                        <a:rPr kumimoji="0" lang="en-US" sz="1400" b="1" u="none" strike="noStrike" cap="none" normalizeH="0" baseline="0" dirty="0">
                          <a:ln>
                            <a:noFill/>
                          </a:ln>
                          <a:effectLst/>
                          <a:latin typeface="Arial" panose="020B0604020202020204" pitchFamily="34" charset="0"/>
                          <a:cs typeface="Arial" panose="020B0604020202020204" pitchFamily="34" charset="0"/>
                        </a:rPr>
                        <a:t>75.416 and </a:t>
                      </a:r>
                      <a:r>
                        <a:rPr lang="en-US" sz="1400" b="1" dirty="0">
                          <a:latin typeface="Arial" panose="020B0604020202020204" pitchFamily="34" charset="0"/>
                          <a:cs typeface="Arial" panose="020B0604020202020204" pitchFamily="34" charset="0"/>
                        </a:rPr>
                        <a:t>§</a:t>
                      </a:r>
                      <a:r>
                        <a:rPr kumimoji="0" lang="en-US" sz="1400" b="1" u="none" strike="noStrike" cap="none" normalizeH="0" baseline="0" dirty="0">
                          <a:ln>
                            <a:noFill/>
                          </a:ln>
                          <a:effectLst/>
                          <a:latin typeface="Arial" panose="020B0604020202020204" pitchFamily="34" charset="0"/>
                          <a:cs typeface="Arial" panose="020B0604020202020204" pitchFamily="34" charset="0"/>
                        </a:rPr>
                        <a:t>75.417</a:t>
                      </a:r>
                    </a:p>
                    <a:p>
                      <a:endParaRPr lang="en-US" sz="1400" b="1" dirty="0">
                        <a:latin typeface="Arial" panose="020B0604020202020204" pitchFamily="34" charset="0"/>
                        <a:cs typeface="Arial" panose="020B0604020202020204" pitchFamily="34" charset="0"/>
                      </a:endParaRPr>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dirty="0">
                          <a:ln>
                            <a:noFill/>
                          </a:ln>
                          <a:effectLst/>
                          <a:latin typeface="Arial" panose="020B0604020202020204" pitchFamily="34" charset="0"/>
                          <a:cs typeface="Arial" panose="020B0604020202020204" pitchFamily="34" charset="0"/>
                        </a:rPr>
                        <a:t>45 CFR Part 75, Subpart 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dirty="0">
                          <a:ln>
                            <a:noFill/>
                          </a:ln>
                          <a:effectLst/>
                          <a:latin typeface="Arial" panose="020B0604020202020204" pitchFamily="34" charset="0"/>
                          <a:cs typeface="Arial" panose="020B0604020202020204" pitchFamily="34" charset="0"/>
                        </a:rPr>
                        <a:t>at </a:t>
                      </a:r>
                      <a:r>
                        <a:rPr lang="en-US" sz="1400" b="1" dirty="0">
                          <a:latin typeface="Arial" panose="020B0604020202020204" pitchFamily="34" charset="0"/>
                          <a:cs typeface="Arial" panose="020B0604020202020204" pitchFamily="34" charset="0"/>
                        </a:rPr>
                        <a:t>§</a:t>
                      </a:r>
                      <a:r>
                        <a:rPr kumimoji="0" lang="en-US" sz="1400" b="1" u="none" strike="noStrike" cap="none" normalizeH="0" baseline="0" dirty="0">
                          <a:ln>
                            <a:noFill/>
                          </a:ln>
                          <a:effectLst/>
                          <a:latin typeface="Arial" panose="020B0604020202020204" pitchFamily="34" charset="0"/>
                          <a:cs typeface="Arial" panose="020B0604020202020204" pitchFamily="34" charset="0"/>
                        </a:rPr>
                        <a:t>75.501</a:t>
                      </a: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Also applicable to non-profit Hospitals</a:t>
                      </a:r>
                    </a:p>
                  </a:txBody>
                  <a:tcPr/>
                </a:tc>
                <a:extLst>
                  <a:ext uri="{0D108BD9-81ED-4DB2-BD59-A6C34878D82A}">
                    <a16:rowId xmlns:a16="http://schemas.microsoft.com/office/drawing/2014/main" val="10002"/>
                  </a:ext>
                </a:extLst>
              </a:tr>
              <a:tr h="981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dirty="0">
                          <a:ln>
                            <a:noFill/>
                          </a:ln>
                          <a:effectLst/>
                          <a:latin typeface="Arial" panose="020B0604020202020204" pitchFamily="34" charset="0"/>
                          <a:cs typeface="Arial" panose="020B0604020202020204" pitchFamily="34" charset="0"/>
                        </a:rPr>
                        <a:t>Institutions of Higher Education</a:t>
                      </a:r>
                    </a:p>
                    <a:p>
                      <a:endParaRPr lang="en-US" sz="1400" b="1" dirty="0">
                        <a:solidFill>
                          <a:schemeClr val="tx1"/>
                        </a:solidFill>
                        <a:latin typeface="Arial" panose="020B0604020202020204" pitchFamily="34" charset="0"/>
                        <a:cs typeface="Arial" panose="020B0604020202020204" pitchFamily="34" charset="0"/>
                      </a:endParaRPr>
                    </a:p>
                  </a:txBody>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dirty="0">
                          <a:ln>
                            <a:noFill/>
                          </a:ln>
                          <a:effectLst/>
                          <a:latin typeface="Arial" panose="020B0604020202020204" pitchFamily="34" charset="0"/>
                          <a:cs typeface="Arial" panose="020B0604020202020204" pitchFamily="34" charset="0"/>
                        </a:rPr>
                        <a:t>45 CFR Part 75, Subpart 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dirty="0">
                          <a:ln>
                            <a:noFill/>
                          </a:ln>
                          <a:effectLst/>
                          <a:latin typeface="Arial" panose="020B0604020202020204" pitchFamily="34" charset="0"/>
                          <a:cs typeface="Arial" panose="020B0604020202020204" pitchFamily="34" charset="0"/>
                        </a:rPr>
                        <a:t>See also </a:t>
                      </a:r>
                      <a:r>
                        <a:rPr lang="en-US" sz="1400" b="1" dirty="0">
                          <a:latin typeface="Arial" panose="020B0604020202020204" pitchFamily="34" charset="0"/>
                          <a:cs typeface="Arial" panose="020B0604020202020204" pitchFamily="34" charset="0"/>
                        </a:rPr>
                        <a:t>§</a:t>
                      </a:r>
                      <a:r>
                        <a:rPr kumimoji="0" lang="en-US" sz="1400" b="1" u="none" strike="noStrike" cap="none" normalizeH="0" baseline="0" dirty="0">
                          <a:ln>
                            <a:noFill/>
                          </a:ln>
                          <a:effectLst/>
                          <a:latin typeface="Arial" panose="020B0604020202020204" pitchFamily="34" charset="0"/>
                          <a:cs typeface="Arial" panose="020B0604020202020204" pitchFamily="34" charset="0"/>
                        </a:rPr>
                        <a:t>75.418 and </a:t>
                      </a:r>
                      <a:r>
                        <a:rPr lang="en-US" sz="1400" b="1" dirty="0">
                          <a:latin typeface="Arial" panose="020B0604020202020204" pitchFamily="34" charset="0"/>
                          <a:cs typeface="Arial" panose="020B0604020202020204" pitchFamily="34" charset="0"/>
                        </a:rPr>
                        <a:t>§</a:t>
                      </a:r>
                      <a:r>
                        <a:rPr kumimoji="0" lang="en-US" sz="1400" b="1" u="none" strike="noStrike" cap="none" normalizeH="0" baseline="0" dirty="0">
                          <a:ln>
                            <a:noFill/>
                          </a:ln>
                          <a:effectLst/>
                          <a:latin typeface="Arial" panose="020B0604020202020204" pitchFamily="34" charset="0"/>
                          <a:cs typeface="Arial" panose="020B0604020202020204" pitchFamily="34" charset="0"/>
                        </a:rPr>
                        <a:t>75.419</a:t>
                      </a:r>
                    </a:p>
                    <a:p>
                      <a:endParaRPr lang="en-US" sz="1400" b="1" dirty="0">
                        <a:latin typeface="Arial" panose="020B0604020202020204" pitchFamily="34" charset="0"/>
                        <a:cs typeface="Arial" panose="020B0604020202020204" pitchFamily="34" charset="0"/>
                      </a:endParaRPr>
                    </a:p>
                  </a:txBody>
                  <a:tcPr/>
                </a:tc>
                <a:tc vMerge="1">
                  <a:txBody>
                    <a:bodyPr/>
                    <a:lstStyle/>
                    <a:p>
                      <a:endParaRPr lang="en-US"/>
                    </a:p>
                  </a:txBody>
                  <a:tcPr/>
                </a:tc>
                <a:extLst>
                  <a:ext uri="{0D108BD9-81ED-4DB2-BD59-A6C34878D82A}">
                    <a16:rowId xmlns:a16="http://schemas.microsoft.com/office/drawing/2014/main" val="10003"/>
                  </a:ext>
                </a:extLst>
              </a:tr>
              <a:tr h="538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dirty="0">
                          <a:ln>
                            <a:noFill/>
                          </a:ln>
                          <a:effectLst/>
                          <a:latin typeface="Arial" panose="020B0604020202020204" pitchFamily="34" charset="0"/>
                          <a:cs typeface="Arial" panose="020B0604020202020204" pitchFamily="34" charset="0"/>
                        </a:rPr>
                        <a:t>Non-Profits</a:t>
                      </a:r>
                    </a:p>
                    <a:p>
                      <a:endParaRPr lang="en-US" sz="1400" b="1" dirty="0">
                        <a:solidFill>
                          <a:schemeClr val="tx1"/>
                        </a:solidFill>
                        <a:latin typeface="Arial" panose="020B0604020202020204" pitchFamily="34" charset="0"/>
                        <a:cs typeface="Arial" panose="020B0604020202020204" pitchFamily="34" charset="0"/>
                      </a:endParaRPr>
                    </a:p>
                  </a:txBody>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dirty="0">
                          <a:ln>
                            <a:noFill/>
                          </a:ln>
                          <a:effectLst/>
                          <a:latin typeface="Arial" panose="020B0604020202020204" pitchFamily="34" charset="0"/>
                          <a:cs typeface="Arial" panose="020B0604020202020204" pitchFamily="34" charset="0"/>
                        </a:rPr>
                        <a:t>45 CFR Part 75, Subpart E</a:t>
                      </a:r>
                    </a:p>
                    <a:p>
                      <a:endParaRPr lang="en-US" sz="1400" b="1" dirty="0">
                        <a:latin typeface="Arial" panose="020B0604020202020204" pitchFamily="34" charset="0"/>
                        <a:cs typeface="Arial" panose="020B0604020202020204" pitchFamily="34" charset="0"/>
                      </a:endParaRPr>
                    </a:p>
                  </a:txBody>
                  <a:tcPr/>
                </a:tc>
                <a:tc vMerge="1">
                  <a:txBody>
                    <a:bodyPr/>
                    <a:lstStyle/>
                    <a:p>
                      <a:endParaRPr lang="en-US"/>
                    </a:p>
                  </a:txBody>
                  <a:tcPr/>
                </a:tc>
                <a:extLst>
                  <a:ext uri="{0D108BD9-81ED-4DB2-BD59-A6C34878D82A}">
                    <a16:rowId xmlns:a16="http://schemas.microsoft.com/office/drawing/2014/main" val="10004"/>
                  </a:ext>
                </a:extLst>
              </a:tr>
              <a:tr h="538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dirty="0">
                          <a:ln>
                            <a:noFill/>
                          </a:ln>
                          <a:effectLst/>
                          <a:latin typeface="Arial" panose="020B0604020202020204" pitchFamily="34" charset="0"/>
                          <a:cs typeface="Arial" panose="020B0604020202020204" pitchFamily="34" charset="0"/>
                        </a:rPr>
                        <a:t>Hospitals</a:t>
                      </a:r>
                    </a:p>
                    <a:p>
                      <a:endParaRPr lang="en-US" sz="1400" b="1" dirty="0">
                        <a:solidFill>
                          <a:schemeClr val="tx1"/>
                        </a:solidFill>
                        <a:latin typeface="Arial" panose="020B0604020202020204" pitchFamily="34" charset="0"/>
                        <a:cs typeface="Arial" panose="020B0604020202020204" pitchFamily="34" charset="0"/>
                      </a:endParaRPr>
                    </a:p>
                  </a:txBody>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45 CFR Part 75, Appendix IX  </a:t>
                      </a:r>
                    </a:p>
                    <a:p>
                      <a:endParaRPr lang="en-US" sz="1400" b="1" dirty="0">
                        <a:latin typeface="Arial" panose="020B0604020202020204" pitchFamily="34" charset="0"/>
                        <a:cs typeface="Arial" panose="020B0604020202020204" pitchFamily="34" charset="0"/>
                      </a:endParaRPr>
                    </a:p>
                  </a:txBody>
                  <a:tcPr/>
                </a:tc>
                <a:tc rowSpan="2">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400" b="1" u="none" strike="noStrike" cap="none" normalizeH="0" baseline="0" dirty="0">
                          <a:ln>
                            <a:noFill/>
                          </a:ln>
                          <a:effectLst/>
                          <a:latin typeface="Arial" panose="020B0604020202020204" pitchFamily="34" charset="0"/>
                          <a:cs typeface="Arial" panose="020B0604020202020204" pitchFamily="34" charset="0"/>
                        </a:rPr>
                        <a:t>45 CFR Part 75, Subpart F</a:t>
                      </a: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lang="en-US" sz="1400" b="1" dirty="0">
                          <a:latin typeface="Arial" panose="020B0604020202020204" pitchFamily="34" charset="0"/>
                          <a:cs typeface="Arial" panose="020B0604020202020204" pitchFamily="34" charset="0"/>
                        </a:rPr>
                        <a:t>at §75</a:t>
                      </a:r>
                      <a:r>
                        <a:rPr kumimoji="0" lang="en-US" sz="1400" b="1" u="none" strike="noStrike" cap="none" normalizeH="0" baseline="0" dirty="0">
                          <a:ln>
                            <a:noFill/>
                          </a:ln>
                          <a:effectLst/>
                          <a:latin typeface="Arial" panose="020B0604020202020204" pitchFamily="34" charset="0"/>
                          <a:cs typeface="Arial" panose="020B0604020202020204" pitchFamily="34" charset="0"/>
                        </a:rPr>
                        <a:t>.501 (h)-(k) and </a:t>
                      </a:r>
                      <a:r>
                        <a:rPr lang="en-US" sz="1400" b="1" dirty="0">
                          <a:latin typeface="Arial" panose="020B0604020202020204" pitchFamily="34" charset="0"/>
                          <a:cs typeface="Arial" panose="020B0604020202020204" pitchFamily="34" charset="0"/>
                        </a:rPr>
                        <a:t>§75</a:t>
                      </a:r>
                      <a:r>
                        <a:rPr kumimoji="0" lang="en-US" sz="1400" b="1" u="none" strike="noStrike" cap="none" normalizeH="0" baseline="0" dirty="0">
                          <a:ln>
                            <a:noFill/>
                          </a:ln>
                          <a:effectLst/>
                          <a:latin typeface="Arial" panose="020B0604020202020204" pitchFamily="34" charset="0"/>
                          <a:cs typeface="Arial" panose="020B0604020202020204" pitchFamily="34" charset="0"/>
                        </a:rPr>
                        <a:t>.216</a:t>
                      </a: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endPar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Also applicable to for-profit Hospitals</a:t>
                      </a:r>
                    </a:p>
                  </a:txBody>
                  <a:tcPr/>
                </a:tc>
                <a:extLst>
                  <a:ext uri="{0D108BD9-81ED-4DB2-BD59-A6C34878D82A}">
                    <a16:rowId xmlns:a16="http://schemas.microsoft.com/office/drawing/2014/main" val="10005"/>
                  </a:ext>
                </a:extLst>
              </a:tr>
              <a:tr h="8045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dirty="0">
                          <a:ln>
                            <a:noFill/>
                          </a:ln>
                          <a:effectLst/>
                          <a:latin typeface="Arial" panose="020B0604020202020204" pitchFamily="34" charset="0"/>
                          <a:cs typeface="Arial" panose="020B0604020202020204" pitchFamily="34" charset="0"/>
                        </a:rPr>
                        <a:t>For-Profits</a:t>
                      </a:r>
                    </a:p>
                    <a:p>
                      <a:endParaRPr lang="en-US" sz="1400" b="1" dirty="0">
                        <a:solidFill>
                          <a:schemeClr val="tx1"/>
                        </a:solidFill>
                        <a:latin typeface="Arial" panose="020B0604020202020204" pitchFamily="34" charset="0"/>
                        <a:cs typeface="Arial" panose="020B0604020202020204" pitchFamily="34" charset="0"/>
                      </a:endParaRPr>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400" b="1" u="none" strike="noStrike" cap="none" normalizeH="0" baseline="0" dirty="0">
                          <a:ln>
                            <a:noFill/>
                          </a:ln>
                          <a:effectLst/>
                          <a:latin typeface="Arial" panose="020B0604020202020204" pitchFamily="34" charset="0"/>
                          <a:cs typeface="Arial" panose="020B0604020202020204" pitchFamily="34" charset="0"/>
                        </a:rPr>
                        <a:t>FAR 31.2</a:t>
                      </a: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400" b="1" u="none" strike="noStrike" cap="none" normalizeH="0" baseline="0" dirty="0">
                          <a:ln>
                            <a:noFill/>
                          </a:ln>
                          <a:effectLst/>
                          <a:latin typeface="Arial" panose="020B0604020202020204" pitchFamily="34" charset="0"/>
                          <a:cs typeface="Arial" panose="020B0604020202020204" pitchFamily="34" charset="0"/>
                        </a:rPr>
                        <a:t>(48 CFR Subpart 31.2) </a:t>
                      </a:r>
                    </a:p>
                    <a:p>
                      <a:endParaRPr lang="en-US" sz="1400" b="1" dirty="0">
                        <a:latin typeface="Arial" panose="020B0604020202020204" pitchFamily="34" charset="0"/>
                        <a:cs typeface="Arial" panose="020B0604020202020204" pitchFamily="34" charset="0"/>
                      </a:endParaRPr>
                    </a:p>
                  </a:txBody>
                  <a:tcPr/>
                </a:tc>
                <a:tc vMerge="1">
                  <a:txBody>
                    <a:bodyPr/>
                    <a:lstStyle/>
                    <a:p>
                      <a:endParaRPr lang="en-US"/>
                    </a:p>
                  </a:txBody>
                  <a:tcPr/>
                </a:tc>
                <a:extLst>
                  <a:ext uri="{0D108BD9-81ED-4DB2-BD59-A6C34878D82A}">
                    <a16:rowId xmlns:a16="http://schemas.microsoft.com/office/drawing/2014/main" val="10006"/>
                  </a:ext>
                </a:extLst>
              </a:tr>
              <a:tr h="1016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dirty="0">
                          <a:ln>
                            <a:noFill/>
                          </a:ln>
                          <a:effectLst/>
                          <a:latin typeface="Arial" panose="020B0604020202020204" pitchFamily="34" charset="0"/>
                          <a:cs typeface="Arial" panose="020B0604020202020204" pitchFamily="34" charset="0"/>
                        </a:rPr>
                        <a:t>Foreign Organizations</a:t>
                      </a:r>
                    </a:p>
                    <a:p>
                      <a:endParaRPr lang="en-US" sz="1400" b="1" dirty="0">
                        <a:solidFill>
                          <a:schemeClr val="tx1"/>
                        </a:solidFill>
                        <a:latin typeface="Arial" panose="020B0604020202020204" pitchFamily="34" charset="0"/>
                        <a:cs typeface="Arial" panose="020B0604020202020204" pitchFamily="34" charset="0"/>
                      </a:endParaRPr>
                    </a:p>
                  </a:txBody>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dirty="0">
                          <a:ln>
                            <a:noFill/>
                          </a:ln>
                          <a:effectLst/>
                          <a:latin typeface="Arial" panose="020B0604020202020204" pitchFamily="34" charset="0"/>
                          <a:cs typeface="Arial" panose="020B0604020202020204" pitchFamily="34" charset="0"/>
                        </a:rPr>
                        <a:t>Same as above depending on type of institution</a:t>
                      </a:r>
                    </a:p>
                    <a:p>
                      <a:endParaRPr lang="en-US" sz="1400" b="1"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400" b="1" u="none" strike="noStrike" cap="none" normalizeH="0" baseline="0" dirty="0">
                          <a:ln>
                            <a:noFill/>
                          </a:ln>
                          <a:effectLst/>
                          <a:latin typeface="Arial" panose="020B0604020202020204" pitchFamily="34" charset="0"/>
                          <a:cs typeface="Arial" panose="020B0604020202020204" pitchFamily="34" charset="0"/>
                        </a:rPr>
                        <a:t>Per NIH GPS use</a:t>
                      </a: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400" b="1" u="none" strike="noStrike" cap="none" normalizeH="0" baseline="0" dirty="0">
                          <a:ln>
                            <a:noFill/>
                          </a:ln>
                          <a:effectLst/>
                          <a:latin typeface="Arial" panose="020B0604020202020204" pitchFamily="34" charset="0"/>
                          <a:cs typeface="Arial" panose="020B0604020202020204" pitchFamily="34" charset="0"/>
                        </a:rPr>
                        <a:t>45 CFR Part 75.501 (h)-(k)</a:t>
                      </a:r>
                    </a:p>
                    <a:p>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74255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ctrTitle"/>
          </p:nvPr>
        </p:nvSpPr>
        <p:spPr>
          <a:xfrm>
            <a:off x="0" y="1"/>
            <a:ext cx="9144000" cy="1371599"/>
          </a:xfrm>
        </p:spPr>
        <p:txBody>
          <a:bodyPr>
            <a:normAutofit/>
          </a:bodyPr>
          <a:lstStyle/>
          <a:p>
            <a:pPr eaLnBrk="1" hangingPunct="1"/>
            <a:r>
              <a:rPr lang="en-US" sz="7200" dirty="0">
                <a:latin typeface="Arial" pitchFamily="34" charset="0"/>
                <a:cs typeface="Arial" pitchFamily="34" charset="0"/>
              </a:rPr>
              <a:t>Grant Award Basics</a:t>
            </a:r>
          </a:p>
        </p:txBody>
      </p:sp>
      <p:sp>
        <p:nvSpPr>
          <p:cNvPr id="11267" name="Document" descr="Banner that states &quot;Notice of Award&quot;" title="Banner that states &quot;Notice of Award&quot;"/>
          <p:cNvSpPr>
            <a:spLocks noEditPoints="1" noChangeArrowheads="1"/>
          </p:cNvSpPr>
          <p:nvPr/>
        </p:nvSpPr>
        <p:spPr bwMode="auto">
          <a:xfrm rot="21153077">
            <a:off x="1002127" y="3189973"/>
            <a:ext cx="7010400" cy="1809750"/>
          </a:xfrm>
          <a:custGeom>
            <a:avLst/>
            <a:gdLst>
              <a:gd name="T0" fmla="*/ 3491244 w 21600"/>
              <a:gd name="T1" fmla="*/ 1812431 h 21600"/>
              <a:gd name="T2" fmla="*/ 27587 w 21600"/>
              <a:gd name="T3" fmla="*/ 908980 h 21600"/>
              <a:gd name="T4" fmla="*/ 3491244 w 21600"/>
              <a:gd name="T5" fmla="*/ 6787 h 21600"/>
              <a:gd name="T6" fmla="*/ 7044803 w 21600"/>
              <a:gd name="T7" fmla="*/ 892475 h 21600"/>
              <a:gd name="T8" fmla="*/ 3491244 w 21600"/>
              <a:gd name="T9" fmla="*/ 1812431 h 21600"/>
              <a:gd name="T10" fmla="*/ 0 w 21600"/>
              <a:gd name="T11" fmla="*/ 0 h 21600"/>
              <a:gd name="T12" fmla="*/ 7010400 w 21600"/>
              <a:gd name="T13" fmla="*/ 0 h 21600"/>
              <a:gd name="T14" fmla="*/ 7010400 w 21600"/>
              <a:gd name="T15" fmla="*/ 1809750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r>
              <a:rPr lang="en-US" dirty="0"/>
              <a:t>**************** NOTICE OF AWARD*******************</a:t>
            </a:r>
            <a:br>
              <a:rPr lang="en-US" dirty="0"/>
            </a:br>
            <a:r>
              <a:rPr lang="en-US" dirty="0"/>
              <a:t>CENTER GRANT                                Issue Date:05/01/2018</a:t>
            </a:r>
          </a:p>
          <a:p>
            <a:pPr>
              <a:defRPr/>
            </a:pPr>
            <a:br>
              <a:rPr lang="en-US" dirty="0"/>
            </a:br>
            <a:r>
              <a:rPr lang="en-US" dirty="0"/>
              <a:t>Department of Health and Human Services</a:t>
            </a:r>
            <a:br>
              <a:rPr lang="en-US" dirty="0"/>
            </a:br>
            <a:r>
              <a:rPr lang="en-US" dirty="0"/>
              <a:t>National Institutes Of Health</a:t>
            </a:r>
            <a:br>
              <a:rPr lang="en-US" dirty="0"/>
            </a:br>
            <a:endParaRPr lang="en-US" dirty="0"/>
          </a:p>
        </p:txBody>
      </p:sp>
      <p:sp>
        <p:nvSpPr>
          <p:cNvPr id="2" name="Slide Number Placeholder 1"/>
          <p:cNvSpPr>
            <a:spLocks noGrp="1"/>
          </p:cNvSpPr>
          <p:nvPr>
            <p:ph type="sldNum" sz="quarter" idx="12"/>
          </p:nvPr>
        </p:nvSpPr>
        <p:spPr/>
        <p:txBody>
          <a:bodyPr/>
          <a:lstStyle/>
          <a:p>
            <a:pPr>
              <a:defRPr/>
            </a:pPr>
            <a:fld id="{FF5B7AEC-6266-40DF-8E2E-7472CB86BEEF}" type="slidenum">
              <a:rPr lang="en-US" smtClean="0"/>
              <a:pPr>
                <a:defRPr/>
              </a:pPr>
              <a:t>12</a:t>
            </a:fld>
            <a:endParaRPr 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067800" cy="1371600"/>
          </a:xfrm>
          <a:effectLst>
            <a:outerShdw dist="13470" dir="2700000" algn="ctr" rotWithShape="0">
              <a:schemeClr val="bg2"/>
            </a:outerShdw>
          </a:effectLst>
        </p:spPr>
        <p:txBody>
          <a:bodyPr lIns="92075" tIns="46038" rIns="92075" bIns="46038">
            <a:noAutofit/>
          </a:bodyPr>
          <a:lstStyle/>
          <a:p>
            <a:pPr eaLnBrk="1" hangingPunct="1">
              <a:defRPr/>
            </a:pPr>
            <a:r>
              <a:rPr lang="en-US" sz="4000" dirty="0">
                <a:effectLst>
                  <a:outerShdw blurRad="38100" dist="38100" dir="2700000" algn="tl">
                    <a:srgbClr val="000000">
                      <a:alpha val="43137"/>
                    </a:srgbClr>
                  </a:outerShdw>
                </a:effectLst>
                <a:latin typeface="Arial" pitchFamily="34" charset="0"/>
                <a:cs typeface="Arial" pitchFamily="34" charset="0"/>
              </a:rPr>
              <a:t>Read the Notice of Award </a:t>
            </a:r>
          </a:p>
        </p:txBody>
      </p:sp>
      <p:sp>
        <p:nvSpPr>
          <p:cNvPr id="16387" name="Rectangle 3"/>
          <p:cNvSpPr>
            <a:spLocks noGrp="1" noChangeArrowheads="1"/>
          </p:cNvSpPr>
          <p:nvPr>
            <p:ph idx="1"/>
          </p:nvPr>
        </p:nvSpPr>
        <p:spPr>
          <a:xfrm>
            <a:off x="609600" y="1676400"/>
            <a:ext cx="8077200" cy="4953000"/>
          </a:xfrm>
          <a:noFill/>
        </p:spPr>
        <p:txBody>
          <a:bodyPr lIns="92075" tIns="46038" rIns="92075" bIns="46038">
            <a:normAutofit/>
          </a:bodyPr>
          <a:lstStyle/>
          <a:p>
            <a:pPr eaLnBrk="1" hangingPunct="1">
              <a:lnSpc>
                <a:spcPct val="90000"/>
              </a:lnSpc>
            </a:pPr>
            <a:r>
              <a:rPr lang="en-US" dirty="0"/>
              <a:t>Terms of Award – Section III</a:t>
            </a:r>
          </a:p>
          <a:p>
            <a:pPr lvl="1" eaLnBrk="1" hangingPunct="1">
              <a:lnSpc>
                <a:spcPct val="90000"/>
              </a:lnSpc>
            </a:pPr>
            <a:r>
              <a:rPr lang="en-US" sz="2600" dirty="0"/>
              <a:t>45 CFR Part 75 – HHS rules and requirements that govern the administration of grants</a:t>
            </a:r>
          </a:p>
          <a:p>
            <a:pPr lvl="1" eaLnBrk="1" hangingPunct="1">
              <a:lnSpc>
                <a:spcPct val="90000"/>
              </a:lnSpc>
            </a:pPr>
            <a:r>
              <a:rPr lang="en-US" sz="2600" dirty="0"/>
              <a:t>NIH Grants Policy Statement (GPS) – policy requirements that serve as the terms and conditions of NIH awards </a:t>
            </a:r>
          </a:p>
          <a:p>
            <a:pPr lvl="2" eaLnBrk="1" hangingPunct="1">
              <a:lnSpc>
                <a:spcPct val="90000"/>
              </a:lnSpc>
              <a:buFontTx/>
              <a:buNone/>
            </a:pPr>
            <a:endParaRPr lang="en-US" sz="2000" dirty="0"/>
          </a:p>
          <a:p>
            <a:pPr eaLnBrk="1" hangingPunct="1">
              <a:lnSpc>
                <a:spcPct val="90000"/>
              </a:lnSpc>
            </a:pPr>
            <a:r>
              <a:rPr lang="en-US" dirty="0"/>
              <a:t>Special Terms and Conditions – Section IV</a:t>
            </a:r>
          </a:p>
          <a:p>
            <a:pPr eaLnBrk="1" hangingPunct="1">
              <a:lnSpc>
                <a:spcPct val="90000"/>
              </a:lnSpc>
              <a:buFont typeface="Wingdings" pitchFamily="2" charset="2"/>
              <a:buNone/>
            </a:pPr>
            <a:endParaRPr lang="en-US" sz="2400" dirty="0"/>
          </a:p>
        </p:txBody>
      </p:sp>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13</a:t>
            </a:fld>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pPr eaLnBrk="1" hangingPunct="1"/>
            <a:r>
              <a:rPr lang="en-US" sz="4000" dirty="0">
                <a:latin typeface="Arial" pitchFamily="34" charset="0"/>
                <a:cs typeface="Arial" pitchFamily="34" charset="0"/>
              </a:rPr>
              <a:t>Award Restrictions (Section IV)</a:t>
            </a:r>
          </a:p>
        </p:txBody>
      </p:sp>
      <p:sp>
        <p:nvSpPr>
          <p:cNvPr id="17411" name="Rectangle 3"/>
          <p:cNvSpPr>
            <a:spLocks noGrp="1" noChangeArrowheads="1"/>
          </p:cNvSpPr>
          <p:nvPr>
            <p:ph idx="1"/>
          </p:nvPr>
        </p:nvSpPr>
        <p:spPr>
          <a:xfrm>
            <a:off x="457200" y="1828800"/>
            <a:ext cx="8229600" cy="4525963"/>
          </a:xfrm>
        </p:spPr>
        <p:txBody>
          <a:bodyPr>
            <a:normAutofit/>
          </a:bodyPr>
          <a:lstStyle/>
          <a:p>
            <a:pPr eaLnBrk="1" hangingPunct="1"/>
            <a:r>
              <a:rPr lang="en-US" sz="2400" dirty="0"/>
              <a:t>Only applied to a particular grant </a:t>
            </a:r>
          </a:p>
          <a:p>
            <a:pPr eaLnBrk="1" hangingPunct="1"/>
            <a:endParaRPr lang="en-US" sz="800" dirty="0"/>
          </a:p>
          <a:p>
            <a:pPr eaLnBrk="1" hangingPunct="1"/>
            <a:r>
              <a:rPr lang="en-US" sz="2400" dirty="0"/>
              <a:t>Shown on the Notice of Award (NoA) after Section III – Institute and/or Center specific terms of award</a:t>
            </a:r>
          </a:p>
          <a:p>
            <a:pPr eaLnBrk="1" hangingPunct="1"/>
            <a:endParaRPr lang="en-US" sz="800" dirty="0"/>
          </a:p>
          <a:p>
            <a:pPr eaLnBrk="1" hangingPunct="1"/>
            <a:r>
              <a:rPr lang="en-US" sz="2400" dirty="0"/>
              <a:t>Funds usually are not restricted in the Payment Management System </a:t>
            </a:r>
          </a:p>
          <a:p>
            <a:pPr eaLnBrk="1" hangingPunct="1"/>
            <a:endParaRPr lang="en-US" sz="900" dirty="0"/>
          </a:p>
          <a:p>
            <a:pPr eaLnBrk="1" hangingPunct="1"/>
            <a:r>
              <a:rPr lang="en-US" sz="2400" dirty="0"/>
              <a:t>Restricted funds must be tracked </a:t>
            </a:r>
            <a:r>
              <a:rPr lang="en-US" sz="2400"/>
              <a:t>by recipient </a:t>
            </a:r>
            <a:r>
              <a:rPr lang="en-US" sz="2400" dirty="0"/>
              <a:t>to ensure compliance</a:t>
            </a:r>
          </a:p>
          <a:p>
            <a:pPr lvl="1" eaLnBrk="1" hangingPunct="1"/>
            <a:r>
              <a:rPr lang="en-US" sz="2200" dirty="0"/>
              <a:t>EXAMPLE of Award Restriction:  Funds may not be used to purchase equipment without the written prior approval of the NIH awarding component.  </a:t>
            </a:r>
          </a:p>
        </p:txBody>
      </p:sp>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14</a:t>
            </a:fld>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182880"/>
            <a:ext cx="9067800" cy="1112520"/>
          </a:xfrm>
        </p:spPr>
        <p:txBody>
          <a:bodyPr>
            <a:noAutofit/>
          </a:bodyPr>
          <a:lstStyle/>
          <a:p>
            <a:pPr eaLnBrk="1" hangingPunct="1"/>
            <a:r>
              <a:rPr lang="en-US" sz="7200" b="1" dirty="0">
                <a:latin typeface="Arial" pitchFamily="34" charset="0"/>
                <a:cs typeface="Arial" pitchFamily="34" charset="0"/>
              </a:rPr>
              <a:t>Accounting Basics</a:t>
            </a:r>
          </a:p>
        </p:txBody>
      </p:sp>
      <p:graphicFrame>
        <p:nvGraphicFramePr>
          <p:cNvPr id="2050" name="Object 3" descr="Picture of blue office building with a black tablet with a gold check mark on the top"/>
          <p:cNvGraphicFramePr>
            <a:graphicFrameLocks noGrp="1" noChangeAspect="1"/>
          </p:cNvGraphicFramePr>
          <p:nvPr>
            <p:ph idx="1"/>
          </p:nvPr>
        </p:nvGraphicFramePr>
        <p:xfrm>
          <a:off x="2287367" y="1752600"/>
          <a:ext cx="5114003" cy="4724400"/>
        </p:xfrm>
        <a:graphic>
          <a:graphicData uri="http://schemas.openxmlformats.org/presentationml/2006/ole">
            <mc:AlternateContent xmlns:mc="http://schemas.openxmlformats.org/markup-compatibility/2006">
              <mc:Choice xmlns:v="urn:schemas-microsoft-com:vml" Requires="v">
                <p:oleObj spid="_x0000_s1046" name="Clip" r:id="rId4" imgW="2146097" imgH="1983334" progId="">
                  <p:embed/>
                </p:oleObj>
              </mc:Choice>
              <mc:Fallback>
                <p:oleObj name="Clip" r:id="rId4" imgW="2146097" imgH="1983334" progId="">
                  <p:embed/>
                  <p:pic>
                    <p:nvPicPr>
                      <p:cNvPr id="2050" name="Object 3" descr="Picture of blue office building with a black tablet with a gold check mark on the top"/>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7367" y="1752600"/>
                        <a:ext cx="5114003"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15</a:t>
            </a:fld>
            <a:endParaRPr 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82880"/>
            <a:ext cx="9144000" cy="1111664"/>
          </a:xfrm>
        </p:spPr>
        <p:txBody>
          <a:bodyPr>
            <a:noAutofit/>
          </a:bodyPr>
          <a:lstStyle/>
          <a:p>
            <a:pPr eaLnBrk="1" hangingPunct="1"/>
            <a:r>
              <a:rPr lang="en-US" sz="4000" dirty="0">
                <a:latin typeface="Arial" pitchFamily="34" charset="0"/>
                <a:cs typeface="Arial" pitchFamily="34" charset="0"/>
              </a:rPr>
              <a:t>Accounting</a:t>
            </a:r>
          </a:p>
        </p:txBody>
      </p:sp>
      <p:sp>
        <p:nvSpPr>
          <p:cNvPr id="19459" name="Rectangle 3"/>
          <p:cNvSpPr>
            <a:spLocks noGrp="1" noChangeArrowheads="1"/>
          </p:cNvSpPr>
          <p:nvPr>
            <p:ph idx="1"/>
          </p:nvPr>
        </p:nvSpPr>
        <p:spPr>
          <a:xfrm>
            <a:off x="457200" y="1600200"/>
            <a:ext cx="8382000" cy="4602162"/>
          </a:xfrm>
        </p:spPr>
        <p:txBody>
          <a:bodyPr>
            <a:normAutofit lnSpcReduction="10000"/>
          </a:bodyPr>
          <a:lstStyle/>
          <a:p>
            <a:pPr eaLnBrk="1" hangingPunct="1">
              <a:lnSpc>
                <a:spcPct val="90000"/>
              </a:lnSpc>
            </a:pPr>
            <a:r>
              <a:rPr lang="en-US" dirty="0"/>
              <a:t>Administrative Standards in 45 CFR 75 requires:</a:t>
            </a:r>
          </a:p>
          <a:p>
            <a:pPr lvl="1" eaLnBrk="1" hangingPunct="1">
              <a:lnSpc>
                <a:spcPct val="90000"/>
              </a:lnSpc>
            </a:pPr>
            <a:r>
              <a:rPr lang="en-US" sz="2400" dirty="0"/>
              <a:t>Separate account is established for each project</a:t>
            </a:r>
          </a:p>
          <a:p>
            <a:pPr lvl="1" eaLnBrk="1" hangingPunct="1">
              <a:lnSpc>
                <a:spcPct val="90000"/>
              </a:lnSpc>
            </a:pPr>
            <a:endParaRPr lang="en-US" sz="2400" dirty="0"/>
          </a:p>
          <a:p>
            <a:pPr lvl="1" eaLnBrk="1" hangingPunct="1">
              <a:lnSpc>
                <a:spcPct val="90000"/>
              </a:lnSpc>
            </a:pPr>
            <a:r>
              <a:rPr lang="en-US" sz="2400" dirty="0"/>
              <a:t>Program Income is identified and accounted for by project</a:t>
            </a:r>
          </a:p>
          <a:p>
            <a:pPr lvl="1" eaLnBrk="1" hangingPunct="1">
              <a:lnSpc>
                <a:spcPct val="90000"/>
              </a:lnSpc>
            </a:pPr>
            <a:endParaRPr lang="en-US" sz="2400" dirty="0"/>
          </a:p>
          <a:p>
            <a:pPr lvl="1" eaLnBrk="1" hangingPunct="1">
              <a:lnSpc>
                <a:spcPct val="90000"/>
              </a:lnSpc>
            </a:pPr>
            <a:r>
              <a:rPr lang="en-US" sz="2400" dirty="0"/>
              <a:t>Program Income is used in accordance with the appropriate alternative, i.e.,</a:t>
            </a:r>
          </a:p>
          <a:p>
            <a:pPr lvl="2" eaLnBrk="1" hangingPunct="1">
              <a:lnSpc>
                <a:spcPct val="90000"/>
              </a:lnSpc>
              <a:buClr>
                <a:schemeClr val="accent4"/>
              </a:buClr>
            </a:pPr>
            <a:r>
              <a:rPr lang="en-US" sz="2000" dirty="0">
                <a:solidFill>
                  <a:schemeClr val="accent4"/>
                </a:solidFill>
              </a:rPr>
              <a:t>Additive </a:t>
            </a:r>
          </a:p>
          <a:p>
            <a:pPr lvl="2" eaLnBrk="1" hangingPunct="1">
              <a:lnSpc>
                <a:spcPct val="90000"/>
              </a:lnSpc>
              <a:buClr>
                <a:schemeClr val="accent4"/>
              </a:buClr>
            </a:pPr>
            <a:r>
              <a:rPr lang="en-US" sz="2000" dirty="0">
                <a:solidFill>
                  <a:schemeClr val="accent4"/>
                </a:solidFill>
              </a:rPr>
              <a:t>Deductive</a:t>
            </a:r>
          </a:p>
          <a:p>
            <a:pPr lvl="2" eaLnBrk="1" hangingPunct="1">
              <a:lnSpc>
                <a:spcPct val="90000"/>
              </a:lnSpc>
              <a:buClr>
                <a:schemeClr val="accent4"/>
              </a:buClr>
            </a:pPr>
            <a:r>
              <a:rPr lang="en-US" sz="2000" dirty="0">
                <a:solidFill>
                  <a:schemeClr val="accent4"/>
                </a:solidFill>
              </a:rPr>
              <a:t>Combination</a:t>
            </a:r>
          </a:p>
          <a:p>
            <a:pPr lvl="2" eaLnBrk="1" hangingPunct="1">
              <a:lnSpc>
                <a:spcPct val="90000"/>
              </a:lnSpc>
              <a:buClr>
                <a:schemeClr val="accent4"/>
              </a:buClr>
            </a:pPr>
            <a:r>
              <a:rPr lang="en-US" sz="2000" dirty="0">
                <a:solidFill>
                  <a:schemeClr val="accent4"/>
                </a:solidFill>
              </a:rPr>
              <a:t>Matching</a:t>
            </a:r>
          </a:p>
          <a:p>
            <a:pPr lvl="1" eaLnBrk="1" hangingPunct="1">
              <a:lnSpc>
                <a:spcPct val="90000"/>
              </a:lnSpc>
            </a:pPr>
            <a:endParaRPr lang="en-US" sz="2200" dirty="0"/>
          </a:p>
          <a:p>
            <a:pPr lvl="1" eaLnBrk="1" hangingPunct="1">
              <a:lnSpc>
                <a:spcPct val="90000"/>
              </a:lnSpc>
            </a:pPr>
            <a:endParaRPr lang="en-US" sz="2200" dirty="0"/>
          </a:p>
        </p:txBody>
      </p:sp>
      <p:pic>
        <p:nvPicPr>
          <p:cNvPr id="19460" name="Picture 7" descr="Picture of a calculator" title="Picture of a calculator"/>
          <p:cNvPicPr>
            <a:picLocks noChangeAspect="1" noChangeArrowheads="1"/>
          </p:cNvPicPr>
          <p:nvPr/>
        </p:nvPicPr>
        <p:blipFill>
          <a:blip r:embed="rId3" cstate="print"/>
          <a:srcRect/>
          <a:stretch>
            <a:fillRect/>
          </a:stretch>
        </p:blipFill>
        <p:spPr bwMode="auto">
          <a:xfrm>
            <a:off x="6019800" y="4628640"/>
            <a:ext cx="3124200" cy="2229360"/>
          </a:xfrm>
          <a:prstGeom prst="rect">
            <a:avLst/>
          </a:prstGeom>
          <a:noFill/>
          <a:ln w="12700">
            <a:noFill/>
            <a:miter lim="800000"/>
            <a:headEnd type="none" w="sm" len="sm"/>
            <a:tailEnd type="none" w="sm" len="sm"/>
          </a:ln>
        </p:spPr>
      </p:pic>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16</a:t>
            </a:fld>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 y="182880"/>
            <a:ext cx="8610600" cy="1188720"/>
          </a:xfrm>
        </p:spPr>
        <p:txBody>
          <a:bodyPr>
            <a:noAutofit/>
          </a:bodyPr>
          <a:lstStyle/>
          <a:p>
            <a:pPr eaLnBrk="1" hangingPunct="1"/>
            <a:r>
              <a:rPr lang="en-US" sz="4000" dirty="0">
                <a:latin typeface="Arial" pitchFamily="34" charset="0"/>
                <a:cs typeface="Arial" pitchFamily="34" charset="0"/>
              </a:rPr>
              <a:t>Accounting (cont.)</a:t>
            </a:r>
          </a:p>
        </p:txBody>
      </p:sp>
      <p:sp>
        <p:nvSpPr>
          <p:cNvPr id="20483" name="Rectangle 3"/>
          <p:cNvSpPr>
            <a:spLocks noGrp="1" noChangeArrowheads="1"/>
          </p:cNvSpPr>
          <p:nvPr>
            <p:ph idx="1"/>
          </p:nvPr>
        </p:nvSpPr>
        <p:spPr>
          <a:xfrm>
            <a:off x="381000" y="1676400"/>
            <a:ext cx="8382000" cy="4953000"/>
          </a:xfrm>
        </p:spPr>
        <p:txBody>
          <a:bodyPr>
            <a:normAutofit/>
          </a:bodyPr>
          <a:lstStyle/>
          <a:p>
            <a:pPr eaLnBrk="1" hangingPunct="1">
              <a:lnSpc>
                <a:spcPct val="90000"/>
              </a:lnSpc>
            </a:pPr>
            <a:r>
              <a:rPr lang="en-US" sz="3600" dirty="0"/>
              <a:t>Requires that:</a:t>
            </a:r>
            <a:endParaRPr lang="en-US" sz="3200" dirty="0"/>
          </a:p>
          <a:p>
            <a:pPr lvl="1" eaLnBrk="1" hangingPunct="1">
              <a:lnSpc>
                <a:spcPct val="90000"/>
              </a:lnSpc>
            </a:pPr>
            <a:r>
              <a:rPr lang="en-US" sz="2800" dirty="0"/>
              <a:t>Expenses are charged in accordance with:</a:t>
            </a:r>
          </a:p>
          <a:p>
            <a:pPr lvl="2" eaLnBrk="1" hangingPunct="1">
              <a:lnSpc>
                <a:spcPct val="90000"/>
              </a:lnSpc>
              <a:buClr>
                <a:schemeClr val="accent4"/>
              </a:buClr>
            </a:pPr>
            <a:r>
              <a:rPr lang="en-US" sz="2000" dirty="0">
                <a:solidFill>
                  <a:schemeClr val="accent4"/>
                </a:solidFill>
              </a:rPr>
              <a:t>NoA Terms and Conditions</a:t>
            </a:r>
          </a:p>
          <a:p>
            <a:pPr lvl="2" eaLnBrk="1" hangingPunct="1">
              <a:lnSpc>
                <a:spcPct val="90000"/>
              </a:lnSpc>
              <a:buClr>
                <a:schemeClr val="accent4"/>
              </a:buClr>
            </a:pPr>
            <a:r>
              <a:rPr lang="en-US" sz="2000" dirty="0">
                <a:solidFill>
                  <a:schemeClr val="accent4"/>
                </a:solidFill>
              </a:rPr>
              <a:t>NIH Grants Policy Statement</a:t>
            </a:r>
          </a:p>
          <a:p>
            <a:pPr lvl="3">
              <a:lnSpc>
                <a:spcPct val="90000"/>
              </a:lnSpc>
              <a:buClr>
                <a:schemeClr val="tx2"/>
              </a:buClr>
              <a:buFont typeface="Wingdings" panose="05000000000000000000" pitchFamily="2" charset="2"/>
              <a:buChar char="§"/>
            </a:pPr>
            <a:r>
              <a:rPr lang="en-US" sz="1800" dirty="0">
                <a:solidFill>
                  <a:schemeClr val="accent1"/>
                </a:solidFill>
              </a:rPr>
              <a:t>Including addenda in effect as of the beginning date of the budget period</a:t>
            </a:r>
          </a:p>
          <a:p>
            <a:pPr lvl="2">
              <a:lnSpc>
                <a:spcPct val="90000"/>
              </a:lnSpc>
              <a:buClr>
                <a:schemeClr val="accent4"/>
              </a:buClr>
            </a:pPr>
            <a:r>
              <a:rPr lang="en-US" sz="2000" dirty="0">
                <a:solidFill>
                  <a:schemeClr val="accent4"/>
                </a:solidFill>
              </a:rPr>
              <a:t>Salary Cap / Rate Limitation</a:t>
            </a:r>
          </a:p>
          <a:p>
            <a:pPr lvl="2" eaLnBrk="1" hangingPunct="1">
              <a:lnSpc>
                <a:spcPct val="90000"/>
              </a:lnSpc>
              <a:buClr>
                <a:schemeClr val="accent4"/>
              </a:buClr>
            </a:pPr>
            <a:r>
              <a:rPr lang="en-US" sz="2000" dirty="0">
                <a:solidFill>
                  <a:schemeClr val="accent4"/>
                </a:solidFill>
              </a:rPr>
              <a:t>Cost Accounting Standards</a:t>
            </a:r>
          </a:p>
          <a:p>
            <a:pPr lvl="2" eaLnBrk="1" hangingPunct="1">
              <a:lnSpc>
                <a:spcPct val="90000"/>
              </a:lnSpc>
              <a:buClr>
                <a:schemeClr val="accent4"/>
              </a:buClr>
            </a:pPr>
            <a:r>
              <a:rPr lang="en-US" sz="2000" dirty="0">
                <a:solidFill>
                  <a:schemeClr val="accent4"/>
                </a:solidFill>
              </a:rPr>
              <a:t>Federal regulations</a:t>
            </a:r>
          </a:p>
          <a:p>
            <a:pPr lvl="1" eaLnBrk="1" hangingPunct="1">
              <a:lnSpc>
                <a:spcPct val="90000"/>
              </a:lnSpc>
            </a:pPr>
            <a:endParaRPr lang="en-US" sz="700" dirty="0"/>
          </a:p>
          <a:p>
            <a:pPr lvl="1" eaLnBrk="1" hangingPunct="1">
              <a:lnSpc>
                <a:spcPct val="90000"/>
              </a:lnSpc>
            </a:pPr>
            <a:r>
              <a:rPr lang="en-US" sz="2800" dirty="0"/>
              <a:t>All expenses are appropriately documented</a:t>
            </a:r>
          </a:p>
        </p:txBody>
      </p:sp>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17</a:t>
            </a:fld>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Autofit/>
          </a:bodyPr>
          <a:lstStyle/>
          <a:p>
            <a:pPr eaLnBrk="1" hangingPunct="1"/>
            <a:r>
              <a:rPr lang="en-US" sz="7200" b="1" dirty="0">
                <a:latin typeface="Arial" pitchFamily="34" charset="0"/>
                <a:cs typeface="Arial" pitchFamily="34" charset="0"/>
              </a:rPr>
              <a:t>Monitoring Basics</a:t>
            </a:r>
          </a:p>
        </p:txBody>
      </p:sp>
      <p:graphicFrame>
        <p:nvGraphicFramePr>
          <p:cNvPr id="3074" name="Object 3" descr="picture of man in suit bending over with a magnifying glass"/>
          <p:cNvGraphicFramePr>
            <a:graphicFrameLocks noGrp="1" noChangeAspect="1"/>
          </p:cNvGraphicFramePr>
          <p:nvPr>
            <p:ph idx="1"/>
          </p:nvPr>
        </p:nvGraphicFramePr>
        <p:xfrm>
          <a:off x="2514600" y="1830387"/>
          <a:ext cx="4210050" cy="4525963"/>
        </p:xfrm>
        <a:graphic>
          <a:graphicData uri="http://schemas.openxmlformats.org/presentationml/2006/ole">
            <mc:AlternateContent xmlns:mc="http://schemas.openxmlformats.org/markup-compatibility/2006">
              <mc:Choice xmlns:v="urn:schemas-microsoft-com:vml" Requires="v">
                <p:oleObj spid="_x0000_s2070" name="Clip" r:id="rId4" imgW="3025775" imgH="3252788" progId="">
                  <p:embed/>
                </p:oleObj>
              </mc:Choice>
              <mc:Fallback>
                <p:oleObj name="Clip" r:id="rId4" imgW="3025775" imgH="3252788" progId="">
                  <p:embed/>
                  <p:pic>
                    <p:nvPicPr>
                      <p:cNvPr id="3074" name="Object 3" descr="picture of man in suit bending over with a magnifying glass"/>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830387"/>
                        <a:ext cx="4210050"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18</a:t>
            </a:fld>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6200"/>
            <a:ext cx="8229600" cy="1295400"/>
          </a:xfrm>
        </p:spPr>
        <p:txBody>
          <a:bodyPr>
            <a:normAutofit/>
          </a:bodyPr>
          <a:lstStyle/>
          <a:p>
            <a:pPr eaLnBrk="1" hangingPunct="1"/>
            <a:r>
              <a:rPr lang="en-US" sz="4000" dirty="0">
                <a:latin typeface="Arial" pitchFamily="34" charset="0"/>
                <a:cs typeface="Arial" pitchFamily="34" charset="0"/>
              </a:rPr>
              <a:t>Monitoring</a:t>
            </a:r>
            <a:r>
              <a:rPr lang="en-US" sz="4000" b="1" dirty="0"/>
              <a:t> </a:t>
            </a:r>
          </a:p>
        </p:txBody>
      </p:sp>
      <p:sp>
        <p:nvSpPr>
          <p:cNvPr id="21507" name="Rectangle 3"/>
          <p:cNvSpPr>
            <a:spLocks noGrp="1" noChangeArrowheads="1"/>
          </p:cNvSpPr>
          <p:nvPr>
            <p:ph idx="1"/>
          </p:nvPr>
        </p:nvSpPr>
        <p:spPr>
          <a:xfrm>
            <a:off x="304800" y="1752600"/>
            <a:ext cx="8077200" cy="4603750"/>
          </a:xfrm>
        </p:spPr>
        <p:txBody>
          <a:bodyPr>
            <a:normAutofit/>
          </a:bodyPr>
          <a:lstStyle/>
          <a:p>
            <a:pPr>
              <a:lnSpc>
                <a:spcPct val="80000"/>
              </a:lnSpc>
            </a:pPr>
            <a:r>
              <a:rPr lang="en-US" sz="3200" dirty="0"/>
              <a:t>Institutions </a:t>
            </a:r>
            <a:r>
              <a:rPr lang="en-US" sz="3200" dirty="0">
                <a:solidFill>
                  <a:schemeClr val="accent1"/>
                </a:solidFill>
              </a:rPr>
              <a:t>must</a:t>
            </a:r>
            <a:r>
              <a:rPr lang="en-US" sz="3200" dirty="0"/>
              <a:t> ensure:</a:t>
            </a:r>
          </a:p>
          <a:p>
            <a:pPr lvl="2">
              <a:lnSpc>
                <a:spcPct val="80000"/>
              </a:lnSpc>
              <a:buClrTx/>
              <a:buFont typeface="Courier New" pitchFamily="49" charset="0"/>
              <a:buChar char="o"/>
            </a:pPr>
            <a:r>
              <a:rPr lang="en-US" sz="2000" dirty="0">
                <a:solidFill>
                  <a:schemeClr val="accent2"/>
                </a:solidFill>
              </a:rPr>
              <a:t>Actual expenses are periodically compared with budget </a:t>
            </a:r>
          </a:p>
          <a:p>
            <a:pPr lvl="2">
              <a:lnSpc>
                <a:spcPct val="80000"/>
              </a:lnSpc>
              <a:buClrTx/>
              <a:buFont typeface="Courier New" pitchFamily="49" charset="0"/>
              <a:buChar char="o"/>
            </a:pPr>
            <a:endParaRPr lang="en-US" sz="2000" dirty="0">
              <a:solidFill>
                <a:schemeClr val="accent2"/>
              </a:solidFill>
            </a:endParaRPr>
          </a:p>
          <a:p>
            <a:pPr lvl="2">
              <a:lnSpc>
                <a:spcPct val="80000"/>
              </a:lnSpc>
              <a:buClrTx/>
              <a:buFont typeface="Courier New" pitchFamily="49" charset="0"/>
              <a:buChar char="o"/>
            </a:pPr>
            <a:r>
              <a:rPr lang="en-US" sz="2000" dirty="0">
                <a:solidFill>
                  <a:schemeClr val="accent2"/>
                </a:solidFill>
              </a:rPr>
              <a:t>Actual expenses are accurate</a:t>
            </a:r>
            <a:r>
              <a:rPr lang="en-US" sz="2000" u="sng" dirty="0">
                <a:solidFill>
                  <a:schemeClr val="accent2"/>
                </a:solidFill>
              </a:rPr>
              <a:t>,</a:t>
            </a:r>
            <a:r>
              <a:rPr lang="en-US" sz="2000" dirty="0">
                <a:solidFill>
                  <a:schemeClr val="accent2"/>
                </a:solidFill>
              </a:rPr>
              <a:t> i.e., reasonable, allocable, allowable and consistently charged</a:t>
            </a:r>
            <a:endParaRPr lang="en-US" sz="2000" u="sng" dirty="0">
              <a:solidFill>
                <a:schemeClr val="accent2"/>
              </a:solidFill>
            </a:endParaRPr>
          </a:p>
          <a:p>
            <a:pPr lvl="2">
              <a:lnSpc>
                <a:spcPct val="80000"/>
              </a:lnSpc>
              <a:buClrTx/>
              <a:buFont typeface="Courier New" pitchFamily="49" charset="0"/>
              <a:buChar char="o"/>
            </a:pPr>
            <a:endParaRPr lang="en-US" sz="2000" dirty="0">
              <a:solidFill>
                <a:schemeClr val="accent2"/>
              </a:solidFill>
            </a:endParaRPr>
          </a:p>
          <a:p>
            <a:pPr lvl="2">
              <a:lnSpc>
                <a:spcPct val="80000"/>
              </a:lnSpc>
              <a:buClrTx/>
              <a:buFont typeface="Courier New" pitchFamily="49" charset="0"/>
              <a:buChar char="o"/>
            </a:pPr>
            <a:r>
              <a:rPr lang="en-US" sz="2000" dirty="0">
                <a:solidFill>
                  <a:schemeClr val="accent2"/>
                </a:solidFill>
              </a:rPr>
              <a:t>Mischarges are corrected in a timely manner (cost transfers)</a:t>
            </a:r>
          </a:p>
          <a:p>
            <a:pPr lvl="2">
              <a:lnSpc>
                <a:spcPct val="80000"/>
              </a:lnSpc>
              <a:buClrTx/>
              <a:buFont typeface="Courier New" pitchFamily="49" charset="0"/>
              <a:buChar char="o"/>
            </a:pPr>
            <a:endParaRPr lang="en-US" sz="2000" dirty="0">
              <a:solidFill>
                <a:schemeClr val="accent2"/>
              </a:solidFill>
            </a:endParaRPr>
          </a:p>
          <a:p>
            <a:pPr lvl="2">
              <a:lnSpc>
                <a:spcPct val="80000"/>
              </a:lnSpc>
              <a:buClrTx/>
              <a:buFont typeface="Courier New" pitchFamily="49" charset="0"/>
              <a:buChar char="o"/>
            </a:pPr>
            <a:r>
              <a:rPr lang="en-US" sz="2000" dirty="0">
                <a:solidFill>
                  <a:schemeClr val="accent2"/>
                </a:solidFill>
              </a:rPr>
              <a:t>Prior approvals are obtained when required</a:t>
            </a:r>
          </a:p>
          <a:p>
            <a:pPr lvl="2">
              <a:lnSpc>
                <a:spcPct val="80000"/>
              </a:lnSpc>
              <a:buClrTx/>
            </a:pPr>
            <a:endParaRPr lang="en-US" sz="2000" dirty="0">
              <a:solidFill>
                <a:schemeClr val="accent2"/>
              </a:solidFill>
            </a:endParaRPr>
          </a:p>
          <a:p>
            <a:pPr lvl="2">
              <a:lnSpc>
                <a:spcPct val="80000"/>
              </a:lnSpc>
              <a:buClrTx/>
              <a:buFont typeface="Courier New" pitchFamily="49" charset="0"/>
              <a:buChar char="o"/>
            </a:pPr>
            <a:r>
              <a:rPr lang="en-US" sz="2000" b="1" dirty="0" err="1">
                <a:solidFill>
                  <a:schemeClr val="accent2"/>
                </a:solidFill>
              </a:rPr>
              <a:t>Subrecipient</a:t>
            </a:r>
            <a:r>
              <a:rPr lang="en-US" sz="2000" dirty="0">
                <a:solidFill>
                  <a:schemeClr val="accent2"/>
                </a:solidFill>
              </a:rPr>
              <a:t> expenses are monitored – (Recipient’s responsibility to monitor expenses)</a:t>
            </a:r>
          </a:p>
          <a:p>
            <a:pPr eaLnBrk="1" hangingPunct="1">
              <a:lnSpc>
                <a:spcPct val="80000"/>
              </a:lnSpc>
            </a:pPr>
            <a:endParaRPr lang="en-US" sz="2400" dirty="0"/>
          </a:p>
          <a:p>
            <a:pPr eaLnBrk="1" hangingPunct="1">
              <a:lnSpc>
                <a:spcPct val="80000"/>
              </a:lnSpc>
            </a:pPr>
            <a:endParaRPr lang="en-US" sz="2400" dirty="0"/>
          </a:p>
        </p:txBody>
      </p:sp>
      <p:pic>
        <p:nvPicPr>
          <p:cNvPr id="21508" name="Picture 5" descr="magnifying glass on a $50 bill"/>
          <p:cNvPicPr>
            <a:picLocks noChangeAspect="1" noChangeArrowheads="1"/>
          </p:cNvPicPr>
          <p:nvPr/>
        </p:nvPicPr>
        <p:blipFill>
          <a:blip r:embed="rId3" cstate="print"/>
          <a:srcRect/>
          <a:stretch>
            <a:fillRect/>
          </a:stretch>
        </p:blipFill>
        <p:spPr bwMode="auto">
          <a:xfrm>
            <a:off x="7920070" y="5334000"/>
            <a:ext cx="1200282" cy="1500352"/>
          </a:xfrm>
          <a:prstGeom prst="rect">
            <a:avLst/>
          </a:prstGeom>
          <a:noFill/>
          <a:ln w="12700">
            <a:noFill/>
            <a:miter lim="800000"/>
            <a:headEnd type="none" w="sm" len="sm"/>
            <a:tailEnd type="none" w="sm" len="sm"/>
          </a:ln>
        </p:spPr>
      </p:pic>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19</a:t>
            </a:fld>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182880"/>
            <a:ext cx="9144000" cy="1111664"/>
          </a:xfrm>
        </p:spPr>
        <p:txBody>
          <a:bodyPr>
            <a:noAutofit/>
          </a:bodyPr>
          <a:lstStyle/>
          <a:p>
            <a:pPr eaLnBrk="1" hangingPunct="1"/>
            <a:r>
              <a:rPr lang="en-US" sz="4000" dirty="0">
                <a:latin typeface="Arial" pitchFamily="34" charset="0"/>
                <a:cs typeface="Arial" pitchFamily="34" charset="0"/>
              </a:rPr>
              <a:t>Discussion Topics</a:t>
            </a:r>
          </a:p>
        </p:txBody>
      </p:sp>
      <p:sp>
        <p:nvSpPr>
          <p:cNvPr id="7171" name="Rectangle 3"/>
          <p:cNvSpPr>
            <a:spLocks noGrp="1" noChangeArrowheads="1"/>
          </p:cNvSpPr>
          <p:nvPr>
            <p:ph sz="half" idx="1"/>
          </p:nvPr>
        </p:nvSpPr>
        <p:spPr>
          <a:xfrm>
            <a:off x="457200" y="1828800"/>
            <a:ext cx="4038600" cy="4525963"/>
          </a:xfrm>
        </p:spPr>
        <p:txBody>
          <a:bodyPr>
            <a:normAutofit/>
          </a:bodyPr>
          <a:lstStyle/>
          <a:p>
            <a:pPr eaLnBrk="1" hangingPunct="1"/>
            <a:r>
              <a:rPr lang="en-US" dirty="0"/>
              <a:t>Cost Principles</a:t>
            </a:r>
          </a:p>
          <a:p>
            <a:pPr eaLnBrk="1" hangingPunct="1"/>
            <a:r>
              <a:rPr lang="en-US" dirty="0"/>
              <a:t>Administrative Standards</a:t>
            </a:r>
          </a:p>
          <a:p>
            <a:pPr eaLnBrk="1" hangingPunct="1"/>
            <a:r>
              <a:rPr lang="en-US" dirty="0"/>
              <a:t>Audit Requirements </a:t>
            </a:r>
          </a:p>
          <a:p>
            <a:pPr eaLnBrk="1" hangingPunct="1"/>
            <a:r>
              <a:rPr lang="en-US" dirty="0"/>
              <a:t>Grant Award Basics</a:t>
            </a:r>
          </a:p>
          <a:p>
            <a:pPr eaLnBrk="1" hangingPunct="1"/>
            <a:r>
              <a:rPr lang="en-US" dirty="0"/>
              <a:t>Award Restrictions</a:t>
            </a:r>
          </a:p>
          <a:p>
            <a:pPr eaLnBrk="1" hangingPunct="1"/>
            <a:r>
              <a:rPr lang="en-US" dirty="0"/>
              <a:t>Responsibilities</a:t>
            </a:r>
          </a:p>
          <a:p>
            <a:pPr eaLnBrk="1" hangingPunct="1"/>
            <a:r>
              <a:rPr lang="en-US" dirty="0"/>
              <a:t>Accounting Basics</a:t>
            </a:r>
          </a:p>
          <a:p>
            <a:pPr eaLnBrk="1" hangingPunct="1"/>
            <a:endParaRPr lang="en-US" dirty="0"/>
          </a:p>
          <a:p>
            <a:pPr eaLnBrk="1" hangingPunct="1"/>
            <a:endParaRPr lang="en-US" dirty="0"/>
          </a:p>
        </p:txBody>
      </p:sp>
      <p:sp>
        <p:nvSpPr>
          <p:cNvPr id="7172" name="Rectangle 4"/>
          <p:cNvSpPr>
            <a:spLocks noGrp="1" noChangeArrowheads="1"/>
          </p:cNvSpPr>
          <p:nvPr>
            <p:ph sz="half" idx="2"/>
          </p:nvPr>
        </p:nvSpPr>
        <p:spPr>
          <a:xfrm>
            <a:off x="4648200" y="1828800"/>
            <a:ext cx="4038600" cy="4525963"/>
          </a:xfrm>
        </p:spPr>
        <p:txBody>
          <a:bodyPr>
            <a:normAutofit/>
          </a:bodyPr>
          <a:lstStyle/>
          <a:p>
            <a:pPr eaLnBrk="1" hangingPunct="1"/>
            <a:r>
              <a:rPr lang="en-US" dirty="0"/>
              <a:t>Monitoring Basics</a:t>
            </a:r>
          </a:p>
          <a:p>
            <a:pPr eaLnBrk="1" hangingPunct="1">
              <a:buFont typeface="Wingdings" pitchFamily="2" charset="2"/>
              <a:buNone/>
            </a:pPr>
            <a:endParaRPr lang="en-US" dirty="0"/>
          </a:p>
          <a:p>
            <a:pPr eaLnBrk="1" hangingPunct="1"/>
            <a:endParaRPr lang="en-US" sz="2400" dirty="0"/>
          </a:p>
        </p:txBody>
      </p:sp>
      <p:sp>
        <p:nvSpPr>
          <p:cNvPr id="2" name="Slide Number Placeholder 1"/>
          <p:cNvSpPr>
            <a:spLocks noGrp="1"/>
          </p:cNvSpPr>
          <p:nvPr>
            <p:ph type="sldNum" sz="quarter" idx="12"/>
          </p:nvPr>
        </p:nvSpPr>
        <p:spPr/>
        <p:txBody>
          <a:bodyPr/>
          <a:lstStyle/>
          <a:p>
            <a:pPr>
              <a:defRPr/>
            </a:pPr>
            <a:fld id="{1F5E6452-80A5-4CAB-8E94-D087AA44CF80}" type="slidenum">
              <a:rPr lang="en-US" smtClean="0"/>
              <a:pPr>
                <a:defRPr/>
              </a:pPr>
              <a:t>2</a:t>
            </a:fld>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182880"/>
            <a:ext cx="9144000" cy="1111664"/>
          </a:xfrm>
        </p:spPr>
        <p:txBody>
          <a:bodyPr>
            <a:noAutofit/>
          </a:bodyPr>
          <a:lstStyle/>
          <a:p>
            <a:pPr eaLnBrk="1" hangingPunct="1"/>
            <a:r>
              <a:rPr lang="en-US" sz="4000" dirty="0">
                <a:latin typeface="Arial" pitchFamily="34" charset="0"/>
                <a:cs typeface="Arial" pitchFamily="34" charset="0"/>
              </a:rPr>
              <a:t>Budget vs. Actual</a:t>
            </a:r>
          </a:p>
        </p:txBody>
      </p:sp>
      <p:sp>
        <p:nvSpPr>
          <p:cNvPr id="22531" name="Rectangle 3"/>
          <p:cNvSpPr>
            <a:spLocks noGrp="1" noChangeArrowheads="1"/>
          </p:cNvSpPr>
          <p:nvPr>
            <p:ph idx="1"/>
          </p:nvPr>
        </p:nvSpPr>
        <p:spPr>
          <a:xfrm>
            <a:off x="609600" y="1600200"/>
            <a:ext cx="8077200" cy="4525963"/>
          </a:xfrm>
        </p:spPr>
        <p:txBody>
          <a:bodyPr/>
          <a:lstStyle/>
          <a:p>
            <a:pPr eaLnBrk="1" hangingPunct="1"/>
            <a:r>
              <a:rPr lang="en-US" dirty="0"/>
              <a:t>Actual expenses </a:t>
            </a:r>
            <a:r>
              <a:rPr lang="en-US" dirty="0">
                <a:solidFill>
                  <a:schemeClr val="accent1"/>
                </a:solidFill>
              </a:rPr>
              <a:t>must</a:t>
            </a:r>
            <a:r>
              <a:rPr lang="en-US" dirty="0">
                <a:solidFill>
                  <a:srgbClr val="FF0000"/>
                </a:solidFill>
              </a:rPr>
              <a:t> </a:t>
            </a:r>
            <a:r>
              <a:rPr lang="en-US" dirty="0"/>
              <a:t>be compared to the budget to ensure:</a:t>
            </a:r>
          </a:p>
          <a:p>
            <a:pPr eaLnBrk="1" hangingPunct="1">
              <a:buFont typeface="Wingdings" pitchFamily="2" charset="2"/>
              <a:buNone/>
            </a:pPr>
            <a:endParaRPr lang="en-US" sz="1800" dirty="0"/>
          </a:p>
          <a:p>
            <a:pPr lvl="1" eaLnBrk="1" hangingPunct="1"/>
            <a:r>
              <a:rPr lang="en-US" dirty="0"/>
              <a:t>Total funds on the grant have not been exceeded</a:t>
            </a:r>
          </a:p>
          <a:p>
            <a:pPr lvl="1" eaLnBrk="1" hangingPunct="1"/>
            <a:r>
              <a:rPr lang="en-US" dirty="0"/>
              <a:t>Total funds are used appropriately</a:t>
            </a:r>
          </a:p>
          <a:p>
            <a:pPr lvl="1" eaLnBrk="1" hangingPunct="1"/>
            <a:r>
              <a:rPr lang="en-US" dirty="0"/>
              <a:t>Total funds for any cost category have not been exceeded if restricted on the NoA</a:t>
            </a:r>
          </a:p>
        </p:txBody>
      </p:sp>
      <p:pic>
        <p:nvPicPr>
          <p:cNvPr id="22532" name="Picture 7" descr="Picture of a calculator and tablet" title="Picture of a calculator and tablet"/>
          <p:cNvPicPr>
            <a:picLocks noChangeAspect="1" noChangeArrowheads="1"/>
          </p:cNvPicPr>
          <p:nvPr/>
        </p:nvPicPr>
        <p:blipFill>
          <a:blip r:embed="rId3" cstate="print"/>
          <a:srcRect/>
          <a:stretch>
            <a:fillRect/>
          </a:stretch>
        </p:blipFill>
        <p:spPr bwMode="auto">
          <a:xfrm>
            <a:off x="6781800" y="4341912"/>
            <a:ext cx="1828800" cy="2287488"/>
          </a:xfrm>
          <a:prstGeom prst="rect">
            <a:avLst/>
          </a:prstGeom>
          <a:noFill/>
          <a:ln w="12700">
            <a:noFill/>
            <a:miter lim="800000"/>
            <a:headEnd type="none" w="sm" len="sm"/>
            <a:tailEnd type="none" w="sm" len="sm"/>
          </a:ln>
        </p:spPr>
      </p:pic>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20</a:t>
            </a:fld>
            <a:endParaRPr 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82880"/>
            <a:ext cx="9144000" cy="1111664"/>
          </a:xfrm>
        </p:spPr>
        <p:txBody>
          <a:bodyPr>
            <a:noAutofit/>
          </a:bodyPr>
          <a:lstStyle/>
          <a:p>
            <a:pPr eaLnBrk="1" hangingPunct="1"/>
            <a:r>
              <a:rPr lang="en-US" sz="4000" dirty="0">
                <a:latin typeface="Arial" pitchFamily="34" charset="0"/>
                <a:cs typeface="Arial" pitchFamily="34" charset="0"/>
              </a:rPr>
              <a:t>Accurate Charges</a:t>
            </a:r>
          </a:p>
        </p:txBody>
      </p:sp>
      <p:sp>
        <p:nvSpPr>
          <p:cNvPr id="23555" name="Rectangle 3"/>
          <p:cNvSpPr>
            <a:spLocks noGrp="1" noChangeArrowheads="1"/>
          </p:cNvSpPr>
          <p:nvPr>
            <p:ph idx="1"/>
          </p:nvPr>
        </p:nvSpPr>
        <p:spPr>
          <a:xfrm>
            <a:off x="533400" y="1828800"/>
            <a:ext cx="7391400" cy="4525963"/>
          </a:xfrm>
        </p:spPr>
        <p:txBody>
          <a:bodyPr/>
          <a:lstStyle/>
          <a:p>
            <a:pPr eaLnBrk="1" hangingPunct="1"/>
            <a:r>
              <a:rPr lang="en-US" dirty="0"/>
              <a:t>Actual expenses must be reviewed to ensure they are accurate and allowable</a:t>
            </a:r>
          </a:p>
          <a:p>
            <a:pPr eaLnBrk="1" hangingPunct="1">
              <a:buFont typeface="Wingdings" pitchFamily="2" charset="2"/>
              <a:buNone/>
            </a:pPr>
            <a:endParaRPr lang="en-US" sz="1200" dirty="0"/>
          </a:p>
          <a:p>
            <a:pPr lvl="1" eaLnBrk="1" hangingPunct="1"/>
            <a:r>
              <a:rPr lang="en-US" dirty="0"/>
              <a:t>Reasonable and necessary</a:t>
            </a:r>
          </a:p>
          <a:p>
            <a:pPr lvl="1" eaLnBrk="1" hangingPunct="1"/>
            <a:r>
              <a:rPr lang="en-US" dirty="0"/>
              <a:t>Allocable</a:t>
            </a:r>
          </a:p>
          <a:p>
            <a:pPr lvl="1" eaLnBrk="1" hangingPunct="1"/>
            <a:r>
              <a:rPr lang="en-US" dirty="0"/>
              <a:t>Consistently applied</a:t>
            </a:r>
          </a:p>
          <a:p>
            <a:pPr lvl="1" eaLnBrk="1" hangingPunct="1"/>
            <a:r>
              <a:rPr lang="en-US" dirty="0"/>
              <a:t>Conforms to any limitations or exclusions</a:t>
            </a:r>
          </a:p>
        </p:txBody>
      </p:sp>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21</a:t>
            </a:fld>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82880"/>
            <a:ext cx="9144000" cy="1188720"/>
          </a:xfrm>
        </p:spPr>
        <p:txBody>
          <a:bodyPr>
            <a:noAutofit/>
          </a:bodyPr>
          <a:lstStyle/>
          <a:p>
            <a:pPr eaLnBrk="1" hangingPunct="1"/>
            <a:r>
              <a:rPr lang="en-US" sz="4000" dirty="0">
                <a:latin typeface="Arial" pitchFamily="34" charset="0"/>
                <a:cs typeface="Arial" pitchFamily="34" charset="0"/>
              </a:rPr>
              <a:t>What does “</a:t>
            </a:r>
            <a:r>
              <a:rPr lang="en-US" sz="4000" i="1" dirty="0">
                <a:latin typeface="Arial" pitchFamily="34" charset="0"/>
                <a:cs typeface="Arial" pitchFamily="34" charset="0"/>
              </a:rPr>
              <a:t>reasonable” </a:t>
            </a:r>
            <a:r>
              <a:rPr lang="en-US" sz="4000" dirty="0">
                <a:latin typeface="Arial" pitchFamily="34" charset="0"/>
                <a:cs typeface="Arial" pitchFamily="34" charset="0"/>
              </a:rPr>
              <a:t>mean?</a:t>
            </a:r>
          </a:p>
        </p:txBody>
      </p:sp>
      <p:sp>
        <p:nvSpPr>
          <p:cNvPr id="24579" name="Rectangle 3"/>
          <p:cNvSpPr>
            <a:spLocks noGrp="1" noChangeArrowheads="1"/>
          </p:cNvSpPr>
          <p:nvPr>
            <p:ph idx="1"/>
          </p:nvPr>
        </p:nvSpPr>
        <p:spPr>
          <a:noFill/>
        </p:spPr>
        <p:txBody>
          <a:bodyPr/>
          <a:lstStyle/>
          <a:p>
            <a:pPr eaLnBrk="1" hangingPunct="1"/>
            <a:endParaRPr lang="en-US" dirty="0"/>
          </a:p>
          <a:p>
            <a:pPr eaLnBrk="1" hangingPunct="1"/>
            <a:r>
              <a:rPr lang="en-US" dirty="0"/>
              <a:t>A cost may be considered </a:t>
            </a:r>
            <a:r>
              <a:rPr lang="en-US" b="1" u="sng" dirty="0"/>
              <a:t>reasonable</a:t>
            </a:r>
            <a:r>
              <a:rPr lang="en-US" dirty="0"/>
              <a:t> if the nature of the goods or services acquired or applied reflect the action that a prudent person would have taken under the circumstances prevailing at the time the decision to incur the cost was made.</a:t>
            </a:r>
          </a:p>
          <a:p>
            <a:pPr eaLnBrk="1" hangingPunct="1">
              <a:lnSpc>
                <a:spcPct val="110000"/>
              </a:lnSpc>
              <a:buClr>
                <a:schemeClr val="tx1"/>
              </a:buClr>
              <a:buFont typeface="Wingdings" pitchFamily="2" charset="2"/>
              <a:buNone/>
            </a:pPr>
            <a:endParaRPr lang="en-US" dirty="0"/>
          </a:p>
          <a:p>
            <a:pPr eaLnBrk="1" hangingPunct="1">
              <a:lnSpc>
                <a:spcPct val="110000"/>
              </a:lnSpc>
              <a:buClr>
                <a:schemeClr val="tx1"/>
              </a:buClr>
              <a:buFont typeface="Wingdings" pitchFamily="2" charset="2"/>
              <a:buNone/>
            </a:pPr>
            <a:endParaRPr lang="en-US" dirty="0"/>
          </a:p>
        </p:txBody>
      </p:sp>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22</a:t>
            </a:fld>
            <a:endParaRPr 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182880"/>
            <a:ext cx="9144000" cy="1111664"/>
          </a:xfrm>
        </p:spPr>
        <p:txBody>
          <a:bodyPr>
            <a:noAutofit/>
          </a:bodyPr>
          <a:lstStyle/>
          <a:p>
            <a:pPr eaLnBrk="1" hangingPunct="1"/>
            <a:r>
              <a:rPr lang="en-US" sz="4000" dirty="0">
                <a:latin typeface="Arial" pitchFamily="34" charset="0"/>
                <a:cs typeface="Arial" pitchFamily="34" charset="0"/>
              </a:rPr>
              <a:t>What does “</a:t>
            </a:r>
            <a:r>
              <a:rPr lang="en-US" sz="4000" i="1" dirty="0">
                <a:latin typeface="Arial" pitchFamily="34" charset="0"/>
                <a:cs typeface="Arial" pitchFamily="34" charset="0"/>
              </a:rPr>
              <a:t>allocable” </a:t>
            </a:r>
            <a:r>
              <a:rPr lang="en-US" sz="4000" dirty="0">
                <a:latin typeface="Arial" pitchFamily="34" charset="0"/>
                <a:cs typeface="Arial" pitchFamily="34" charset="0"/>
              </a:rPr>
              <a:t>mean?</a:t>
            </a:r>
          </a:p>
        </p:txBody>
      </p:sp>
      <p:sp>
        <p:nvSpPr>
          <p:cNvPr id="26627" name="Rectangle 3"/>
          <p:cNvSpPr>
            <a:spLocks noGrp="1" noChangeArrowheads="1"/>
          </p:cNvSpPr>
          <p:nvPr>
            <p:ph idx="1"/>
          </p:nvPr>
        </p:nvSpPr>
        <p:spPr>
          <a:xfrm>
            <a:off x="609600" y="2057401"/>
            <a:ext cx="8077200" cy="3429000"/>
          </a:xfrm>
          <a:noFill/>
        </p:spPr>
        <p:txBody>
          <a:bodyPr/>
          <a:lstStyle/>
          <a:p>
            <a:pPr eaLnBrk="1" hangingPunct="1"/>
            <a:endParaRPr lang="en-US" dirty="0"/>
          </a:p>
          <a:p>
            <a:pPr eaLnBrk="1" hangingPunct="1"/>
            <a:r>
              <a:rPr lang="en-US" dirty="0"/>
              <a:t>A cost is </a:t>
            </a:r>
            <a:r>
              <a:rPr lang="en-US" b="1" u="sng" dirty="0"/>
              <a:t>allocable</a:t>
            </a:r>
            <a:r>
              <a:rPr lang="en-US" dirty="0"/>
              <a:t> to a specific grant if it is incurred solely in order to advance work under the grant and is deemed assignable, at least in part, to the grant.</a:t>
            </a:r>
          </a:p>
          <a:p>
            <a:pPr eaLnBrk="1" hangingPunct="1">
              <a:lnSpc>
                <a:spcPct val="110000"/>
              </a:lnSpc>
              <a:buClr>
                <a:schemeClr val="tx1"/>
              </a:buClr>
              <a:buFont typeface="Wingdings" pitchFamily="2" charset="2"/>
              <a:buNone/>
            </a:pPr>
            <a:endParaRPr lang="en-US" dirty="0"/>
          </a:p>
          <a:p>
            <a:pPr eaLnBrk="1" hangingPunct="1">
              <a:lnSpc>
                <a:spcPct val="110000"/>
              </a:lnSpc>
              <a:buClr>
                <a:schemeClr val="tx1"/>
              </a:buClr>
              <a:buFont typeface="Wingdings" pitchFamily="2" charset="2"/>
              <a:buNone/>
            </a:pPr>
            <a:endParaRPr lang="en-US" dirty="0"/>
          </a:p>
        </p:txBody>
      </p:sp>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23</a:t>
            </a:fld>
            <a:endParaRPr 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0" y="182880"/>
            <a:ext cx="9144000" cy="1112520"/>
          </a:xfrm>
        </p:spPr>
        <p:txBody>
          <a:bodyPr>
            <a:noAutofit/>
          </a:bodyPr>
          <a:lstStyle/>
          <a:p>
            <a:pPr eaLnBrk="1" hangingPunct="1"/>
            <a:r>
              <a:rPr lang="en-US" sz="4000" dirty="0">
                <a:latin typeface="Arial" pitchFamily="34" charset="0"/>
                <a:cs typeface="Arial" pitchFamily="34" charset="0"/>
              </a:rPr>
              <a:t>What does “</a:t>
            </a:r>
            <a:r>
              <a:rPr lang="en-US" sz="4000" i="1" dirty="0">
                <a:latin typeface="Arial" pitchFamily="34" charset="0"/>
                <a:cs typeface="Arial" pitchFamily="34" charset="0"/>
              </a:rPr>
              <a:t>consistently applied” </a:t>
            </a:r>
            <a:r>
              <a:rPr lang="en-US" sz="4000" dirty="0">
                <a:latin typeface="Arial" pitchFamily="34" charset="0"/>
                <a:cs typeface="Arial" pitchFamily="34" charset="0"/>
              </a:rPr>
              <a:t>mean?</a:t>
            </a:r>
          </a:p>
        </p:txBody>
      </p:sp>
      <p:sp>
        <p:nvSpPr>
          <p:cNvPr id="28675" name="Rectangle 1027"/>
          <p:cNvSpPr>
            <a:spLocks noGrp="1" noChangeArrowheads="1"/>
          </p:cNvSpPr>
          <p:nvPr>
            <p:ph idx="1"/>
          </p:nvPr>
        </p:nvSpPr>
        <p:spPr>
          <a:xfrm>
            <a:off x="685800" y="1905000"/>
            <a:ext cx="8153400" cy="4373563"/>
          </a:xfrm>
          <a:noFill/>
        </p:spPr>
        <p:txBody>
          <a:bodyPr>
            <a:normAutofit/>
          </a:bodyPr>
          <a:lstStyle/>
          <a:p>
            <a:pPr eaLnBrk="1" hangingPunct="1"/>
            <a:r>
              <a:rPr lang="en-US" dirty="0"/>
              <a:t>Recipients must be </a:t>
            </a:r>
            <a:r>
              <a:rPr lang="en-US" b="1" i="1" dirty="0"/>
              <a:t>consistent</a:t>
            </a:r>
            <a:r>
              <a:rPr lang="en-US" dirty="0"/>
              <a:t> in assigning costs to cost objectives. </a:t>
            </a:r>
          </a:p>
          <a:p>
            <a:pPr eaLnBrk="1" hangingPunct="1"/>
            <a:endParaRPr lang="en-US" sz="800" dirty="0"/>
          </a:p>
          <a:p>
            <a:pPr eaLnBrk="1" hangingPunct="1"/>
            <a:r>
              <a:rPr lang="en-US" dirty="0"/>
              <a:t>Costs may be charged as either direct costs or F&amp;A costs, depending on their identifiable benefit to a particular project or program. </a:t>
            </a:r>
          </a:p>
          <a:p>
            <a:pPr eaLnBrk="1" hangingPunct="1"/>
            <a:endParaRPr lang="en-US" sz="800" dirty="0"/>
          </a:p>
          <a:p>
            <a:pPr eaLnBrk="1" hangingPunct="1"/>
            <a:r>
              <a:rPr lang="en-US" dirty="0"/>
              <a:t>All costs must be treated </a:t>
            </a:r>
            <a:r>
              <a:rPr lang="en-US" b="1" i="1" dirty="0"/>
              <a:t>consistently</a:t>
            </a:r>
            <a:r>
              <a:rPr lang="en-US" dirty="0"/>
              <a:t> for all work of the organization under like circumstances, </a:t>
            </a:r>
            <a:r>
              <a:rPr lang="en-US" b="1" i="1" dirty="0"/>
              <a:t>regardless of the source of funding</a:t>
            </a:r>
            <a:r>
              <a:rPr lang="en-US" dirty="0"/>
              <a:t>.</a:t>
            </a:r>
          </a:p>
          <a:p>
            <a:pPr eaLnBrk="1" hangingPunct="1">
              <a:buClr>
                <a:schemeClr val="tx1"/>
              </a:buClr>
              <a:buFont typeface="Wingdings" pitchFamily="2" charset="2"/>
              <a:buNone/>
            </a:pPr>
            <a:endParaRPr lang="en-US" dirty="0"/>
          </a:p>
          <a:p>
            <a:pPr eaLnBrk="1" hangingPunct="1">
              <a:buFont typeface="Wingdings" pitchFamily="2" charset="2"/>
              <a:buNone/>
            </a:pPr>
            <a:endParaRPr lang="en-US" dirty="0"/>
          </a:p>
        </p:txBody>
      </p:sp>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24</a:t>
            </a:fld>
            <a:endParaRPr 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182880"/>
            <a:ext cx="9144000" cy="1111664"/>
          </a:xfrm>
        </p:spPr>
        <p:txBody>
          <a:bodyPr>
            <a:noAutofit/>
          </a:bodyPr>
          <a:lstStyle/>
          <a:p>
            <a:pPr eaLnBrk="1" hangingPunct="1"/>
            <a:r>
              <a:rPr lang="en-US" sz="4000" dirty="0">
                <a:latin typeface="Arial" pitchFamily="34" charset="0"/>
                <a:cs typeface="Arial" pitchFamily="34" charset="0"/>
              </a:rPr>
              <a:t>What does “</a:t>
            </a:r>
            <a:r>
              <a:rPr lang="en-US" sz="4000" i="1" dirty="0">
                <a:latin typeface="Arial" pitchFamily="34" charset="0"/>
                <a:cs typeface="Arial" pitchFamily="34" charset="0"/>
              </a:rPr>
              <a:t>conformance”</a:t>
            </a:r>
            <a:r>
              <a:rPr lang="en-US" sz="4000" dirty="0">
                <a:latin typeface="Arial" pitchFamily="34" charset="0"/>
                <a:cs typeface="Arial" pitchFamily="34" charset="0"/>
              </a:rPr>
              <a:t> mean?</a:t>
            </a:r>
          </a:p>
        </p:txBody>
      </p:sp>
      <p:sp>
        <p:nvSpPr>
          <p:cNvPr id="30723" name="Rectangle 3"/>
          <p:cNvSpPr>
            <a:spLocks noGrp="1" noChangeArrowheads="1"/>
          </p:cNvSpPr>
          <p:nvPr>
            <p:ph idx="1"/>
          </p:nvPr>
        </p:nvSpPr>
        <p:spPr>
          <a:xfrm>
            <a:off x="457200" y="1828800"/>
            <a:ext cx="8229600" cy="4297363"/>
          </a:xfrm>
          <a:noFill/>
        </p:spPr>
        <p:txBody>
          <a:bodyPr/>
          <a:lstStyle/>
          <a:p>
            <a:pPr eaLnBrk="1" hangingPunct="1">
              <a:lnSpc>
                <a:spcPct val="110000"/>
              </a:lnSpc>
            </a:pPr>
            <a:r>
              <a:rPr lang="en-US" sz="2400" dirty="0"/>
              <a:t>A cost is </a:t>
            </a:r>
            <a:r>
              <a:rPr lang="en-US" sz="2400" b="1" i="1" dirty="0"/>
              <a:t>allowable</a:t>
            </a:r>
            <a:r>
              <a:rPr lang="en-US" sz="2400" dirty="0"/>
              <a:t> if it is </a:t>
            </a:r>
            <a:r>
              <a:rPr lang="en-US" sz="2400" u="sng" dirty="0"/>
              <a:t>reasonable</a:t>
            </a:r>
            <a:r>
              <a:rPr lang="en-US" sz="2400" dirty="0"/>
              <a:t>, </a:t>
            </a:r>
            <a:r>
              <a:rPr lang="en-US" sz="2400" u="sng" dirty="0"/>
              <a:t>allocable</a:t>
            </a:r>
            <a:r>
              <a:rPr lang="en-US" sz="2400" dirty="0"/>
              <a:t> and </a:t>
            </a:r>
            <a:r>
              <a:rPr lang="en-US" sz="2400" b="1" u="sng" dirty="0"/>
              <a:t>conforms</a:t>
            </a:r>
            <a:r>
              <a:rPr lang="en-US" sz="2400" dirty="0"/>
              <a:t> to the cost principles and the sponsored agreement AND is </a:t>
            </a:r>
            <a:r>
              <a:rPr lang="en-US" sz="2400" u="sng" dirty="0"/>
              <a:t>not prohibited</a:t>
            </a:r>
            <a:r>
              <a:rPr lang="en-US" sz="2400" dirty="0"/>
              <a:t> by law, regulation or term of award.</a:t>
            </a:r>
          </a:p>
          <a:p>
            <a:pPr eaLnBrk="1" hangingPunct="1">
              <a:lnSpc>
                <a:spcPct val="110000"/>
              </a:lnSpc>
              <a:buClr>
                <a:schemeClr val="tx1"/>
              </a:buClr>
              <a:buFont typeface="Wingdings" pitchFamily="2" charset="2"/>
              <a:buChar char="v"/>
            </a:pPr>
            <a:endParaRPr lang="en-US" sz="2400" dirty="0"/>
          </a:p>
          <a:p>
            <a:pPr eaLnBrk="1" hangingPunct="1"/>
            <a:r>
              <a:rPr lang="en-US" sz="2400" dirty="0"/>
              <a:t>Conformance varies by type of activity, type of recipient, and other characteristics of individual awards.</a:t>
            </a:r>
          </a:p>
        </p:txBody>
      </p:sp>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25</a:t>
            </a:fld>
            <a:endParaRPr 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E825-060B-42F5-8690-48A10A23F424}"/>
              </a:ext>
            </a:extLst>
          </p:cNvPr>
          <p:cNvSpPr>
            <a:spLocks noGrp="1"/>
          </p:cNvSpPr>
          <p:nvPr>
            <p:ph type="title"/>
          </p:nvPr>
        </p:nvSpPr>
        <p:spPr/>
        <p:txBody>
          <a:bodyPr/>
          <a:lstStyle/>
          <a:p>
            <a:r>
              <a:rPr lang="en-US" dirty="0"/>
              <a:t>Case Study 1</a:t>
            </a:r>
          </a:p>
        </p:txBody>
      </p:sp>
      <p:sp>
        <p:nvSpPr>
          <p:cNvPr id="3" name="Content Placeholder 2">
            <a:extLst>
              <a:ext uri="{FF2B5EF4-FFF2-40B4-BE49-F238E27FC236}">
                <a16:creationId xmlns:a16="http://schemas.microsoft.com/office/drawing/2014/main" id="{07289EE7-2F33-410C-AD72-F42C27C879F1}"/>
              </a:ext>
            </a:extLst>
          </p:cNvPr>
          <p:cNvSpPr>
            <a:spLocks noGrp="1"/>
          </p:cNvSpPr>
          <p:nvPr>
            <p:ph idx="1"/>
          </p:nvPr>
        </p:nvSpPr>
        <p:spPr/>
        <p:txBody>
          <a:bodyPr/>
          <a:lstStyle/>
          <a:p>
            <a:r>
              <a:rPr lang="en-US" dirty="0"/>
              <a:t>Dr. </a:t>
            </a:r>
            <a:r>
              <a:rPr lang="en-US"/>
              <a:t>Grant </a:t>
            </a:r>
            <a:r>
              <a:rPr lang="en-US" dirty="0"/>
              <a:t>decided to host a very important Departmental meeting at his home and serve beer and pizza hoping that everyone would attend</a:t>
            </a:r>
            <a:r>
              <a:rPr lang="en-US"/>
              <a:t>. The </a:t>
            </a:r>
            <a:r>
              <a:rPr lang="en-US" dirty="0"/>
              <a:t>purpose of the meeting was to discuss changes in NIH grants policy, which affected the work of the entire Department.  Therefore, he decided to charge the cost of the beer and pizza to his grant, especially since he was providing the use of his home. </a:t>
            </a:r>
          </a:p>
          <a:p>
            <a:r>
              <a:rPr lang="en-US" dirty="0"/>
              <a:t>Is it ok to serve pizza and beer?</a:t>
            </a:r>
          </a:p>
        </p:txBody>
      </p:sp>
      <p:sp>
        <p:nvSpPr>
          <p:cNvPr id="4" name="Slide Number Placeholder 3">
            <a:extLst>
              <a:ext uri="{FF2B5EF4-FFF2-40B4-BE49-F238E27FC236}">
                <a16:creationId xmlns:a16="http://schemas.microsoft.com/office/drawing/2014/main" id="{CB06E398-4556-4286-9C97-7018A4BE3DFF}"/>
              </a:ext>
            </a:extLst>
          </p:cNvPr>
          <p:cNvSpPr>
            <a:spLocks noGrp="1"/>
          </p:cNvSpPr>
          <p:nvPr>
            <p:ph type="sldNum" sz="quarter" idx="12"/>
          </p:nvPr>
        </p:nvSpPr>
        <p:spPr/>
        <p:txBody>
          <a:bodyPr/>
          <a:lstStyle/>
          <a:p>
            <a:pPr>
              <a:defRPr/>
            </a:pPr>
            <a:fld id="{4FE4B4B1-1E84-4B68-9243-8A9A1864C7E4}" type="slidenum">
              <a:rPr lang="en-US" smtClean="0"/>
              <a:pPr>
                <a:defRPr/>
              </a:pPr>
              <a:t>26</a:t>
            </a:fld>
            <a:endParaRPr lang="en-US"/>
          </a:p>
        </p:txBody>
      </p:sp>
    </p:spTree>
    <p:extLst>
      <p:ext uri="{BB962C8B-B14F-4D97-AF65-F5344CB8AC3E}">
        <p14:creationId xmlns:p14="http://schemas.microsoft.com/office/powerpoint/2010/main" val="2600898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F01A3-03B5-4F1B-88B1-5E00B9840188}"/>
              </a:ext>
            </a:extLst>
          </p:cNvPr>
          <p:cNvSpPr>
            <a:spLocks noGrp="1"/>
          </p:cNvSpPr>
          <p:nvPr>
            <p:ph type="title"/>
          </p:nvPr>
        </p:nvSpPr>
        <p:spPr/>
        <p:txBody>
          <a:bodyPr/>
          <a:lstStyle/>
          <a:p>
            <a:r>
              <a:rPr lang="en-US" dirty="0"/>
              <a:t>Test Your Knowledge</a:t>
            </a:r>
          </a:p>
        </p:txBody>
      </p:sp>
      <p:sp>
        <p:nvSpPr>
          <p:cNvPr id="3" name="Content Placeholder 2">
            <a:extLst>
              <a:ext uri="{FF2B5EF4-FFF2-40B4-BE49-F238E27FC236}">
                <a16:creationId xmlns:a16="http://schemas.microsoft.com/office/drawing/2014/main" id="{73F575AF-2FA1-4261-B945-7D8B53408306}"/>
              </a:ext>
            </a:extLst>
          </p:cNvPr>
          <p:cNvSpPr>
            <a:spLocks noGrp="1"/>
          </p:cNvSpPr>
          <p:nvPr>
            <p:ph idx="1"/>
          </p:nvPr>
        </p:nvSpPr>
        <p:spPr/>
        <p:txBody>
          <a:bodyPr>
            <a:normAutofit/>
          </a:bodyPr>
          <a:lstStyle/>
          <a:p>
            <a:pPr marL="514350" indent="-514350">
              <a:buAutoNum type="arabicPeriod"/>
            </a:pPr>
            <a:r>
              <a:rPr lang="en-US" dirty="0"/>
              <a:t>Yes, since it is not at the University serving alcohol is acceptable.</a:t>
            </a:r>
          </a:p>
          <a:p>
            <a:pPr marL="514350" indent="-514350">
              <a:buAutoNum type="arabicPeriod"/>
            </a:pPr>
            <a:r>
              <a:rPr lang="en-US" dirty="0"/>
              <a:t>No, since this meeting is not for the purpose of disseminating technical information specific to the award. </a:t>
            </a:r>
          </a:p>
          <a:p>
            <a:pPr marL="514350" indent="-514350">
              <a:buAutoNum type="arabicPeriod"/>
            </a:pPr>
            <a:r>
              <a:rPr lang="en-US" dirty="0"/>
              <a:t>No, only charges for food eaten by the staff working on the grant are allowable.</a:t>
            </a:r>
          </a:p>
          <a:p>
            <a:pPr marL="514350" indent="-514350">
              <a:buAutoNum type="arabicPeriod"/>
            </a:pPr>
            <a:r>
              <a:rPr lang="en-US" dirty="0"/>
              <a:t>Yes, it is important for staff to get to know each other in an informal environment.</a:t>
            </a:r>
          </a:p>
          <a:p>
            <a:pPr marL="514350" indent="-514350">
              <a:buAutoNum type="arabicPeriod"/>
            </a:pPr>
            <a:endParaRPr lang="en-US" dirty="0"/>
          </a:p>
        </p:txBody>
      </p:sp>
      <p:sp>
        <p:nvSpPr>
          <p:cNvPr id="4" name="Slide Number Placeholder 3">
            <a:extLst>
              <a:ext uri="{FF2B5EF4-FFF2-40B4-BE49-F238E27FC236}">
                <a16:creationId xmlns:a16="http://schemas.microsoft.com/office/drawing/2014/main" id="{4A479DF3-B999-451A-A10E-81746E03D941}"/>
              </a:ext>
            </a:extLst>
          </p:cNvPr>
          <p:cNvSpPr>
            <a:spLocks noGrp="1"/>
          </p:cNvSpPr>
          <p:nvPr>
            <p:ph type="sldNum" sz="quarter" idx="12"/>
          </p:nvPr>
        </p:nvSpPr>
        <p:spPr/>
        <p:txBody>
          <a:bodyPr/>
          <a:lstStyle/>
          <a:p>
            <a:pPr>
              <a:defRPr/>
            </a:pPr>
            <a:fld id="{4FE4B4B1-1E84-4B68-9243-8A9A1864C7E4}" type="slidenum">
              <a:rPr lang="en-US" smtClean="0"/>
              <a:pPr>
                <a:defRPr/>
              </a:pPr>
              <a:t>27</a:t>
            </a:fld>
            <a:endParaRPr lang="en-US"/>
          </a:p>
        </p:txBody>
      </p:sp>
    </p:spTree>
    <p:extLst>
      <p:ext uri="{BB962C8B-B14F-4D97-AF65-F5344CB8AC3E}">
        <p14:creationId xmlns:p14="http://schemas.microsoft.com/office/powerpoint/2010/main" val="3536667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E825-060B-42F5-8690-48A10A23F424}"/>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07289EE7-2F33-410C-AD72-F42C27C879F1}"/>
              </a:ext>
            </a:extLst>
          </p:cNvPr>
          <p:cNvSpPr>
            <a:spLocks noGrp="1"/>
          </p:cNvSpPr>
          <p:nvPr>
            <p:ph idx="1"/>
          </p:nvPr>
        </p:nvSpPr>
        <p:spPr/>
        <p:txBody>
          <a:bodyPr>
            <a:normAutofit fontScale="92500" lnSpcReduction="10000"/>
          </a:bodyPr>
          <a:lstStyle/>
          <a:p>
            <a:r>
              <a:rPr lang="en-US" dirty="0"/>
              <a:t>Dr. Grant needed a specialized microscope for his research supported by an NIH grant from the National Cancer Institute.  When deciding on the model that would best suit his needs, he received several price quotes on various models that were all within the same general price range.  However, one microscope in particular appealed to him – it met all of the necessary specifications plus many additional features.  Although it was about $10,000 more than the others, he ordered it.</a:t>
            </a:r>
          </a:p>
          <a:p>
            <a:r>
              <a:rPr lang="en-US" dirty="0"/>
              <a:t>Is the purchase of the most expensive option allowable?</a:t>
            </a:r>
          </a:p>
        </p:txBody>
      </p:sp>
      <p:sp>
        <p:nvSpPr>
          <p:cNvPr id="4" name="Slide Number Placeholder 3">
            <a:extLst>
              <a:ext uri="{FF2B5EF4-FFF2-40B4-BE49-F238E27FC236}">
                <a16:creationId xmlns:a16="http://schemas.microsoft.com/office/drawing/2014/main" id="{CB06E398-4556-4286-9C97-7018A4BE3DFF}"/>
              </a:ext>
            </a:extLst>
          </p:cNvPr>
          <p:cNvSpPr>
            <a:spLocks noGrp="1"/>
          </p:cNvSpPr>
          <p:nvPr>
            <p:ph type="sldNum" sz="quarter" idx="12"/>
          </p:nvPr>
        </p:nvSpPr>
        <p:spPr/>
        <p:txBody>
          <a:bodyPr/>
          <a:lstStyle/>
          <a:p>
            <a:pPr>
              <a:defRPr/>
            </a:pPr>
            <a:fld id="{4FE4B4B1-1E84-4B68-9243-8A9A1864C7E4}" type="slidenum">
              <a:rPr lang="en-US" smtClean="0"/>
              <a:pPr>
                <a:defRPr/>
              </a:pPr>
              <a:t>28</a:t>
            </a:fld>
            <a:endParaRPr lang="en-US"/>
          </a:p>
        </p:txBody>
      </p:sp>
    </p:spTree>
    <p:extLst>
      <p:ext uri="{BB962C8B-B14F-4D97-AF65-F5344CB8AC3E}">
        <p14:creationId xmlns:p14="http://schemas.microsoft.com/office/powerpoint/2010/main" val="3466738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F01A3-03B5-4F1B-88B1-5E00B9840188}"/>
              </a:ext>
            </a:extLst>
          </p:cNvPr>
          <p:cNvSpPr>
            <a:spLocks noGrp="1"/>
          </p:cNvSpPr>
          <p:nvPr>
            <p:ph type="title"/>
          </p:nvPr>
        </p:nvSpPr>
        <p:spPr/>
        <p:txBody>
          <a:bodyPr/>
          <a:lstStyle/>
          <a:p>
            <a:r>
              <a:rPr lang="en-US" dirty="0"/>
              <a:t>Test Your Knowledge</a:t>
            </a:r>
          </a:p>
        </p:txBody>
      </p:sp>
      <p:sp>
        <p:nvSpPr>
          <p:cNvPr id="3" name="Content Placeholder 2">
            <a:extLst>
              <a:ext uri="{FF2B5EF4-FFF2-40B4-BE49-F238E27FC236}">
                <a16:creationId xmlns:a16="http://schemas.microsoft.com/office/drawing/2014/main" id="{73F575AF-2FA1-4261-B945-7D8B53408306}"/>
              </a:ext>
            </a:extLst>
          </p:cNvPr>
          <p:cNvSpPr>
            <a:spLocks noGrp="1"/>
          </p:cNvSpPr>
          <p:nvPr>
            <p:ph idx="1"/>
          </p:nvPr>
        </p:nvSpPr>
        <p:spPr/>
        <p:txBody>
          <a:bodyPr>
            <a:normAutofit/>
          </a:bodyPr>
          <a:lstStyle/>
          <a:p>
            <a:pPr marL="514350" indent="-514350">
              <a:buAutoNum type="arabicPeriod"/>
            </a:pPr>
            <a:r>
              <a:rPr lang="en-US" dirty="0"/>
              <a:t>Yes, he needs a new microscope.</a:t>
            </a:r>
          </a:p>
          <a:p>
            <a:pPr marL="514350" indent="-514350">
              <a:buAutoNum type="arabicPeriod"/>
            </a:pPr>
            <a:r>
              <a:rPr lang="en-US" dirty="0"/>
              <a:t>No, this is not the only microscope available with the required capability and the additional features are not necessary to complete the aims of the project so the additional cost is not justifiable.</a:t>
            </a:r>
          </a:p>
          <a:p>
            <a:pPr marL="514350" indent="-514350">
              <a:buAutoNum type="arabicPeriod"/>
            </a:pPr>
            <a:r>
              <a:rPr lang="en-US" dirty="0"/>
              <a:t>Yes, as long as he uses funds from another award.</a:t>
            </a:r>
          </a:p>
          <a:p>
            <a:pPr marL="514350" indent="-514350">
              <a:buAutoNum type="arabicPeriod"/>
            </a:pPr>
            <a:r>
              <a:rPr lang="en-US" dirty="0"/>
              <a:t>Yes, there are funds in the award to get a microscope.</a:t>
            </a:r>
          </a:p>
          <a:p>
            <a:pPr marL="0" indent="0">
              <a:buNone/>
            </a:pPr>
            <a:endParaRPr lang="en-US" dirty="0"/>
          </a:p>
        </p:txBody>
      </p:sp>
      <p:sp>
        <p:nvSpPr>
          <p:cNvPr id="4" name="Slide Number Placeholder 3">
            <a:extLst>
              <a:ext uri="{FF2B5EF4-FFF2-40B4-BE49-F238E27FC236}">
                <a16:creationId xmlns:a16="http://schemas.microsoft.com/office/drawing/2014/main" id="{4A479DF3-B999-451A-A10E-81746E03D941}"/>
              </a:ext>
            </a:extLst>
          </p:cNvPr>
          <p:cNvSpPr>
            <a:spLocks noGrp="1"/>
          </p:cNvSpPr>
          <p:nvPr>
            <p:ph type="sldNum" sz="quarter" idx="12"/>
          </p:nvPr>
        </p:nvSpPr>
        <p:spPr/>
        <p:txBody>
          <a:bodyPr/>
          <a:lstStyle/>
          <a:p>
            <a:pPr>
              <a:defRPr/>
            </a:pPr>
            <a:fld id="{4FE4B4B1-1E84-4B68-9243-8A9A1864C7E4}" type="slidenum">
              <a:rPr lang="en-US" smtClean="0"/>
              <a:pPr>
                <a:defRPr/>
              </a:pPr>
              <a:t>29</a:t>
            </a:fld>
            <a:endParaRPr lang="en-US"/>
          </a:p>
        </p:txBody>
      </p:sp>
    </p:spTree>
    <p:extLst>
      <p:ext uri="{BB962C8B-B14F-4D97-AF65-F5344CB8AC3E}">
        <p14:creationId xmlns:p14="http://schemas.microsoft.com/office/powerpoint/2010/main" val="1476221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ctrTitle"/>
          </p:nvPr>
        </p:nvSpPr>
        <p:spPr>
          <a:xfrm>
            <a:off x="0" y="228600"/>
            <a:ext cx="9144000" cy="1066800"/>
          </a:xfrm>
        </p:spPr>
        <p:txBody>
          <a:bodyPr>
            <a:noAutofit/>
          </a:bodyPr>
          <a:lstStyle/>
          <a:p>
            <a:pPr eaLnBrk="1" hangingPunct="1"/>
            <a:r>
              <a:rPr lang="en-US" sz="4000" dirty="0">
                <a:latin typeface="Arial" pitchFamily="34" charset="0"/>
                <a:cs typeface="Arial" pitchFamily="34" charset="0"/>
              </a:rPr>
              <a:t>Federal Requirements</a:t>
            </a:r>
          </a:p>
        </p:txBody>
      </p:sp>
      <p:pic>
        <p:nvPicPr>
          <p:cNvPr id="8195" name="Picture 6" descr="Picture of the US Capitol." title="Picture of US Capitol"/>
          <p:cNvPicPr>
            <a:picLocks noChangeAspect="1" noChangeArrowheads="1"/>
          </p:cNvPicPr>
          <p:nvPr/>
        </p:nvPicPr>
        <p:blipFill>
          <a:blip r:embed="rId3" cstate="print"/>
          <a:srcRect/>
          <a:stretch>
            <a:fillRect/>
          </a:stretch>
        </p:blipFill>
        <p:spPr bwMode="auto">
          <a:xfrm>
            <a:off x="0" y="1563620"/>
            <a:ext cx="9144000" cy="5294380"/>
          </a:xfrm>
          <a:prstGeom prst="rect">
            <a:avLst/>
          </a:prstGeom>
          <a:noFill/>
          <a:ln w="12700">
            <a:noFill/>
            <a:miter lim="800000"/>
            <a:headEnd type="none" w="sm" len="sm"/>
            <a:tailEnd type="none" w="sm" len="sm"/>
          </a:ln>
        </p:spPr>
      </p:pic>
      <p:sp>
        <p:nvSpPr>
          <p:cNvPr id="2" name="Slide Number Placeholder 1"/>
          <p:cNvSpPr>
            <a:spLocks noGrp="1"/>
          </p:cNvSpPr>
          <p:nvPr>
            <p:ph type="sldNum" sz="quarter" idx="12"/>
          </p:nvPr>
        </p:nvSpPr>
        <p:spPr/>
        <p:txBody>
          <a:bodyPr/>
          <a:lstStyle/>
          <a:p>
            <a:pPr>
              <a:defRPr/>
            </a:pPr>
            <a:fld id="{FF5B7AEC-6266-40DF-8E2E-7472CB86BEEF}" type="slidenum">
              <a:rPr lang="en-US" smtClean="0"/>
              <a:pPr>
                <a:defRPr/>
              </a:pPr>
              <a:t>3</a:t>
            </a:fld>
            <a:endParaRPr 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E825-060B-42F5-8690-48A10A23F424}"/>
              </a:ext>
            </a:extLst>
          </p:cNvPr>
          <p:cNvSpPr>
            <a:spLocks noGrp="1"/>
          </p:cNvSpPr>
          <p:nvPr>
            <p:ph type="title"/>
          </p:nvPr>
        </p:nvSpPr>
        <p:spPr/>
        <p:txBody>
          <a:bodyPr/>
          <a:lstStyle/>
          <a:p>
            <a:r>
              <a:rPr lang="en-US" dirty="0"/>
              <a:t>Case Study 3</a:t>
            </a:r>
          </a:p>
        </p:txBody>
      </p:sp>
      <p:sp>
        <p:nvSpPr>
          <p:cNvPr id="3" name="Content Placeholder 2">
            <a:extLst>
              <a:ext uri="{FF2B5EF4-FFF2-40B4-BE49-F238E27FC236}">
                <a16:creationId xmlns:a16="http://schemas.microsoft.com/office/drawing/2014/main" id="{07289EE7-2F33-410C-AD72-F42C27C879F1}"/>
              </a:ext>
            </a:extLst>
          </p:cNvPr>
          <p:cNvSpPr>
            <a:spLocks noGrp="1"/>
          </p:cNvSpPr>
          <p:nvPr>
            <p:ph idx="1"/>
          </p:nvPr>
        </p:nvSpPr>
        <p:spPr/>
        <p:txBody>
          <a:bodyPr>
            <a:normAutofit/>
          </a:bodyPr>
          <a:lstStyle/>
          <a:p>
            <a:pPr marL="0" lvl="0" indent="0" fontAlgn="base">
              <a:lnSpc>
                <a:spcPct val="100000"/>
              </a:lnSpc>
              <a:spcBef>
                <a:spcPct val="30000"/>
              </a:spcBef>
              <a:spcAft>
                <a:spcPct val="0"/>
              </a:spcAft>
              <a:buClrTx/>
              <a:buSzTx/>
              <a:buNone/>
              <a:defRPr/>
            </a:pPr>
            <a:r>
              <a:rPr lang="en-US" dirty="0"/>
              <a:t>Dr. Scientist’s lab was running low on office supplies. Since she couldn’t wait any longer for her institution to provide the supplies, she purchased them and charged them to her NIH grant account.  </a:t>
            </a:r>
          </a:p>
          <a:p>
            <a:pPr marL="0" lvl="0" indent="0" fontAlgn="base">
              <a:lnSpc>
                <a:spcPct val="100000"/>
              </a:lnSpc>
              <a:spcBef>
                <a:spcPct val="30000"/>
              </a:spcBef>
              <a:spcAft>
                <a:spcPct val="0"/>
              </a:spcAft>
              <a:buClrTx/>
              <a:buSzTx/>
              <a:buNone/>
              <a:defRPr/>
            </a:pPr>
            <a:endParaRPr lang="en-US" dirty="0"/>
          </a:p>
          <a:p>
            <a:pPr marL="0" lvl="0" indent="0" fontAlgn="base">
              <a:lnSpc>
                <a:spcPct val="100000"/>
              </a:lnSpc>
              <a:spcBef>
                <a:spcPct val="30000"/>
              </a:spcBef>
              <a:spcAft>
                <a:spcPct val="0"/>
              </a:spcAft>
              <a:buClrTx/>
              <a:buSzTx/>
              <a:buNone/>
              <a:defRPr/>
            </a:pPr>
            <a:r>
              <a:rPr lang="en-US" dirty="0"/>
              <a:t>Is it allowable to charge office supplies as a direct cost to an NIH-funded project?</a:t>
            </a:r>
          </a:p>
          <a:p>
            <a:pPr marL="0" lvl="0" indent="0" fontAlgn="base">
              <a:lnSpc>
                <a:spcPct val="100000"/>
              </a:lnSpc>
              <a:spcBef>
                <a:spcPct val="30000"/>
              </a:spcBef>
              <a:spcAft>
                <a:spcPct val="0"/>
              </a:spcAft>
              <a:buClrTx/>
              <a:buSzTx/>
              <a:buNone/>
              <a:defRPr/>
            </a:pPr>
            <a:endParaRPr lang="en-US" dirty="0"/>
          </a:p>
        </p:txBody>
      </p:sp>
      <p:sp>
        <p:nvSpPr>
          <p:cNvPr id="4" name="Slide Number Placeholder 3">
            <a:extLst>
              <a:ext uri="{FF2B5EF4-FFF2-40B4-BE49-F238E27FC236}">
                <a16:creationId xmlns:a16="http://schemas.microsoft.com/office/drawing/2014/main" id="{CB06E398-4556-4286-9C97-7018A4BE3DFF}"/>
              </a:ext>
            </a:extLst>
          </p:cNvPr>
          <p:cNvSpPr>
            <a:spLocks noGrp="1"/>
          </p:cNvSpPr>
          <p:nvPr>
            <p:ph type="sldNum" sz="quarter" idx="12"/>
          </p:nvPr>
        </p:nvSpPr>
        <p:spPr/>
        <p:txBody>
          <a:bodyPr/>
          <a:lstStyle/>
          <a:p>
            <a:pPr>
              <a:defRPr/>
            </a:pPr>
            <a:fld id="{4FE4B4B1-1E84-4B68-9243-8A9A1864C7E4}" type="slidenum">
              <a:rPr lang="en-US" smtClean="0"/>
              <a:pPr>
                <a:defRPr/>
              </a:pPr>
              <a:t>30</a:t>
            </a:fld>
            <a:endParaRPr lang="en-US"/>
          </a:p>
        </p:txBody>
      </p:sp>
    </p:spTree>
    <p:extLst>
      <p:ext uri="{BB962C8B-B14F-4D97-AF65-F5344CB8AC3E}">
        <p14:creationId xmlns:p14="http://schemas.microsoft.com/office/powerpoint/2010/main" val="1294938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E825-060B-42F5-8690-48A10A23F424}"/>
              </a:ext>
            </a:extLst>
          </p:cNvPr>
          <p:cNvSpPr>
            <a:spLocks noGrp="1"/>
          </p:cNvSpPr>
          <p:nvPr>
            <p:ph type="title"/>
          </p:nvPr>
        </p:nvSpPr>
        <p:spPr/>
        <p:txBody>
          <a:bodyPr/>
          <a:lstStyle/>
          <a:p>
            <a:r>
              <a:rPr lang="en-US" dirty="0"/>
              <a:t>Test Your Knowledge</a:t>
            </a:r>
          </a:p>
        </p:txBody>
      </p:sp>
      <p:sp>
        <p:nvSpPr>
          <p:cNvPr id="3" name="Content Placeholder 2">
            <a:extLst>
              <a:ext uri="{FF2B5EF4-FFF2-40B4-BE49-F238E27FC236}">
                <a16:creationId xmlns:a16="http://schemas.microsoft.com/office/drawing/2014/main" id="{07289EE7-2F33-410C-AD72-F42C27C879F1}"/>
              </a:ext>
            </a:extLst>
          </p:cNvPr>
          <p:cNvSpPr>
            <a:spLocks noGrp="1"/>
          </p:cNvSpPr>
          <p:nvPr>
            <p:ph idx="1"/>
          </p:nvPr>
        </p:nvSpPr>
        <p:spPr/>
        <p:txBody>
          <a:bodyPr>
            <a:normAutofit/>
          </a:bodyPr>
          <a:lstStyle/>
          <a:p>
            <a:pPr marL="514350" indent="-514350">
              <a:buAutoNum type="arabicPeriod"/>
            </a:pPr>
            <a:r>
              <a:rPr lang="en-US" dirty="0"/>
              <a:t>No, office supplies are always indirect costs.</a:t>
            </a:r>
          </a:p>
          <a:p>
            <a:pPr marL="514350" indent="-514350">
              <a:buAutoNum type="arabicPeriod"/>
            </a:pPr>
            <a:r>
              <a:rPr lang="en-US" dirty="0"/>
              <a:t>Yes, if office supplies are needed for this project it’s ok</a:t>
            </a:r>
          </a:p>
          <a:p>
            <a:pPr marL="514350" indent="-514350">
              <a:buAutoNum type="arabicPeriod"/>
            </a:pPr>
            <a:r>
              <a:rPr lang="en-US" dirty="0"/>
              <a:t>I don’t know, a PI has never done this before</a:t>
            </a:r>
          </a:p>
          <a:p>
            <a:pPr marL="514350" indent="-514350">
              <a:buAutoNum type="arabicPeriod"/>
            </a:pPr>
            <a:r>
              <a:rPr lang="en-US" dirty="0"/>
              <a:t>Yes, this project requires particular pens that were approved in the application budget.</a:t>
            </a:r>
          </a:p>
        </p:txBody>
      </p:sp>
      <p:sp>
        <p:nvSpPr>
          <p:cNvPr id="4" name="Slide Number Placeholder 3">
            <a:extLst>
              <a:ext uri="{FF2B5EF4-FFF2-40B4-BE49-F238E27FC236}">
                <a16:creationId xmlns:a16="http://schemas.microsoft.com/office/drawing/2014/main" id="{CB06E398-4556-4286-9C97-7018A4BE3DFF}"/>
              </a:ext>
            </a:extLst>
          </p:cNvPr>
          <p:cNvSpPr>
            <a:spLocks noGrp="1"/>
          </p:cNvSpPr>
          <p:nvPr>
            <p:ph type="sldNum" sz="quarter" idx="12"/>
          </p:nvPr>
        </p:nvSpPr>
        <p:spPr/>
        <p:txBody>
          <a:bodyPr/>
          <a:lstStyle/>
          <a:p>
            <a:pPr>
              <a:defRPr/>
            </a:pPr>
            <a:fld id="{4FE4B4B1-1E84-4B68-9243-8A9A1864C7E4}" type="slidenum">
              <a:rPr lang="en-US" smtClean="0"/>
              <a:pPr>
                <a:defRPr/>
              </a:pPr>
              <a:t>31</a:t>
            </a:fld>
            <a:endParaRPr lang="en-US"/>
          </a:p>
        </p:txBody>
      </p:sp>
    </p:spTree>
    <p:extLst>
      <p:ext uri="{BB962C8B-B14F-4D97-AF65-F5344CB8AC3E}">
        <p14:creationId xmlns:p14="http://schemas.microsoft.com/office/powerpoint/2010/main" val="2211872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E825-060B-42F5-8690-48A10A23F424}"/>
              </a:ext>
            </a:extLst>
          </p:cNvPr>
          <p:cNvSpPr>
            <a:spLocks noGrp="1"/>
          </p:cNvSpPr>
          <p:nvPr>
            <p:ph type="title"/>
          </p:nvPr>
        </p:nvSpPr>
        <p:spPr/>
        <p:txBody>
          <a:bodyPr/>
          <a:lstStyle/>
          <a:p>
            <a:r>
              <a:rPr lang="en-US" dirty="0"/>
              <a:t>Case Study 4</a:t>
            </a:r>
          </a:p>
        </p:txBody>
      </p:sp>
      <p:sp>
        <p:nvSpPr>
          <p:cNvPr id="3" name="Content Placeholder 2">
            <a:extLst>
              <a:ext uri="{FF2B5EF4-FFF2-40B4-BE49-F238E27FC236}">
                <a16:creationId xmlns:a16="http://schemas.microsoft.com/office/drawing/2014/main" id="{07289EE7-2F33-410C-AD72-F42C27C879F1}"/>
              </a:ext>
            </a:extLst>
          </p:cNvPr>
          <p:cNvSpPr>
            <a:spLocks noGrp="1"/>
          </p:cNvSpPr>
          <p:nvPr>
            <p:ph idx="1"/>
          </p:nvPr>
        </p:nvSpPr>
        <p:spPr/>
        <p:txBody>
          <a:bodyPr/>
          <a:lstStyle/>
          <a:p>
            <a:pPr>
              <a:defRPr/>
            </a:pPr>
            <a:r>
              <a:rPr lang="en-US" dirty="0"/>
              <a:t>When Dr. Pi’s microscope finally arrived, he found that equipment funds for his National Cancer Institute grant were fully expended.  Since the microscope was for use on an NIH grant, he decided to charge the cost to another one of his NIH grants that was funded by the National Eye Institute.</a:t>
            </a:r>
          </a:p>
          <a:p>
            <a:pPr>
              <a:defRPr/>
            </a:pPr>
            <a:endParaRPr lang="en-US" dirty="0"/>
          </a:p>
          <a:p>
            <a:pPr>
              <a:defRPr/>
            </a:pPr>
            <a:r>
              <a:rPr lang="en-US" dirty="0"/>
              <a:t>Is the cost of the equipment allocable to the NEI grant? </a:t>
            </a:r>
          </a:p>
        </p:txBody>
      </p:sp>
      <p:sp>
        <p:nvSpPr>
          <p:cNvPr id="4" name="Slide Number Placeholder 3">
            <a:extLst>
              <a:ext uri="{FF2B5EF4-FFF2-40B4-BE49-F238E27FC236}">
                <a16:creationId xmlns:a16="http://schemas.microsoft.com/office/drawing/2014/main" id="{CB06E398-4556-4286-9C97-7018A4BE3DFF}"/>
              </a:ext>
            </a:extLst>
          </p:cNvPr>
          <p:cNvSpPr>
            <a:spLocks noGrp="1"/>
          </p:cNvSpPr>
          <p:nvPr>
            <p:ph type="sldNum" sz="quarter" idx="12"/>
          </p:nvPr>
        </p:nvSpPr>
        <p:spPr/>
        <p:txBody>
          <a:bodyPr/>
          <a:lstStyle/>
          <a:p>
            <a:pPr>
              <a:defRPr/>
            </a:pPr>
            <a:fld id="{4FE4B4B1-1E84-4B68-9243-8A9A1864C7E4}" type="slidenum">
              <a:rPr lang="en-US" smtClean="0"/>
              <a:pPr>
                <a:defRPr/>
              </a:pPr>
              <a:t>32</a:t>
            </a:fld>
            <a:endParaRPr lang="en-US"/>
          </a:p>
        </p:txBody>
      </p:sp>
    </p:spTree>
    <p:extLst>
      <p:ext uri="{BB962C8B-B14F-4D97-AF65-F5344CB8AC3E}">
        <p14:creationId xmlns:p14="http://schemas.microsoft.com/office/powerpoint/2010/main" val="1734303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E825-060B-42F5-8690-48A10A23F424}"/>
              </a:ext>
            </a:extLst>
          </p:cNvPr>
          <p:cNvSpPr>
            <a:spLocks noGrp="1"/>
          </p:cNvSpPr>
          <p:nvPr>
            <p:ph type="title"/>
          </p:nvPr>
        </p:nvSpPr>
        <p:spPr/>
        <p:txBody>
          <a:bodyPr/>
          <a:lstStyle/>
          <a:p>
            <a:r>
              <a:rPr lang="en-US" dirty="0"/>
              <a:t>Test Your Knowledge</a:t>
            </a:r>
          </a:p>
        </p:txBody>
      </p:sp>
      <p:sp>
        <p:nvSpPr>
          <p:cNvPr id="3" name="Content Placeholder 2">
            <a:extLst>
              <a:ext uri="{FF2B5EF4-FFF2-40B4-BE49-F238E27FC236}">
                <a16:creationId xmlns:a16="http://schemas.microsoft.com/office/drawing/2014/main" id="{07289EE7-2F33-410C-AD72-F42C27C879F1}"/>
              </a:ext>
            </a:extLst>
          </p:cNvPr>
          <p:cNvSpPr>
            <a:spLocks noGrp="1"/>
          </p:cNvSpPr>
          <p:nvPr>
            <p:ph idx="1"/>
          </p:nvPr>
        </p:nvSpPr>
        <p:spPr/>
        <p:txBody>
          <a:bodyPr>
            <a:normAutofit lnSpcReduction="10000"/>
          </a:bodyPr>
          <a:lstStyle/>
          <a:p>
            <a:pPr marL="514350" indent="-514350">
              <a:buAutoNum type="arabicPeriod"/>
            </a:pPr>
            <a:r>
              <a:rPr lang="en-US" dirty="0"/>
              <a:t>No, since the microscope will not be used on the NEI grant, nor benefit the NEI grant or even advance work on the NEI grant, it does not meet the test of allocability. </a:t>
            </a:r>
          </a:p>
          <a:p>
            <a:pPr marL="514350" indent="-514350">
              <a:buAutoNum type="arabicPeriod"/>
            </a:pPr>
            <a:r>
              <a:rPr lang="en-US" dirty="0"/>
              <a:t>Yes, the NCI project will contribute to a scientific discovery which will aid NEI’s mission.</a:t>
            </a:r>
          </a:p>
          <a:p>
            <a:pPr marL="514350" indent="-514350">
              <a:buAutoNum type="arabicPeriod"/>
            </a:pPr>
            <a:r>
              <a:rPr lang="en-US" dirty="0"/>
              <a:t>Yes, the PI on the NCI and NEI award are the same.</a:t>
            </a:r>
          </a:p>
          <a:p>
            <a:pPr marL="514350" indent="-514350">
              <a:buAutoNum type="arabicPeriod"/>
            </a:pPr>
            <a:r>
              <a:rPr lang="en-US" dirty="0"/>
              <a:t>Yes, university policy allows grant funds awarded on one grant to be used for another grant.</a:t>
            </a:r>
          </a:p>
        </p:txBody>
      </p:sp>
      <p:sp>
        <p:nvSpPr>
          <p:cNvPr id="4" name="Slide Number Placeholder 3">
            <a:extLst>
              <a:ext uri="{FF2B5EF4-FFF2-40B4-BE49-F238E27FC236}">
                <a16:creationId xmlns:a16="http://schemas.microsoft.com/office/drawing/2014/main" id="{CB06E398-4556-4286-9C97-7018A4BE3DFF}"/>
              </a:ext>
            </a:extLst>
          </p:cNvPr>
          <p:cNvSpPr>
            <a:spLocks noGrp="1"/>
          </p:cNvSpPr>
          <p:nvPr>
            <p:ph type="sldNum" sz="quarter" idx="12"/>
          </p:nvPr>
        </p:nvSpPr>
        <p:spPr/>
        <p:txBody>
          <a:bodyPr/>
          <a:lstStyle/>
          <a:p>
            <a:pPr>
              <a:defRPr/>
            </a:pPr>
            <a:fld id="{4FE4B4B1-1E84-4B68-9243-8A9A1864C7E4}" type="slidenum">
              <a:rPr lang="en-US" smtClean="0"/>
              <a:pPr>
                <a:defRPr/>
              </a:pPr>
              <a:t>33</a:t>
            </a:fld>
            <a:endParaRPr lang="en-US"/>
          </a:p>
        </p:txBody>
      </p:sp>
    </p:spTree>
    <p:extLst>
      <p:ext uri="{BB962C8B-B14F-4D97-AF65-F5344CB8AC3E}">
        <p14:creationId xmlns:p14="http://schemas.microsoft.com/office/powerpoint/2010/main" val="1096347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0" y="152400"/>
            <a:ext cx="9144000" cy="1189037"/>
          </a:xfrm>
        </p:spPr>
        <p:txBody>
          <a:bodyPr>
            <a:noAutofit/>
          </a:bodyPr>
          <a:lstStyle/>
          <a:p>
            <a:r>
              <a:rPr lang="en-US" sz="4000" dirty="0">
                <a:latin typeface="Arial" pitchFamily="34" charset="0"/>
                <a:cs typeface="Arial" pitchFamily="34" charset="0"/>
              </a:rPr>
              <a:t>Questions?</a:t>
            </a:r>
          </a:p>
        </p:txBody>
      </p:sp>
      <p:sp>
        <p:nvSpPr>
          <p:cNvPr id="3" name="Slide Number Placeholder 2"/>
          <p:cNvSpPr>
            <a:spLocks noGrp="1"/>
          </p:cNvSpPr>
          <p:nvPr>
            <p:ph type="sldNum" sz="quarter" idx="12"/>
          </p:nvPr>
        </p:nvSpPr>
        <p:spPr/>
        <p:txBody>
          <a:bodyPr/>
          <a:lstStyle/>
          <a:p>
            <a:pPr>
              <a:defRPr/>
            </a:pPr>
            <a:fld id="{4FE4B4B1-1E84-4B68-9243-8A9A1864C7E4}" type="slidenum">
              <a:rPr lang="en-US" smtClean="0"/>
              <a:pPr>
                <a:defRPr/>
              </a:pPr>
              <a:t>34</a:t>
            </a:fld>
            <a:endParaRPr lang="en-US"/>
          </a:p>
        </p:txBody>
      </p:sp>
      <p:pic>
        <p:nvPicPr>
          <p:cNvPr id="4" name="Picture 3" descr="NIH Office of Extramural Research logo"/>
          <p:cNvPicPr>
            <a:picLocks noChangeAspect="1"/>
          </p:cNvPicPr>
          <p:nvPr/>
        </p:nvPicPr>
        <p:blipFill>
          <a:blip r:embed="rId3"/>
          <a:stretch>
            <a:fillRect/>
          </a:stretch>
        </p:blipFill>
        <p:spPr>
          <a:xfrm>
            <a:off x="5410200" y="6150046"/>
            <a:ext cx="2904762" cy="571429"/>
          </a:xfrm>
          <a:prstGeom prst="rect">
            <a:avLst/>
          </a:prstGeom>
        </p:spPr>
      </p:pic>
      <p:pic>
        <p:nvPicPr>
          <p:cNvPr id="5" name="Picture 4" descr="HHS logo"/>
          <p:cNvPicPr>
            <a:picLocks noChangeAspect="1"/>
          </p:cNvPicPr>
          <p:nvPr/>
        </p:nvPicPr>
        <p:blipFill>
          <a:blip r:embed="rId4"/>
          <a:stretch>
            <a:fillRect/>
          </a:stretch>
        </p:blipFill>
        <p:spPr>
          <a:xfrm>
            <a:off x="4751156" y="6150046"/>
            <a:ext cx="658188" cy="634108"/>
          </a:xfrm>
          <a:prstGeom prst="rect">
            <a:avLst/>
          </a:prstGeom>
        </p:spPr>
      </p:pic>
      <p:sp>
        <p:nvSpPr>
          <p:cNvPr id="10" name="Rectangle 3">
            <a:extLst>
              <a:ext uri="{FF2B5EF4-FFF2-40B4-BE49-F238E27FC236}">
                <a16:creationId xmlns:a16="http://schemas.microsoft.com/office/drawing/2014/main" id="{20E41D57-E345-4BA0-8726-CD39B8165795}"/>
              </a:ext>
            </a:extLst>
          </p:cNvPr>
          <p:cNvSpPr>
            <a:spLocks noGrp="1" noChangeArrowheads="1"/>
          </p:cNvSpPr>
          <p:nvPr>
            <p:ph idx="1"/>
          </p:nvPr>
        </p:nvSpPr>
        <p:spPr>
          <a:xfrm>
            <a:off x="457200" y="1676400"/>
            <a:ext cx="8305800" cy="4876800"/>
          </a:xfrm>
        </p:spPr>
        <p:txBody>
          <a:bodyPr>
            <a:normAutofit/>
          </a:bodyPr>
          <a:lstStyle/>
          <a:p>
            <a:pPr>
              <a:lnSpc>
                <a:spcPct val="80000"/>
              </a:lnSpc>
              <a:buFontTx/>
              <a:buNone/>
            </a:pPr>
            <a:r>
              <a:rPr lang="en-US" dirty="0"/>
              <a:t>	</a:t>
            </a:r>
            <a:endParaRPr lang="en-US" sz="1600" b="1" dirty="0"/>
          </a:p>
          <a:p>
            <a:pPr>
              <a:lnSpc>
                <a:spcPct val="80000"/>
              </a:lnSpc>
              <a:buFontTx/>
              <a:buNone/>
            </a:pPr>
            <a:endParaRPr lang="en-US" sz="1500" dirty="0"/>
          </a:p>
          <a:p>
            <a:pPr>
              <a:lnSpc>
                <a:spcPct val="80000"/>
              </a:lnSpc>
              <a:buFontTx/>
              <a:buNone/>
            </a:pPr>
            <a:endParaRPr lang="en-US" sz="1500" dirty="0"/>
          </a:p>
          <a:p>
            <a:pPr>
              <a:lnSpc>
                <a:spcPct val="80000"/>
              </a:lnSpc>
              <a:buFontTx/>
              <a:buNone/>
            </a:pPr>
            <a:endParaRPr lang="en-US" sz="1500" dirty="0"/>
          </a:p>
          <a:p>
            <a:pPr>
              <a:lnSpc>
                <a:spcPct val="80000"/>
              </a:lnSpc>
              <a:buFontTx/>
              <a:buNone/>
            </a:pPr>
            <a:endParaRPr lang="en-US" sz="1500" dirty="0"/>
          </a:p>
          <a:p>
            <a:pPr>
              <a:lnSpc>
                <a:spcPct val="80000"/>
              </a:lnSpc>
              <a:buFontTx/>
              <a:buNone/>
            </a:pPr>
            <a:endParaRPr lang="en-US" sz="1600" dirty="0"/>
          </a:p>
          <a:p>
            <a:pPr algn="ctr">
              <a:lnSpc>
                <a:spcPct val="80000"/>
              </a:lnSpc>
              <a:buFontTx/>
              <a:buNone/>
            </a:pPr>
            <a:r>
              <a:rPr lang="en-US" sz="2800" dirty="0"/>
              <a:t>	</a:t>
            </a:r>
            <a:r>
              <a:rPr lang="en-US" sz="3200" b="1" dirty="0">
                <a:solidFill>
                  <a:schemeClr val="tx2"/>
                </a:solidFill>
                <a:hlinkClick r:id="rId5"/>
              </a:rPr>
              <a:t>GrantsCompliance@nih.gov</a:t>
            </a:r>
            <a:endParaRPr lang="en-US" sz="3200" b="1" dirty="0">
              <a:solidFill>
                <a:schemeClr val="tx2"/>
              </a:solidFill>
            </a:endParaRPr>
          </a:p>
          <a:p>
            <a:pPr>
              <a:lnSpc>
                <a:spcPct val="80000"/>
              </a:lnSpc>
              <a:buFontTx/>
              <a:buNone/>
            </a:pPr>
            <a:endParaRPr lang="en-US" sz="2400" dirty="0"/>
          </a:p>
          <a:p>
            <a:pPr>
              <a:lnSpc>
                <a:spcPct val="80000"/>
              </a:lnSpc>
              <a:buFontTx/>
              <a:buNone/>
            </a:pP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76200"/>
            <a:ext cx="9144000" cy="1295400"/>
          </a:xfrm>
        </p:spPr>
        <p:txBody>
          <a:bodyPr>
            <a:noAutofit/>
          </a:bodyPr>
          <a:lstStyle/>
          <a:p>
            <a:r>
              <a:rPr lang="en-US" sz="4000" dirty="0">
                <a:latin typeface="Arial" pitchFamily="34" charset="0"/>
                <a:cs typeface="Arial" pitchFamily="34" charset="0"/>
              </a:rPr>
              <a:t>HHS Regulations</a:t>
            </a:r>
          </a:p>
        </p:txBody>
      </p:sp>
      <p:sp>
        <p:nvSpPr>
          <p:cNvPr id="14339" name="Rectangle 3"/>
          <p:cNvSpPr>
            <a:spLocks noGrp="1" noChangeArrowheads="1"/>
          </p:cNvSpPr>
          <p:nvPr>
            <p:ph type="body" sz="half" idx="1"/>
          </p:nvPr>
        </p:nvSpPr>
        <p:spPr>
          <a:xfrm>
            <a:off x="304800" y="1981200"/>
            <a:ext cx="8382000" cy="4038600"/>
          </a:xfrm>
        </p:spPr>
        <p:txBody>
          <a:bodyPr>
            <a:normAutofit/>
          </a:bodyPr>
          <a:lstStyle/>
          <a:p>
            <a:pPr>
              <a:lnSpc>
                <a:spcPct val="80000"/>
              </a:lnSpc>
              <a:spcAft>
                <a:spcPts val="800"/>
              </a:spcAft>
            </a:pPr>
            <a:r>
              <a:rPr lang="en-US" sz="2400" dirty="0"/>
              <a:t>45 CFR Part 75 – Public Welfare, Uniform Administrative Requirements, Cost Principles and Audit Requirements for HHS Awards </a:t>
            </a:r>
          </a:p>
          <a:p>
            <a:pPr lvl="1">
              <a:lnSpc>
                <a:spcPct val="80000"/>
              </a:lnSpc>
              <a:spcAft>
                <a:spcPts val="800"/>
              </a:spcAft>
            </a:pPr>
            <a:r>
              <a:rPr lang="en-US" dirty="0">
                <a:hlinkClick r:id="rId3"/>
              </a:rPr>
              <a:t>http://www.ecfr.gov/cgi-bin/text-idx?node=pt45.1.75&amp;rgn=div5</a:t>
            </a:r>
            <a:r>
              <a:rPr lang="en-US" dirty="0"/>
              <a:t> </a:t>
            </a:r>
          </a:p>
          <a:p>
            <a:pPr marL="0" indent="0">
              <a:buNone/>
            </a:pPr>
            <a:endParaRPr lang="en-US" sz="2400" dirty="0">
              <a:solidFill>
                <a:schemeClr val="tx2"/>
              </a:solidFill>
            </a:endParaRPr>
          </a:p>
          <a:p>
            <a:pPr>
              <a:lnSpc>
                <a:spcPct val="30000"/>
              </a:lnSpc>
              <a:buFontTx/>
              <a:buNone/>
            </a:pPr>
            <a:endParaRPr lang="en-US" sz="2400" dirty="0">
              <a:solidFill>
                <a:schemeClr val="tx2"/>
              </a:solidFill>
            </a:endParaRPr>
          </a:p>
        </p:txBody>
      </p:sp>
      <p:sp>
        <p:nvSpPr>
          <p:cNvPr id="14341" name="Rectangle 7">
            <a:extLst>
              <a:ext uri="{C183D7F6-B498-43B3-948B-1728B52AA6E4}">
                <adec:decorative xmlns:adec="http://schemas.microsoft.com/office/drawing/2017/decorative" val="1"/>
              </a:ext>
            </a:extLst>
          </p:cNvPr>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 name="Slide Number Placeholder 1"/>
          <p:cNvSpPr>
            <a:spLocks noGrp="1"/>
          </p:cNvSpPr>
          <p:nvPr>
            <p:ph type="sldNum" sz="quarter" idx="12"/>
          </p:nvPr>
        </p:nvSpPr>
        <p:spPr/>
        <p:txBody>
          <a:bodyPr/>
          <a:lstStyle/>
          <a:p>
            <a:pPr>
              <a:defRPr/>
            </a:pPr>
            <a:fld id="{4E9EAD2E-25FA-497D-9D8E-123B2E064014}" type="slidenum">
              <a:rPr lang="en-US" smtClean="0"/>
              <a:pPr>
                <a:defRPr/>
              </a:pPr>
              <a:t>4</a:t>
            </a:fld>
            <a:endParaRPr lang="en-US"/>
          </a:p>
        </p:txBody>
      </p:sp>
    </p:spTree>
    <p:extLst>
      <p:ext uri="{BB962C8B-B14F-4D97-AF65-F5344CB8AC3E}">
        <p14:creationId xmlns:p14="http://schemas.microsoft.com/office/powerpoint/2010/main" val="1698333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52400"/>
            <a:ext cx="9144000" cy="1219200"/>
          </a:xfrm>
        </p:spPr>
        <p:txBody>
          <a:bodyPr>
            <a:normAutofit/>
          </a:bodyPr>
          <a:lstStyle/>
          <a:p>
            <a:r>
              <a:rPr lang="en-US" sz="4000" dirty="0"/>
              <a:t> </a:t>
            </a:r>
            <a:r>
              <a:rPr lang="en-US" sz="4000" dirty="0">
                <a:latin typeface="Arial" pitchFamily="34" charset="0"/>
                <a:cs typeface="Arial" pitchFamily="34" charset="0"/>
              </a:rPr>
              <a:t>Compliance Requirements</a:t>
            </a:r>
          </a:p>
        </p:txBody>
      </p:sp>
      <p:sp>
        <p:nvSpPr>
          <p:cNvPr id="11267" name="Rectangle 3"/>
          <p:cNvSpPr>
            <a:spLocks noGrp="1" noChangeArrowheads="1"/>
          </p:cNvSpPr>
          <p:nvPr>
            <p:ph type="body" sz="half" idx="1"/>
          </p:nvPr>
        </p:nvSpPr>
        <p:spPr>
          <a:xfrm>
            <a:off x="0" y="1524000"/>
            <a:ext cx="9144000" cy="5334000"/>
          </a:xfrm>
        </p:spPr>
        <p:txBody>
          <a:bodyPr>
            <a:normAutofit lnSpcReduction="10000"/>
          </a:bodyPr>
          <a:lstStyle/>
          <a:p>
            <a:pPr>
              <a:buFontTx/>
              <a:buNone/>
            </a:pPr>
            <a:r>
              <a:rPr lang="en-US" sz="3600" b="1" dirty="0"/>
              <a:t>Cost Principles:</a:t>
            </a:r>
          </a:p>
          <a:p>
            <a:pPr>
              <a:buFontTx/>
              <a:buNone/>
            </a:pPr>
            <a:endParaRPr lang="en-US" sz="1800" b="1" dirty="0"/>
          </a:p>
          <a:p>
            <a:pPr lvl="1">
              <a:buClr>
                <a:schemeClr val="accent1"/>
              </a:buClr>
              <a:buFont typeface="Arial" panose="020B0604020202020204" pitchFamily="34" charset="0"/>
              <a:buChar char="•"/>
            </a:pPr>
            <a:r>
              <a:rPr lang="en-US" sz="2600" b="1" dirty="0">
                <a:solidFill>
                  <a:schemeClr val="tx2"/>
                </a:solidFill>
              </a:rPr>
              <a:t>45 CFR Part 75, Subpart </a:t>
            </a:r>
            <a:r>
              <a:rPr lang="en-US" sz="2600" b="1" dirty="0">
                <a:solidFill>
                  <a:schemeClr val="accent1"/>
                </a:solidFill>
              </a:rPr>
              <a:t>E  (</a:t>
            </a:r>
            <a:r>
              <a:rPr lang="en-US" sz="2600" dirty="0">
                <a:solidFill>
                  <a:schemeClr val="accent1"/>
                </a:solidFill>
              </a:rPr>
              <a:t>§ 75.400- § 75.477)</a:t>
            </a:r>
            <a:endParaRPr lang="en-US" sz="2600" b="1" dirty="0">
              <a:solidFill>
                <a:schemeClr val="accent1"/>
              </a:solidFill>
            </a:endParaRPr>
          </a:p>
          <a:p>
            <a:pPr lvl="2">
              <a:buClr>
                <a:srgbClr val="00B050"/>
              </a:buClr>
              <a:buFont typeface="Courier New" panose="02070309020205020404" pitchFamily="49" charset="0"/>
              <a:buChar char="o"/>
            </a:pPr>
            <a:r>
              <a:rPr lang="en-US" sz="2200" dirty="0">
                <a:solidFill>
                  <a:srgbClr val="00B050"/>
                </a:solidFill>
              </a:rPr>
              <a:t>Institutions of Higher Education (IHE), State, Local Governments and Indian Tribes, and Non-profit Organizations </a:t>
            </a:r>
          </a:p>
          <a:p>
            <a:pPr marL="914400" lvl="2" indent="0">
              <a:buNone/>
            </a:pPr>
            <a:endParaRPr lang="en-US" sz="2200" b="1" dirty="0">
              <a:solidFill>
                <a:srgbClr val="00B050"/>
              </a:solidFill>
            </a:endParaRPr>
          </a:p>
          <a:p>
            <a:pPr lvl="1">
              <a:buClr>
                <a:schemeClr val="accent1"/>
              </a:buClr>
              <a:buFont typeface="Arial" panose="020B0604020202020204" pitchFamily="34" charset="0"/>
              <a:buChar char="•"/>
            </a:pPr>
            <a:r>
              <a:rPr lang="en-US" sz="2600" dirty="0">
                <a:solidFill>
                  <a:schemeClr val="tx2"/>
                </a:solidFill>
              </a:rPr>
              <a:t>45 CFR Part 75, Appendix IX </a:t>
            </a:r>
            <a:r>
              <a:rPr lang="en-US" sz="2600" dirty="0"/>
              <a:t> </a:t>
            </a:r>
          </a:p>
          <a:p>
            <a:pPr lvl="2">
              <a:buClr>
                <a:srgbClr val="00B050"/>
              </a:buClr>
              <a:buFont typeface="Courier New" panose="02070309020205020404" pitchFamily="49" charset="0"/>
              <a:buChar char="o"/>
            </a:pPr>
            <a:r>
              <a:rPr lang="en-US" sz="2200" dirty="0">
                <a:solidFill>
                  <a:srgbClr val="00B050"/>
                </a:solidFill>
              </a:rPr>
              <a:t>Hospitals </a:t>
            </a:r>
          </a:p>
          <a:p>
            <a:pPr marL="914400" lvl="2" indent="0">
              <a:buNone/>
            </a:pPr>
            <a:endParaRPr lang="en-US" sz="2200" dirty="0">
              <a:solidFill>
                <a:srgbClr val="00B050"/>
              </a:solidFill>
            </a:endParaRPr>
          </a:p>
          <a:p>
            <a:pPr lvl="1">
              <a:lnSpc>
                <a:spcPct val="20000"/>
              </a:lnSpc>
            </a:pPr>
            <a:endParaRPr lang="en-US" sz="2600" b="1" dirty="0"/>
          </a:p>
          <a:p>
            <a:pPr lvl="1">
              <a:buClr>
                <a:schemeClr val="accent1"/>
              </a:buClr>
              <a:buFont typeface="Arial" panose="020B0604020202020204" pitchFamily="34" charset="0"/>
              <a:buChar char="•"/>
            </a:pPr>
            <a:r>
              <a:rPr lang="en-US" sz="2600" b="1" dirty="0">
                <a:solidFill>
                  <a:schemeClr val="tx2"/>
                </a:solidFill>
              </a:rPr>
              <a:t>48 CFR Subpart 31.2 (Federal Acquisition Regulation): </a:t>
            </a:r>
            <a:r>
              <a:rPr lang="en-US" sz="2600" dirty="0"/>
              <a:t> </a:t>
            </a:r>
          </a:p>
          <a:p>
            <a:pPr lvl="2">
              <a:buClr>
                <a:srgbClr val="00B050"/>
              </a:buClr>
              <a:buFont typeface="Courier New" panose="02070309020205020404" pitchFamily="49" charset="0"/>
              <a:buChar char="o"/>
            </a:pPr>
            <a:r>
              <a:rPr lang="en-US" sz="2200" dirty="0">
                <a:solidFill>
                  <a:schemeClr val="accent2"/>
                </a:solidFill>
              </a:rPr>
              <a:t>For-Profit Institutions </a:t>
            </a:r>
          </a:p>
          <a:p>
            <a:pPr lvl="1"/>
            <a:endParaRPr lang="en-US" sz="2200" b="1" dirty="0"/>
          </a:p>
          <a:p>
            <a:pPr lvl="1">
              <a:buFontTx/>
              <a:buNone/>
            </a:pPr>
            <a:endParaRPr lang="en-US" sz="2000" b="1" dirty="0"/>
          </a:p>
          <a:p>
            <a:endParaRPr lang="en-US" sz="2400" dirty="0"/>
          </a:p>
        </p:txBody>
      </p:sp>
      <p:sp>
        <p:nvSpPr>
          <p:cNvPr id="2" name="Slide Number Placeholder 1"/>
          <p:cNvSpPr>
            <a:spLocks noGrp="1"/>
          </p:cNvSpPr>
          <p:nvPr>
            <p:ph type="sldNum" sz="quarter" idx="12"/>
          </p:nvPr>
        </p:nvSpPr>
        <p:spPr/>
        <p:txBody>
          <a:bodyPr/>
          <a:lstStyle/>
          <a:p>
            <a:pPr>
              <a:defRPr/>
            </a:pPr>
            <a:fld id="{19D4B077-980B-4BE8-8BE3-78CB227B7BCD}" type="slidenum">
              <a:rPr lang="en-US" smtClean="0"/>
              <a:pPr>
                <a:defRPr/>
              </a:pPr>
              <a:t>5</a:t>
            </a:fld>
            <a:endParaRPr lang="en-US"/>
          </a:p>
        </p:txBody>
      </p:sp>
    </p:spTree>
    <p:extLst>
      <p:ext uri="{BB962C8B-B14F-4D97-AF65-F5344CB8AC3E}">
        <p14:creationId xmlns:p14="http://schemas.microsoft.com/office/powerpoint/2010/main" val="135256746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70213"/>
            <a:ext cx="9144000" cy="1295400"/>
          </a:xfrm>
        </p:spPr>
        <p:txBody>
          <a:bodyPr>
            <a:noAutofit/>
          </a:bodyPr>
          <a:lstStyle/>
          <a:p>
            <a:br>
              <a:rPr lang="en-US" sz="4000" dirty="0">
                <a:latin typeface="Arial" pitchFamily="34" charset="0"/>
                <a:cs typeface="Arial" pitchFamily="34" charset="0"/>
              </a:rPr>
            </a:br>
            <a:r>
              <a:rPr lang="en-US" sz="4000" dirty="0">
                <a:latin typeface="Arial" pitchFamily="34" charset="0"/>
                <a:cs typeface="Arial" pitchFamily="34" charset="0"/>
              </a:rPr>
              <a:t>Cost Principles</a:t>
            </a:r>
            <a:br>
              <a:rPr lang="en-US" sz="4000" dirty="0">
                <a:latin typeface="Arial" pitchFamily="34" charset="0"/>
                <a:cs typeface="Arial" pitchFamily="34" charset="0"/>
              </a:rPr>
            </a:br>
            <a:endParaRPr lang="en-US" sz="4000" dirty="0">
              <a:latin typeface="Arial" pitchFamily="34" charset="0"/>
              <a:cs typeface="Arial" pitchFamily="34" charset="0"/>
            </a:endParaRPr>
          </a:p>
        </p:txBody>
      </p:sp>
      <p:sp>
        <p:nvSpPr>
          <p:cNvPr id="10243" name="Rectangle 3"/>
          <p:cNvSpPr>
            <a:spLocks noGrp="1" noChangeArrowheads="1"/>
          </p:cNvSpPr>
          <p:nvPr>
            <p:ph idx="1"/>
          </p:nvPr>
        </p:nvSpPr>
        <p:spPr>
          <a:xfrm>
            <a:off x="457200" y="1981200"/>
            <a:ext cx="8077200" cy="4191000"/>
          </a:xfrm>
        </p:spPr>
        <p:txBody>
          <a:bodyPr>
            <a:normAutofit fontScale="92500" lnSpcReduction="20000"/>
          </a:bodyPr>
          <a:lstStyle/>
          <a:p>
            <a:pPr eaLnBrk="1" hangingPunct="1">
              <a:lnSpc>
                <a:spcPct val="90000"/>
              </a:lnSpc>
              <a:buClrTx/>
            </a:pPr>
            <a:r>
              <a:rPr lang="en-US" dirty="0"/>
              <a:t>Establishes principles for determining costs applicable to grants, contracts, and other agreements</a:t>
            </a:r>
          </a:p>
          <a:p>
            <a:pPr eaLnBrk="1" hangingPunct="1">
              <a:lnSpc>
                <a:spcPct val="90000"/>
              </a:lnSpc>
              <a:buClrTx/>
            </a:pPr>
            <a:endParaRPr lang="en-US" dirty="0"/>
          </a:p>
          <a:p>
            <a:pPr eaLnBrk="1" hangingPunct="1">
              <a:lnSpc>
                <a:spcPct val="90000"/>
              </a:lnSpc>
              <a:buClrTx/>
            </a:pPr>
            <a:r>
              <a:rPr lang="en-US" dirty="0"/>
              <a:t>Direct costs</a:t>
            </a:r>
          </a:p>
          <a:p>
            <a:pPr eaLnBrk="1" hangingPunct="1">
              <a:lnSpc>
                <a:spcPct val="90000"/>
              </a:lnSpc>
              <a:buClrTx/>
            </a:pPr>
            <a:endParaRPr lang="en-US" dirty="0"/>
          </a:p>
          <a:p>
            <a:pPr eaLnBrk="1" hangingPunct="1">
              <a:lnSpc>
                <a:spcPct val="90000"/>
              </a:lnSpc>
              <a:buClrTx/>
            </a:pPr>
            <a:r>
              <a:rPr lang="en-US" dirty="0"/>
              <a:t>F&amp;A/indirect costs</a:t>
            </a:r>
          </a:p>
          <a:p>
            <a:pPr eaLnBrk="1" hangingPunct="1">
              <a:lnSpc>
                <a:spcPct val="90000"/>
              </a:lnSpc>
              <a:buClrTx/>
            </a:pPr>
            <a:endParaRPr lang="en-US" dirty="0"/>
          </a:p>
          <a:p>
            <a:pPr eaLnBrk="1" hangingPunct="1">
              <a:lnSpc>
                <a:spcPct val="90000"/>
              </a:lnSpc>
              <a:buClrTx/>
            </a:pPr>
            <a:r>
              <a:rPr lang="en-US" dirty="0"/>
              <a:t>Selected items of cost</a:t>
            </a:r>
          </a:p>
          <a:p>
            <a:pPr lvl="1" eaLnBrk="1" hangingPunct="1">
              <a:lnSpc>
                <a:spcPct val="90000"/>
              </a:lnSpc>
              <a:buClrTx/>
            </a:pPr>
            <a:r>
              <a:rPr lang="en-US" dirty="0">
                <a:latin typeface="Verdana" pitchFamily="34" charset="0"/>
              </a:rPr>
              <a:t>Allowable/unallowable costs</a:t>
            </a:r>
          </a:p>
          <a:p>
            <a:pPr lvl="1" eaLnBrk="1" hangingPunct="1">
              <a:lnSpc>
                <a:spcPct val="90000"/>
              </a:lnSpc>
              <a:buClrTx/>
            </a:pPr>
            <a:r>
              <a:rPr lang="en-US" dirty="0">
                <a:latin typeface="Verdana" pitchFamily="34" charset="0"/>
              </a:rPr>
              <a:t>Compensation for personal services </a:t>
            </a:r>
          </a:p>
        </p:txBody>
      </p:sp>
      <p:pic>
        <p:nvPicPr>
          <p:cNvPr id="8"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rot="19785902">
            <a:off x="7892247" y="194598"/>
            <a:ext cx="1058009" cy="105533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6</a:t>
            </a:fld>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34832"/>
            <a:ext cx="9144000" cy="1524000"/>
          </a:xfrm>
        </p:spPr>
        <p:txBody>
          <a:bodyPr>
            <a:noAutofit/>
          </a:bodyPr>
          <a:lstStyle/>
          <a:p>
            <a:pPr eaLnBrk="1" hangingPunct="1"/>
            <a:r>
              <a:rPr lang="en-US" sz="4000" dirty="0">
                <a:latin typeface="Arial" pitchFamily="34" charset="0"/>
                <a:cs typeface="Arial" pitchFamily="34" charset="0"/>
              </a:rPr>
              <a:t>Administrative Requirements</a:t>
            </a:r>
          </a:p>
        </p:txBody>
      </p:sp>
      <p:sp>
        <p:nvSpPr>
          <p:cNvPr id="12291" name="Rectangle 3"/>
          <p:cNvSpPr>
            <a:spLocks noGrp="1" noChangeArrowheads="1"/>
          </p:cNvSpPr>
          <p:nvPr>
            <p:ph idx="1"/>
          </p:nvPr>
        </p:nvSpPr>
        <p:spPr>
          <a:xfrm>
            <a:off x="457200" y="2057400"/>
            <a:ext cx="8229600" cy="4298950"/>
          </a:xfrm>
          <a:noFill/>
        </p:spPr>
        <p:txBody>
          <a:bodyPr>
            <a:normAutofit/>
          </a:bodyPr>
          <a:lstStyle/>
          <a:p>
            <a:pPr>
              <a:lnSpc>
                <a:spcPct val="80000"/>
              </a:lnSpc>
            </a:pPr>
            <a:r>
              <a:rPr lang="en-US" dirty="0"/>
              <a:t>45 CFR Part 75, Subpart C – </a:t>
            </a:r>
            <a:r>
              <a:rPr lang="en-US" dirty="0" err="1"/>
              <a:t>Preaward</a:t>
            </a:r>
            <a:r>
              <a:rPr lang="en-US" dirty="0"/>
              <a:t> Federal Award Requirements and Contents of Federal Awards </a:t>
            </a:r>
            <a:r>
              <a:rPr lang="en-US" sz="2800" dirty="0">
                <a:solidFill>
                  <a:schemeClr val="accent1"/>
                </a:solidFill>
              </a:rPr>
              <a:t>(§ 75.200- § 75.218) </a:t>
            </a:r>
          </a:p>
          <a:p>
            <a:pPr marL="346075" indent="-346075">
              <a:lnSpc>
                <a:spcPct val="80000"/>
              </a:lnSpc>
              <a:buNone/>
            </a:pPr>
            <a:endParaRPr lang="en-US" dirty="0">
              <a:solidFill>
                <a:schemeClr val="accent1"/>
              </a:solidFill>
            </a:endParaRPr>
          </a:p>
          <a:p>
            <a:pPr marL="346075" indent="-346075">
              <a:lnSpc>
                <a:spcPct val="80000"/>
              </a:lnSpc>
              <a:buNone/>
            </a:pPr>
            <a:endParaRPr lang="en-US" dirty="0">
              <a:solidFill>
                <a:schemeClr val="accent1"/>
              </a:solidFill>
            </a:endParaRPr>
          </a:p>
          <a:p>
            <a:pPr>
              <a:lnSpc>
                <a:spcPct val="80000"/>
              </a:lnSpc>
            </a:pPr>
            <a:r>
              <a:rPr lang="en-US" dirty="0">
                <a:solidFill>
                  <a:schemeClr val="accent1"/>
                </a:solidFill>
              </a:rPr>
              <a:t>45 CFR Part 75, Subpart D – Post Federal Award Requirements (§ 75.300- § 75.391)</a:t>
            </a:r>
            <a:endParaRPr lang="en-US" dirty="0"/>
          </a:p>
        </p:txBody>
      </p:sp>
      <p:pic>
        <p:nvPicPr>
          <p:cNvPr id="7"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rot="19785902">
            <a:off x="7966143" y="180744"/>
            <a:ext cx="1058009" cy="105533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7</a:t>
            </a:fld>
            <a:endParaRPr lang="en-US"/>
          </a:p>
        </p:txBody>
      </p:sp>
    </p:spTree>
    <p:extLst>
      <p:ext uri="{BB962C8B-B14F-4D97-AF65-F5344CB8AC3E}">
        <p14:creationId xmlns:p14="http://schemas.microsoft.com/office/powerpoint/2010/main" val="337087072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524000"/>
          </a:xfrm>
        </p:spPr>
        <p:txBody>
          <a:bodyPr>
            <a:noAutofit/>
          </a:bodyPr>
          <a:lstStyle/>
          <a:p>
            <a:pPr eaLnBrk="1" hangingPunct="1"/>
            <a:r>
              <a:rPr lang="en-US" sz="4000" dirty="0">
                <a:latin typeface="Arial" pitchFamily="34" charset="0"/>
                <a:cs typeface="Arial" pitchFamily="34" charset="0"/>
              </a:rPr>
              <a:t>Administrative Requirements</a:t>
            </a:r>
          </a:p>
        </p:txBody>
      </p:sp>
      <p:sp>
        <p:nvSpPr>
          <p:cNvPr id="12291" name="Rectangle 3"/>
          <p:cNvSpPr>
            <a:spLocks noGrp="1" noChangeArrowheads="1"/>
          </p:cNvSpPr>
          <p:nvPr>
            <p:ph idx="1"/>
          </p:nvPr>
        </p:nvSpPr>
        <p:spPr>
          <a:xfrm>
            <a:off x="457200" y="1600200"/>
            <a:ext cx="8229600" cy="4756150"/>
          </a:xfrm>
          <a:noFill/>
        </p:spPr>
        <p:txBody>
          <a:bodyPr>
            <a:normAutofit fontScale="92500" lnSpcReduction="10000"/>
          </a:bodyPr>
          <a:lstStyle/>
          <a:p>
            <a:pPr marL="346075" indent="-346075" eaLnBrk="1" hangingPunct="1">
              <a:lnSpc>
                <a:spcPct val="80000"/>
              </a:lnSpc>
              <a:buFont typeface="Wingdings" pitchFamily="2" charset="2"/>
              <a:buNone/>
            </a:pPr>
            <a:r>
              <a:rPr lang="en-US" sz="2400" b="1" dirty="0"/>
              <a:t>Prescribes</a:t>
            </a:r>
            <a:r>
              <a:rPr lang="en-US" sz="2400" dirty="0"/>
              <a:t>:</a:t>
            </a:r>
          </a:p>
          <a:p>
            <a:pPr marL="346075" indent="-346075" eaLnBrk="1" hangingPunct="1">
              <a:lnSpc>
                <a:spcPct val="80000"/>
              </a:lnSpc>
              <a:buFont typeface="Wingdings" pitchFamily="2" charset="2"/>
              <a:buNone/>
            </a:pPr>
            <a:endParaRPr lang="en-US" sz="100" dirty="0"/>
          </a:p>
          <a:p>
            <a:pPr marL="346075" indent="-346075" eaLnBrk="1" hangingPunct="1">
              <a:lnSpc>
                <a:spcPct val="80000"/>
              </a:lnSpc>
              <a:buSzPct val="80000"/>
            </a:pPr>
            <a:r>
              <a:rPr lang="en-US" sz="2000" dirty="0" err="1"/>
              <a:t>Preaward</a:t>
            </a:r>
            <a:r>
              <a:rPr lang="en-US" sz="2000" dirty="0"/>
              <a:t> requirements</a:t>
            </a:r>
          </a:p>
          <a:p>
            <a:pPr marL="346075" indent="-346075" eaLnBrk="1" hangingPunct="1">
              <a:lnSpc>
                <a:spcPct val="80000"/>
              </a:lnSpc>
              <a:buSzPct val="80000"/>
            </a:pPr>
            <a:r>
              <a:rPr lang="en-US" sz="2000" dirty="0" err="1"/>
              <a:t>Postaward</a:t>
            </a:r>
            <a:r>
              <a:rPr lang="en-US" sz="2000" dirty="0"/>
              <a:t> requirements</a:t>
            </a:r>
          </a:p>
          <a:p>
            <a:pPr marL="346075" indent="-346075" eaLnBrk="1" hangingPunct="1">
              <a:lnSpc>
                <a:spcPct val="80000"/>
              </a:lnSpc>
              <a:buFont typeface="Wingdings" pitchFamily="2" charset="2"/>
              <a:buNone/>
            </a:pPr>
            <a:endParaRPr lang="en-US" sz="1800" dirty="0"/>
          </a:p>
          <a:p>
            <a:pPr marL="346075" indent="-346075" eaLnBrk="1" hangingPunct="1">
              <a:lnSpc>
                <a:spcPct val="80000"/>
              </a:lnSpc>
              <a:buFont typeface="Wingdings" pitchFamily="2" charset="2"/>
              <a:buNone/>
            </a:pPr>
            <a:r>
              <a:rPr lang="en-US" sz="2400" b="1" dirty="0"/>
              <a:t>Also includes requirements for</a:t>
            </a:r>
            <a:r>
              <a:rPr lang="en-US" sz="2400" dirty="0"/>
              <a:t>:</a:t>
            </a:r>
          </a:p>
          <a:p>
            <a:pPr marL="1093788" lvl="1" indent="-463550" eaLnBrk="1" hangingPunct="1">
              <a:lnSpc>
                <a:spcPct val="80000"/>
              </a:lnSpc>
            </a:pPr>
            <a:r>
              <a:rPr lang="en-US" sz="1800" dirty="0"/>
              <a:t>Payment</a:t>
            </a:r>
          </a:p>
          <a:p>
            <a:pPr marL="1093788" lvl="1" indent="-463550" eaLnBrk="1" hangingPunct="1">
              <a:lnSpc>
                <a:spcPct val="80000"/>
              </a:lnSpc>
            </a:pPr>
            <a:r>
              <a:rPr lang="en-US" sz="1800" dirty="0"/>
              <a:t>Matching or Cost sharing </a:t>
            </a:r>
          </a:p>
          <a:p>
            <a:pPr marL="1093788" lvl="1" indent="-463550" eaLnBrk="1" hangingPunct="1">
              <a:lnSpc>
                <a:spcPct val="80000"/>
              </a:lnSpc>
            </a:pPr>
            <a:r>
              <a:rPr lang="en-US" sz="1800" dirty="0"/>
              <a:t>Accounting for program income</a:t>
            </a:r>
          </a:p>
          <a:p>
            <a:pPr marL="1093788" lvl="1" indent="-463550" eaLnBrk="1" hangingPunct="1">
              <a:lnSpc>
                <a:spcPct val="80000"/>
              </a:lnSpc>
            </a:pPr>
            <a:r>
              <a:rPr lang="en-US" sz="1800" dirty="0"/>
              <a:t>Revision of budget and program plans</a:t>
            </a:r>
          </a:p>
          <a:p>
            <a:pPr marL="1093788" lvl="1" indent="-463550" eaLnBrk="1" hangingPunct="1">
              <a:lnSpc>
                <a:spcPct val="80000"/>
              </a:lnSpc>
            </a:pPr>
            <a:r>
              <a:rPr lang="en-US" sz="1800" dirty="0"/>
              <a:t>Non-Federal audits</a:t>
            </a:r>
          </a:p>
          <a:p>
            <a:pPr marL="1093788" lvl="1" indent="-463550" eaLnBrk="1" hangingPunct="1">
              <a:lnSpc>
                <a:spcPct val="80000"/>
              </a:lnSpc>
            </a:pPr>
            <a:r>
              <a:rPr lang="en-US" sz="1800" dirty="0"/>
              <a:t>Allowable costs</a:t>
            </a:r>
          </a:p>
          <a:p>
            <a:pPr marL="1093788" lvl="1" indent="-463550" eaLnBrk="1" hangingPunct="1">
              <a:lnSpc>
                <a:spcPct val="80000"/>
              </a:lnSpc>
              <a:buFontTx/>
              <a:buNone/>
            </a:pPr>
            <a:endParaRPr lang="en-US" sz="2000" dirty="0"/>
          </a:p>
          <a:p>
            <a:pPr marL="346075" indent="-346075" eaLnBrk="1" hangingPunct="1">
              <a:lnSpc>
                <a:spcPct val="80000"/>
              </a:lnSpc>
            </a:pPr>
            <a:r>
              <a:rPr lang="en-US" sz="2000" dirty="0"/>
              <a:t>Financial management systems standards</a:t>
            </a:r>
          </a:p>
          <a:p>
            <a:pPr marL="346075" indent="-346075" eaLnBrk="1" hangingPunct="1">
              <a:lnSpc>
                <a:spcPct val="80000"/>
              </a:lnSpc>
            </a:pPr>
            <a:r>
              <a:rPr lang="en-US" sz="2000" dirty="0"/>
              <a:t>Property standards</a:t>
            </a:r>
          </a:p>
          <a:p>
            <a:pPr marL="346075" indent="-346075" eaLnBrk="1" hangingPunct="1">
              <a:lnSpc>
                <a:spcPct val="80000"/>
              </a:lnSpc>
            </a:pPr>
            <a:r>
              <a:rPr lang="en-US" sz="2000" dirty="0"/>
              <a:t>Procurement standards </a:t>
            </a:r>
          </a:p>
          <a:p>
            <a:pPr marL="346075" indent="-346075" eaLnBrk="1" hangingPunct="1">
              <a:lnSpc>
                <a:spcPct val="80000"/>
              </a:lnSpc>
            </a:pPr>
            <a:r>
              <a:rPr lang="en-US" sz="2000" dirty="0"/>
              <a:t>Reports and records</a:t>
            </a:r>
            <a:endParaRPr lang="en-US" sz="2000" dirty="0">
              <a:latin typeface="Verdana" pitchFamily="34" charset="0"/>
            </a:endParaRPr>
          </a:p>
        </p:txBody>
      </p:sp>
      <p:pic>
        <p:nvPicPr>
          <p:cNvPr id="8" name="Picture 5" descr="DD01427_"/>
          <p:cNvPicPr>
            <a:picLocks noChangeAspect="1" noChangeArrowheads="1"/>
          </p:cNvPicPr>
          <p:nvPr/>
        </p:nvPicPr>
        <p:blipFill>
          <a:blip r:embed="rId3" cstate="print"/>
          <a:srcRect/>
          <a:stretch>
            <a:fillRect/>
          </a:stretch>
        </p:blipFill>
        <p:spPr bwMode="auto">
          <a:xfrm rot="19785902">
            <a:off x="7892247" y="249821"/>
            <a:ext cx="1058009" cy="105533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4FE4B4B1-1E84-4B68-9243-8A9A1864C7E4}" type="slidenum">
              <a:rPr lang="en-US" smtClean="0"/>
              <a:pPr>
                <a:defRPr/>
              </a:pPr>
              <a:t>8</a:t>
            </a:fld>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 y="152400"/>
            <a:ext cx="9067800" cy="1143000"/>
          </a:xfrm>
        </p:spPr>
        <p:txBody>
          <a:bodyPr>
            <a:noAutofit/>
          </a:bodyPr>
          <a:lstStyle/>
          <a:p>
            <a:pPr eaLnBrk="1" hangingPunct="1"/>
            <a:r>
              <a:rPr lang="en-US" sz="4000" dirty="0">
                <a:latin typeface="Arial" pitchFamily="34" charset="0"/>
                <a:cs typeface="Arial" pitchFamily="34" charset="0"/>
              </a:rPr>
              <a:t>Audit Requirements</a:t>
            </a:r>
          </a:p>
        </p:txBody>
      </p:sp>
      <p:sp>
        <p:nvSpPr>
          <p:cNvPr id="2" name="Rectangle 1"/>
          <p:cNvSpPr/>
          <p:nvPr/>
        </p:nvSpPr>
        <p:spPr>
          <a:xfrm>
            <a:off x="177800" y="1596933"/>
            <a:ext cx="8610600" cy="4733604"/>
          </a:xfrm>
          <a:prstGeom prst="rect">
            <a:avLst/>
          </a:prstGeom>
        </p:spPr>
        <p:txBody>
          <a:bodyPr wrap="square">
            <a:spAutoFit/>
          </a:bodyPr>
          <a:lstStyle/>
          <a:p>
            <a:pPr marL="914400" lvl="1" indent="-457200">
              <a:buFont typeface="Arial" panose="020B0604020202020204" pitchFamily="34" charset="0"/>
              <a:buChar char="•"/>
            </a:pPr>
            <a:r>
              <a:rPr lang="en-US" sz="2800" b="1" dirty="0">
                <a:solidFill>
                  <a:schemeClr val="accent1"/>
                </a:solidFill>
              </a:rPr>
              <a:t>45 CFR 75.501:</a:t>
            </a:r>
            <a:r>
              <a:rPr lang="en-US" sz="2800" b="1" dirty="0"/>
              <a:t>  </a:t>
            </a:r>
            <a:r>
              <a:rPr lang="en-US" sz="2800" b="1" dirty="0">
                <a:solidFill>
                  <a:schemeClr val="accent2"/>
                </a:solidFill>
              </a:rPr>
              <a:t>Institutions of Higher Education, States and Local Governments, and Non-Profit Organizations, including Non-Profit Hospitals</a:t>
            </a:r>
          </a:p>
          <a:p>
            <a:pPr marL="914400" lvl="1" indent="-457200">
              <a:buFont typeface="Arial" panose="020B0604020202020204" pitchFamily="34" charset="0"/>
              <a:buChar char="•"/>
            </a:pPr>
            <a:endParaRPr lang="en-US" sz="800" dirty="0"/>
          </a:p>
          <a:p>
            <a:pPr marL="914400" lvl="1" indent="-457200">
              <a:buFont typeface="Arial" panose="020B0604020202020204" pitchFamily="34" charset="0"/>
              <a:buChar char="•"/>
            </a:pPr>
            <a:r>
              <a:rPr lang="en-US" sz="2800" b="1" dirty="0">
                <a:solidFill>
                  <a:schemeClr val="accent1"/>
                </a:solidFill>
              </a:rPr>
              <a:t>45 CFR 75.501(h) through (k):</a:t>
            </a:r>
            <a:r>
              <a:rPr lang="en-US" sz="2800" b="1" dirty="0"/>
              <a:t> </a:t>
            </a:r>
            <a:r>
              <a:rPr lang="en-US" sz="2800" b="1" dirty="0">
                <a:solidFill>
                  <a:schemeClr val="accent2"/>
                </a:solidFill>
              </a:rPr>
              <a:t>For-Profits Organizations, including For-Profit Hospitals</a:t>
            </a:r>
          </a:p>
          <a:p>
            <a:pPr marL="914400" lvl="1" indent="-457200">
              <a:buFont typeface="Arial" panose="020B0604020202020204" pitchFamily="34" charset="0"/>
              <a:buChar char="•"/>
            </a:pPr>
            <a:endParaRPr lang="en-US" sz="800" b="1" dirty="0"/>
          </a:p>
          <a:p>
            <a:pPr marL="914400" lvl="1" indent="-457200">
              <a:lnSpc>
                <a:spcPct val="20000"/>
              </a:lnSpc>
              <a:buFont typeface="Arial" panose="020B0604020202020204" pitchFamily="34" charset="0"/>
              <a:buChar char="•"/>
            </a:pPr>
            <a:endParaRPr lang="en-US" sz="2800" b="1" dirty="0"/>
          </a:p>
          <a:p>
            <a:pPr marL="914400" lvl="1" indent="-457200">
              <a:buFont typeface="Arial" panose="020B0604020202020204" pitchFamily="34" charset="0"/>
              <a:buChar char="•"/>
            </a:pPr>
            <a:r>
              <a:rPr lang="en-US" sz="2800" b="1" dirty="0">
                <a:solidFill>
                  <a:schemeClr val="accent1"/>
                </a:solidFill>
              </a:rPr>
              <a:t>NIH Grants Policy Statement:</a:t>
            </a:r>
            <a:r>
              <a:rPr lang="en-US" sz="2800" b="1" dirty="0"/>
              <a:t>  </a:t>
            </a:r>
            <a:r>
              <a:rPr lang="en-US" sz="2800" b="1" dirty="0">
                <a:solidFill>
                  <a:schemeClr val="accent2"/>
                </a:solidFill>
              </a:rPr>
              <a:t>Foreign Organizations must follow the same requirements as For-Profit Organizations </a:t>
            </a:r>
          </a:p>
        </p:txBody>
      </p:sp>
      <p:pic>
        <p:nvPicPr>
          <p:cNvPr id="8" name="Picture 5" descr="DD01427_"/>
          <p:cNvPicPr>
            <a:picLocks noChangeAspect="1" noChangeArrowheads="1"/>
          </p:cNvPicPr>
          <p:nvPr/>
        </p:nvPicPr>
        <p:blipFill>
          <a:blip r:embed="rId3" cstate="print"/>
          <a:srcRect/>
          <a:stretch>
            <a:fillRect/>
          </a:stretch>
        </p:blipFill>
        <p:spPr bwMode="auto">
          <a:xfrm rot="19785902">
            <a:off x="7892247" y="194598"/>
            <a:ext cx="1058009" cy="105533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4FE4B4B1-1E84-4B68-9243-8A9A1864C7E4}" type="slidenum">
              <a:rPr lang="en-US" smtClean="0"/>
              <a:pPr>
                <a:defRPr/>
              </a:pPr>
              <a:t>9</a:t>
            </a:fld>
            <a:endParaRPr lang="en-US"/>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4.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4.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0.xml><?xml version="1.0" encoding="utf-8"?>
<a:theme xmlns:a="http://schemas.openxmlformats.org/drawingml/2006/main" name="3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1.xml><?xml version="1.0" encoding="utf-8"?>
<a:theme xmlns:a="http://schemas.openxmlformats.org/drawingml/2006/main" name="3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2.xml><?xml version="1.0" encoding="utf-8"?>
<a:theme xmlns:a="http://schemas.openxmlformats.org/drawingml/2006/main" name="3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3.xml><?xml version="1.0" encoding="utf-8"?>
<a:theme xmlns:a="http://schemas.openxmlformats.org/drawingml/2006/main" name="4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4.xml><?xml version="1.0" encoding="utf-8"?>
<a:theme xmlns:a="http://schemas.openxmlformats.org/drawingml/2006/main" name="4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5.xml><?xml version="1.0" encoding="utf-8"?>
<a:theme xmlns:a="http://schemas.openxmlformats.org/drawingml/2006/main" name="4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4.xml><?xml version="1.0" encoding="utf-8"?>
<a:theme xmlns:a="http://schemas.openxmlformats.org/drawingml/2006/main" name="1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5.xml><?xml version="1.0" encoding="utf-8"?>
<a:theme xmlns:a="http://schemas.openxmlformats.org/drawingml/2006/main" name="1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1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7.xml><?xml version="1.0" encoding="utf-8"?>
<a:theme xmlns:a="http://schemas.openxmlformats.org/drawingml/2006/main" name="2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8.xml><?xml version="1.0" encoding="utf-8"?>
<a:theme xmlns:a="http://schemas.openxmlformats.org/drawingml/2006/main" name="2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9.xml><?xml version="1.0" encoding="utf-8"?>
<a:theme xmlns:a="http://schemas.openxmlformats.org/drawingml/2006/main" name="2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OER2012</Template>
  <TotalTime>33714</TotalTime>
  <Words>1954</Words>
  <Application>Microsoft Office PowerPoint</Application>
  <PresentationFormat>On-screen Show (4:3)</PresentationFormat>
  <Paragraphs>332</Paragraphs>
  <Slides>34</Slides>
  <Notes>34</Notes>
  <HiddenSlides>0</HiddenSlides>
  <MMClips>0</MMClips>
  <ScaleCrop>false</ScaleCrop>
  <HeadingPairs>
    <vt:vector size="8" baseType="variant">
      <vt:variant>
        <vt:lpstr>Fonts Used</vt:lpstr>
      </vt:variant>
      <vt:variant>
        <vt:i4>10</vt:i4>
      </vt:variant>
      <vt:variant>
        <vt:lpstr>Theme</vt:lpstr>
      </vt:variant>
      <vt:variant>
        <vt:i4>15</vt:i4>
      </vt:variant>
      <vt:variant>
        <vt:lpstr>Embedded OLE Servers</vt:lpstr>
      </vt:variant>
      <vt:variant>
        <vt:i4>1</vt:i4>
      </vt:variant>
      <vt:variant>
        <vt:lpstr>Slide Titles</vt:lpstr>
      </vt:variant>
      <vt:variant>
        <vt:i4>34</vt:i4>
      </vt:variant>
    </vt:vector>
  </HeadingPairs>
  <TitlesOfParts>
    <vt:vector size="60" baseType="lpstr">
      <vt:lpstr>Arial</vt:lpstr>
      <vt:lpstr>Bodoni MT Condensed</vt:lpstr>
      <vt:lpstr>Courier New</vt:lpstr>
      <vt:lpstr>Franklin Gothic Book</vt:lpstr>
      <vt:lpstr>Georgia</vt:lpstr>
      <vt:lpstr>Times New Roman</vt:lpstr>
      <vt:lpstr>Trebuchet MS</vt:lpstr>
      <vt:lpstr>Verdana</vt:lpstr>
      <vt:lpstr>Wingdings</vt:lpstr>
      <vt:lpstr>Wingdings 2</vt:lpstr>
      <vt:lpstr>OER2012</vt:lpstr>
      <vt:lpstr>Urban</vt:lpstr>
      <vt:lpstr>Option 1 - Small Pics at Bottom</vt:lpstr>
      <vt:lpstr>1_OER2012</vt:lpstr>
      <vt:lpstr>1_Urban</vt:lpstr>
      <vt:lpstr>1_Option 1 - Small Pics at Bottom</vt:lpstr>
      <vt:lpstr>2_OER2012</vt:lpstr>
      <vt:lpstr>2_Urban</vt:lpstr>
      <vt:lpstr>2_Option 1 - Small Pics at Bottom</vt:lpstr>
      <vt:lpstr>3_OER2012</vt:lpstr>
      <vt:lpstr>3_Urban</vt:lpstr>
      <vt:lpstr>3_Option 1 - Small Pics at Bottom</vt:lpstr>
      <vt:lpstr>4_OER2012</vt:lpstr>
      <vt:lpstr>4_Urban</vt:lpstr>
      <vt:lpstr>4_Option 1 - Small Pics at Bottom</vt:lpstr>
      <vt:lpstr>Clip</vt:lpstr>
      <vt:lpstr>      All About Costs  A Post-Award Primer  </vt:lpstr>
      <vt:lpstr>Discussion Topics</vt:lpstr>
      <vt:lpstr>Federal Requirements</vt:lpstr>
      <vt:lpstr>HHS Regulations</vt:lpstr>
      <vt:lpstr> Compliance Requirements</vt:lpstr>
      <vt:lpstr> Cost Principles </vt:lpstr>
      <vt:lpstr>Administrative Requirements</vt:lpstr>
      <vt:lpstr>Administrative Requirements</vt:lpstr>
      <vt:lpstr>Audit Requirements</vt:lpstr>
      <vt:lpstr>Summary of Audit Requirements</vt:lpstr>
      <vt:lpstr>Summary of Federal Requirement References </vt:lpstr>
      <vt:lpstr>Grant Award Basics</vt:lpstr>
      <vt:lpstr>Read the Notice of Award </vt:lpstr>
      <vt:lpstr>Award Restrictions (Section IV)</vt:lpstr>
      <vt:lpstr>Accounting Basics</vt:lpstr>
      <vt:lpstr>Accounting</vt:lpstr>
      <vt:lpstr>Accounting (cont.)</vt:lpstr>
      <vt:lpstr>Monitoring Basics</vt:lpstr>
      <vt:lpstr>Monitoring </vt:lpstr>
      <vt:lpstr>Budget vs. Actual</vt:lpstr>
      <vt:lpstr>Accurate Charges</vt:lpstr>
      <vt:lpstr>What does “reasonable” mean?</vt:lpstr>
      <vt:lpstr>What does “allocable” mean?</vt:lpstr>
      <vt:lpstr>What does “consistently applied” mean?</vt:lpstr>
      <vt:lpstr>What does “conformance” mean?</vt:lpstr>
      <vt:lpstr>Case Study 1</vt:lpstr>
      <vt:lpstr>Test Your Knowledge</vt:lpstr>
      <vt:lpstr>Case Study 2</vt:lpstr>
      <vt:lpstr>Test Your Knowledge</vt:lpstr>
      <vt:lpstr>Case Study 3</vt:lpstr>
      <vt:lpstr>Test Your Knowledge</vt:lpstr>
      <vt:lpstr>Case Study 4</vt:lpstr>
      <vt:lpstr>Test Your Knowledge</vt:lpstr>
      <vt:lpstr>Questions?</vt:lpstr>
    </vt:vector>
  </TitlesOfParts>
  <Company>NIH\OD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Costs - A Post-Award Primer</dc:title>
  <dc:creator>OD Lan User</dc:creator>
  <cp:lastModifiedBy>Cummins, Sheri (NIH/OD) [E]</cp:lastModifiedBy>
  <cp:revision>1061</cp:revision>
  <cp:lastPrinted>2015-09-09T14:34:40Z</cp:lastPrinted>
  <dcterms:created xsi:type="dcterms:W3CDTF">2003-01-30T15:11:49Z</dcterms:created>
  <dcterms:modified xsi:type="dcterms:W3CDTF">2020-10-29T12:34:47Z</dcterms:modified>
</cp:coreProperties>
</file>